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7"/>
  </p:notesMasterIdLst>
  <p:handoutMasterIdLst>
    <p:handoutMasterId r:id="rId58"/>
  </p:handoutMasterIdLst>
  <p:sldIdLst>
    <p:sldId id="256" r:id="rId2"/>
    <p:sldId id="332" r:id="rId3"/>
    <p:sldId id="353" r:id="rId4"/>
    <p:sldId id="331" r:id="rId5"/>
    <p:sldId id="325" r:id="rId6"/>
    <p:sldId id="333" r:id="rId7"/>
    <p:sldId id="334" r:id="rId8"/>
    <p:sldId id="350" r:id="rId9"/>
    <p:sldId id="351" r:id="rId10"/>
    <p:sldId id="352" r:id="rId11"/>
    <p:sldId id="336" r:id="rId12"/>
    <p:sldId id="337" r:id="rId13"/>
    <p:sldId id="338" r:id="rId14"/>
    <p:sldId id="339" r:id="rId15"/>
    <p:sldId id="367" r:id="rId16"/>
    <p:sldId id="368" r:id="rId17"/>
    <p:sldId id="342" r:id="rId18"/>
    <p:sldId id="354" r:id="rId19"/>
    <p:sldId id="345" r:id="rId20"/>
    <p:sldId id="359" r:id="rId21"/>
    <p:sldId id="346" r:id="rId22"/>
    <p:sldId id="358" r:id="rId23"/>
    <p:sldId id="347" r:id="rId24"/>
    <p:sldId id="348" r:id="rId25"/>
    <p:sldId id="369" r:id="rId26"/>
    <p:sldId id="375" r:id="rId27"/>
    <p:sldId id="355" r:id="rId28"/>
    <p:sldId id="344" r:id="rId29"/>
    <p:sldId id="360" r:id="rId30"/>
    <p:sldId id="356" r:id="rId31"/>
    <p:sldId id="361" r:id="rId32"/>
    <p:sldId id="373" r:id="rId33"/>
    <p:sldId id="362" r:id="rId34"/>
    <p:sldId id="363" r:id="rId35"/>
    <p:sldId id="371" r:id="rId36"/>
    <p:sldId id="357" r:id="rId37"/>
    <p:sldId id="364" r:id="rId38"/>
    <p:sldId id="365" r:id="rId39"/>
    <p:sldId id="366" r:id="rId40"/>
    <p:sldId id="374" r:id="rId41"/>
    <p:sldId id="376" r:id="rId42"/>
    <p:sldId id="377" r:id="rId43"/>
    <p:sldId id="378" r:id="rId44"/>
    <p:sldId id="379" r:id="rId45"/>
    <p:sldId id="380" r:id="rId46"/>
    <p:sldId id="381" r:id="rId47"/>
    <p:sldId id="382" r:id="rId48"/>
    <p:sldId id="383" r:id="rId49"/>
    <p:sldId id="384" r:id="rId50"/>
    <p:sldId id="385" r:id="rId51"/>
    <p:sldId id="326" r:id="rId52"/>
    <p:sldId id="349" r:id="rId53"/>
    <p:sldId id="340" r:id="rId54"/>
    <p:sldId id="341" r:id="rId55"/>
    <p:sldId id="343" r:id="rId56"/>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293F2D"/>
    <a:srgbClr val="000000"/>
    <a:srgbClr val="F4F4F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90" autoAdjust="0"/>
    <p:restoredTop sz="89915" autoAdjust="0"/>
  </p:normalViewPr>
  <p:slideViewPr>
    <p:cSldViewPr>
      <p:cViewPr>
        <p:scale>
          <a:sx n="100" d="100"/>
          <a:sy n="100" d="100"/>
        </p:scale>
        <p:origin x="-300" y="-90"/>
      </p:cViewPr>
      <p:guideLst>
        <p:guide orient="horz" pos="2160"/>
        <p:guide pos="2880"/>
      </p:guideLst>
    </p:cSldViewPr>
  </p:slideViewPr>
  <p:outlineViewPr>
    <p:cViewPr>
      <p:scale>
        <a:sx n="100" d="100"/>
        <a:sy n="100"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file:///\\camfile01.corp.abtassoc.com\data1\common\ERD\TYCHE%20Contract\Assignments\WA%205-32%20IWRM%20Decision-Support\T4_IWRMDSS\_ModelVersions\01_DM%20Case%20Study%20071113\run%20folder\WMOSTv1_072613_DM_opt.xlsm"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amfile01.corp.abtassoc.com\data1\common\ERD\TYCHE%20Contract\Assignments\WA%205-32%20IWRM%20Decision-Support\T4_IWRMDSS\_ModelVersions\QA\6_WMOST%20corrected\ISF_Cost_Tradeoff.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1894241306469823"/>
          <c:y val="5.0171750418115335E-2"/>
          <c:w val="0.85262416717141165"/>
          <c:h val="0.70760844667143941"/>
        </c:manualLayout>
      </c:layout>
      <c:areaChart>
        <c:grouping val="stacked"/>
        <c:ser>
          <c:idx val="3"/>
          <c:order val="2"/>
          <c:tx>
            <c:strRef>
              <c:f>'Flow Chart Tables'!$E$1</c:f>
              <c:strCache>
                <c:ptCount val="1"/>
                <c:pt idx="0">
                  <c:v>Measured Flow</c:v>
                </c:pt>
              </c:strCache>
            </c:strRef>
          </c:tx>
          <c:spPr>
            <a:solidFill>
              <a:srgbClr val="4F81BD"/>
            </a:solidFill>
          </c:spPr>
          <c:cat>
            <c:numRef>
              <c:f>'Flow Chart Tables'!$A$2:$A$1827</c:f>
              <c:numCache>
                <c:formatCode>m/d/yyyy</c:formatCode>
                <c:ptCount val="1826"/>
                <c:pt idx="0">
                  <c:v>32509</c:v>
                </c:pt>
                <c:pt idx="1">
                  <c:v>32510</c:v>
                </c:pt>
                <c:pt idx="2">
                  <c:v>32511</c:v>
                </c:pt>
                <c:pt idx="3">
                  <c:v>32512</c:v>
                </c:pt>
                <c:pt idx="4">
                  <c:v>32513</c:v>
                </c:pt>
                <c:pt idx="5">
                  <c:v>32514</c:v>
                </c:pt>
                <c:pt idx="6">
                  <c:v>32515</c:v>
                </c:pt>
                <c:pt idx="7">
                  <c:v>32516</c:v>
                </c:pt>
                <c:pt idx="8">
                  <c:v>32517</c:v>
                </c:pt>
                <c:pt idx="9">
                  <c:v>32518</c:v>
                </c:pt>
                <c:pt idx="10">
                  <c:v>32519</c:v>
                </c:pt>
                <c:pt idx="11">
                  <c:v>32520</c:v>
                </c:pt>
                <c:pt idx="12">
                  <c:v>32521</c:v>
                </c:pt>
                <c:pt idx="13">
                  <c:v>32522</c:v>
                </c:pt>
                <c:pt idx="14">
                  <c:v>32523</c:v>
                </c:pt>
                <c:pt idx="15">
                  <c:v>32524</c:v>
                </c:pt>
                <c:pt idx="16">
                  <c:v>32525</c:v>
                </c:pt>
                <c:pt idx="17">
                  <c:v>32526</c:v>
                </c:pt>
                <c:pt idx="18">
                  <c:v>32527</c:v>
                </c:pt>
                <c:pt idx="19">
                  <c:v>32528</c:v>
                </c:pt>
                <c:pt idx="20">
                  <c:v>32529</c:v>
                </c:pt>
                <c:pt idx="21">
                  <c:v>32530</c:v>
                </c:pt>
                <c:pt idx="22">
                  <c:v>32531</c:v>
                </c:pt>
                <c:pt idx="23">
                  <c:v>32532</c:v>
                </c:pt>
                <c:pt idx="24">
                  <c:v>32533</c:v>
                </c:pt>
                <c:pt idx="25">
                  <c:v>32534</c:v>
                </c:pt>
                <c:pt idx="26">
                  <c:v>32535</c:v>
                </c:pt>
                <c:pt idx="27">
                  <c:v>32536</c:v>
                </c:pt>
                <c:pt idx="28">
                  <c:v>32537</c:v>
                </c:pt>
                <c:pt idx="29">
                  <c:v>32538</c:v>
                </c:pt>
                <c:pt idx="30">
                  <c:v>32539</c:v>
                </c:pt>
                <c:pt idx="31">
                  <c:v>32540</c:v>
                </c:pt>
                <c:pt idx="32">
                  <c:v>32541</c:v>
                </c:pt>
                <c:pt idx="33">
                  <c:v>32542</c:v>
                </c:pt>
                <c:pt idx="34">
                  <c:v>32543</c:v>
                </c:pt>
                <c:pt idx="35">
                  <c:v>32544</c:v>
                </c:pt>
                <c:pt idx="36">
                  <c:v>32545</c:v>
                </c:pt>
                <c:pt idx="37">
                  <c:v>32546</c:v>
                </c:pt>
                <c:pt idx="38">
                  <c:v>32547</c:v>
                </c:pt>
                <c:pt idx="39">
                  <c:v>32548</c:v>
                </c:pt>
                <c:pt idx="40">
                  <c:v>32549</c:v>
                </c:pt>
                <c:pt idx="41">
                  <c:v>32550</c:v>
                </c:pt>
                <c:pt idx="42">
                  <c:v>32551</c:v>
                </c:pt>
                <c:pt idx="43">
                  <c:v>32552</c:v>
                </c:pt>
                <c:pt idx="44">
                  <c:v>32553</c:v>
                </c:pt>
                <c:pt idx="45">
                  <c:v>32554</c:v>
                </c:pt>
                <c:pt idx="46">
                  <c:v>32555</c:v>
                </c:pt>
                <c:pt idx="47">
                  <c:v>32556</c:v>
                </c:pt>
                <c:pt idx="48">
                  <c:v>32557</c:v>
                </c:pt>
                <c:pt idx="49">
                  <c:v>32558</c:v>
                </c:pt>
                <c:pt idx="50">
                  <c:v>32559</c:v>
                </c:pt>
                <c:pt idx="51">
                  <c:v>32560</c:v>
                </c:pt>
                <c:pt idx="52">
                  <c:v>32561</c:v>
                </c:pt>
                <c:pt idx="53">
                  <c:v>32562</c:v>
                </c:pt>
                <c:pt idx="54">
                  <c:v>32563</c:v>
                </c:pt>
                <c:pt idx="55">
                  <c:v>32564</c:v>
                </c:pt>
                <c:pt idx="56">
                  <c:v>32565</c:v>
                </c:pt>
                <c:pt idx="57">
                  <c:v>32566</c:v>
                </c:pt>
                <c:pt idx="58">
                  <c:v>32567</c:v>
                </c:pt>
                <c:pt idx="59">
                  <c:v>32568</c:v>
                </c:pt>
                <c:pt idx="60">
                  <c:v>32569</c:v>
                </c:pt>
                <c:pt idx="61">
                  <c:v>32570</c:v>
                </c:pt>
                <c:pt idx="62">
                  <c:v>32571</c:v>
                </c:pt>
                <c:pt idx="63">
                  <c:v>32572</c:v>
                </c:pt>
                <c:pt idx="64">
                  <c:v>32573</c:v>
                </c:pt>
                <c:pt idx="65">
                  <c:v>32574</c:v>
                </c:pt>
                <c:pt idx="66">
                  <c:v>32575</c:v>
                </c:pt>
                <c:pt idx="67">
                  <c:v>32576</c:v>
                </c:pt>
                <c:pt idx="68">
                  <c:v>32577</c:v>
                </c:pt>
                <c:pt idx="69">
                  <c:v>32578</c:v>
                </c:pt>
                <c:pt idx="70">
                  <c:v>32579</c:v>
                </c:pt>
                <c:pt idx="71">
                  <c:v>32580</c:v>
                </c:pt>
                <c:pt idx="72">
                  <c:v>32581</c:v>
                </c:pt>
                <c:pt idx="73">
                  <c:v>32582</c:v>
                </c:pt>
                <c:pt idx="74">
                  <c:v>32583</c:v>
                </c:pt>
                <c:pt idx="75">
                  <c:v>32584</c:v>
                </c:pt>
                <c:pt idx="76">
                  <c:v>32585</c:v>
                </c:pt>
                <c:pt idx="77">
                  <c:v>32586</c:v>
                </c:pt>
                <c:pt idx="78">
                  <c:v>32587</c:v>
                </c:pt>
                <c:pt idx="79">
                  <c:v>32588</c:v>
                </c:pt>
                <c:pt idx="80">
                  <c:v>32589</c:v>
                </c:pt>
                <c:pt idx="81">
                  <c:v>32590</c:v>
                </c:pt>
                <c:pt idx="82">
                  <c:v>32591</c:v>
                </c:pt>
                <c:pt idx="83">
                  <c:v>32592</c:v>
                </c:pt>
                <c:pt idx="84">
                  <c:v>32593</c:v>
                </c:pt>
                <c:pt idx="85">
                  <c:v>32594</c:v>
                </c:pt>
                <c:pt idx="86">
                  <c:v>32595</c:v>
                </c:pt>
                <c:pt idx="87">
                  <c:v>32596</c:v>
                </c:pt>
                <c:pt idx="88">
                  <c:v>32597</c:v>
                </c:pt>
                <c:pt idx="89">
                  <c:v>32598</c:v>
                </c:pt>
                <c:pt idx="90">
                  <c:v>32599</c:v>
                </c:pt>
                <c:pt idx="91">
                  <c:v>32600</c:v>
                </c:pt>
                <c:pt idx="92">
                  <c:v>32601</c:v>
                </c:pt>
                <c:pt idx="93">
                  <c:v>32602</c:v>
                </c:pt>
                <c:pt idx="94">
                  <c:v>32603</c:v>
                </c:pt>
                <c:pt idx="95">
                  <c:v>32604</c:v>
                </c:pt>
                <c:pt idx="96">
                  <c:v>32605</c:v>
                </c:pt>
                <c:pt idx="97">
                  <c:v>32606</c:v>
                </c:pt>
                <c:pt idx="98">
                  <c:v>32607</c:v>
                </c:pt>
                <c:pt idx="99">
                  <c:v>32608</c:v>
                </c:pt>
                <c:pt idx="100">
                  <c:v>32609</c:v>
                </c:pt>
                <c:pt idx="101">
                  <c:v>32610</c:v>
                </c:pt>
                <c:pt idx="102">
                  <c:v>32611</c:v>
                </c:pt>
                <c:pt idx="103">
                  <c:v>32612</c:v>
                </c:pt>
                <c:pt idx="104">
                  <c:v>32613</c:v>
                </c:pt>
                <c:pt idx="105">
                  <c:v>32614</c:v>
                </c:pt>
                <c:pt idx="106">
                  <c:v>32615</c:v>
                </c:pt>
                <c:pt idx="107">
                  <c:v>32616</c:v>
                </c:pt>
                <c:pt idx="108">
                  <c:v>32617</c:v>
                </c:pt>
                <c:pt idx="109">
                  <c:v>32618</c:v>
                </c:pt>
                <c:pt idx="110">
                  <c:v>32619</c:v>
                </c:pt>
                <c:pt idx="111">
                  <c:v>32620</c:v>
                </c:pt>
                <c:pt idx="112">
                  <c:v>32621</c:v>
                </c:pt>
                <c:pt idx="113">
                  <c:v>32622</c:v>
                </c:pt>
                <c:pt idx="114">
                  <c:v>32623</c:v>
                </c:pt>
                <c:pt idx="115">
                  <c:v>32624</c:v>
                </c:pt>
                <c:pt idx="116">
                  <c:v>32625</c:v>
                </c:pt>
                <c:pt idx="117">
                  <c:v>32626</c:v>
                </c:pt>
                <c:pt idx="118">
                  <c:v>32627</c:v>
                </c:pt>
                <c:pt idx="119">
                  <c:v>32628</c:v>
                </c:pt>
                <c:pt idx="120">
                  <c:v>32629</c:v>
                </c:pt>
                <c:pt idx="121">
                  <c:v>32630</c:v>
                </c:pt>
                <c:pt idx="122">
                  <c:v>32631</c:v>
                </c:pt>
                <c:pt idx="123">
                  <c:v>32632</c:v>
                </c:pt>
                <c:pt idx="124">
                  <c:v>32633</c:v>
                </c:pt>
                <c:pt idx="125">
                  <c:v>32634</c:v>
                </c:pt>
                <c:pt idx="126">
                  <c:v>32635</c:v>
                </c:pt>
                <c:pt idx="127">
                  <c:v>32636</c:v>
                </c:pt>
                <c:pt idx="128">
                  <c:v>32637</c:v>
                </c:pt>
                <c:pt idx="129">
                  <c:v>32638</c:v>
                </c:pt>
                <c:pt idx="130">
                  <c:v>32639</c:v>
                </c:pt>
                <c:pt idx="131">
                  <c:v>32640</c:v>
                </c:pt>
                <c:pt idx="132">
                  <c:v>32641</c:v>
                </c:pt>
                <c:pt idx="133">
                  <c:v>32642</c:v>
                </c:pt>
                <c:pt idx="134">
                  <c:v>32643</c:v>
                </c:pt>
                <c:pt idx="135">
                  <c:v>32644</c:v>
                </c:pt>
                <c:pt idx="136">
                  <c:v>32645</c:v>
                </c:pt>
                <c:pt idx="137">
                  <c:v>32646</c:v>
                </c:pt>
                <c:pt idx="138">
                  <c:v>32647</c:v>
                </c:pt>
                <c:pt idx="139">
                  <c:v>32648</c:v>
                </c:pt>
                <c:pt idx="140">
                  <c:v>32649</c:v>
                </c:pt>
                <c:pt idx="141">
                  <c:v>32650</c:v>
                </c:pt>
                <c:pt idx="142">
                  <c:v>32651</c:v>
                </c:pt>
                <c:pt idx="143">
                  <c:v>32652</c:v>
                </c:pt>
                <c:pt idx="144">
                  <c:v>32653</c:v>
                </c:pt>
                <c:pt idx="145">
                  <c:v>32654</c:v>
                </c:pt>
                <c:pt idx="146">
                  <c:v>32655</c:v>
                </c:pt>
                <c:pt idx="147">
                  <c:v>32656</c:v>
                </c:pt>
                <c:pt idx="148">
                  <c:v>32657</c:v>
                </c:pt>
                <c:pt idx="149">
                  <c:v>32658</c:v>
                </c:pt>
                <c:pt idx="150">
                  <c:v>32659</c:v>
                </c:pt>
                <c:pt idx="151">
                  <c:v>32660</c:v>
                </c:pt>
                <c:pt idx="152">
                  <c:v>32661</c:v>
                </c:pt>
                <c:pt idx="153">
                  <c:v>32662</c:v>
                </c:pt>
                <c:pt idx="154">
                  <c:v>32663</c:v>
                </c:pt>
                <c:pt idx="155">
                  <c:v>32664</c:v>
                </c:pt>
                <c:pt idx="156">
                  <c:v>32665</c:v>
                </c:pt>
                <c:pt idx="157">
                  <c:v>32666</c:v>
                </c:pt>
                <c:pt idx="158">
                  <c:v>32667</c:v>
                </c:pt>
                <c:pt idx="159">
                  <c:v>32668</c:v>
                </c:pt>
                <c:pt idx="160">
                  <c:v>32669</c:v>
                </c:pt>
                <c:pt idx="161">
                  <c:v>32670</c:v>
                </c:pt>
                <c:pt idx="162">
                  <c:v>32671</c:v>
                </c:pt>
                <c:pt idx="163">
                  <c:v>32672</c:v>
                </c:pt>
                <c:pt idx="164">
                  <c:v>32673</c:v>
                </c:pt>
                <c:pt idx="165">
                  <c:v>32674</c:v>
                </c:pt>
                <c:pt idx="166">
                  <c:v>32675</c:v>
                </c:pt>
                <c:pt idx="167">
                  <c:v>32676</c:v>
                </c:pt>
                <c:pt idx="168">
                  <c:v>32677</c:v>
                </c:pt>
                <c:pt idx="169">
                  <c:v>32678</c:v>
                </c:pt>
                <c:pt idx="170">
                  <c:v>32679</c:v>
                </c:pt>
                <c:pt idx="171">
                  <c:v>32680</c:v>
                </c:pt>
                <c:pt idx="172">
                  <c:v>32681</c:v>
                </c:pt>
                <c:pt idx="173">
                  <c:v>32682</c:v>
                </c:pt>
                <c:pt idx="174">
                  <c:v>32683</c:v>
                </c:pt>
                <c:pt idx="175">
                  <c:v>32684</c:v>
                </c:pt>
                <c:pt idx="176">
                  <c:v>32685</c:v>
                </c:pt>
                <c:pt idx="177">
                  <c:v>32686</c:v>
                </c:pt>
                <c:pt idx="178">
                  <c:v>32687</c:v>
                </c:pt>
                <c:pt idx="179">
                  <c:v>32688</c:v>
                </c:pt>
                <c:pt idx="180">
                  <c:v>32689</c:v>
                </c:pt>
                <c:pt idx="181">
                  <c:v>32690</c:v>
                </c:pt>
                <c:pt idx="182">
                  <c:v>32691</c:v>
                </c:pt>
                <c:pt idx="183">
                  <c:v>32692</c:v>
                </c:pt>
                <c:pt idx="184">
                  <c:v>32693</c:v>
                </c:pt>
                <c:pt idx="185">
                  <c:v>32694</c:v>
                </c:pt>
                <c:pt idx="186">
                  <c:v>32695</c:v>
                </c:pt>
                <c:pt idx="187">
                  <c:v>32696</c:v>
                </c:pt>
                <c:pt idx="188">
                  <c:v>32697</c:v>
                </c:pt>
                <c:pt idx="189">
                  <c:v>32698</c:v>
                </c:pt>
                <c:pt idx="190">
                  <c:v>32699</c:v>
                </c:pt>
                <c:pt idx="191">
                  <c:v>32700</c:v>
                </c:pt>
                <c:pt idx="192">
                  <c:v>32701</c:v>
                </c:pt>
                <c:pt idx="193">
                  <c:v>32702</c:v>
                </c:pt>
                <c:pt idx="194">
                  <c:v>32703</c:v>
                </c:pt>
                <c:pt idx="195">
                  <c:v>32704</c:v>
                </c:pt>
                <c:pt idx="196">
                  <c:v>32705</c:v>
                </c:pt>
                <c:pt idx="197">
                  <c:v>32706</c:v>
                </c:pt>
                <c:pt idx="198">
                  <c:v>32707</c:v>
                </c:pt>
                <c:pt idx="199">
                  <c:v>32708</c:v>
                </c:pt>
                <c:pt idx="200">
                  <c:v>32709</c:v>
                </c:pt>
                <c:pt idx="201">
                  <c:v>32710</c:v>
                </c:pt>
                <c:pt idx="202">
                  <c:v>32711</c:v>
                </c:pt>
                <c:pt idx="203">
                  <c:v>32712</c:v>
                </c:pt>
                <c:pt idx="204">
                  <c:v>32713</c:v>
                </c:pt>
                <c:pt idx="205">
                  <c:v>32714</c:v>
                </c:pt>
                <c:pt idx="206">
                  <c:v>32715</c:v>
                </c:pt>
                <c:pt idx="207">
                  <c:v>32716</c:v>
                </c:pt>
                <c:pt idx="208">
                  <c:v>32717</c:v>
                </c:pt>
                <c:pt idx="209">
                  <c:v>32718</c:v>
                </c:pt>
                <c:pt idx="210">
                  <c:v>32719</c:v>
                </c:pt>
                <c:pt idx="211">
                  <c:v>32720</c:v>
                </c:pt>
                <c:pt idx="212">
                  <c:v>32721</c:v>
                </c:pt>
                <c:pt idx="213">
                  <c:v>32722</c:v>
                </c:pt>
                <c:pt idx="214">
                  <c:v>32723</c:v>
                </c:pt>
                <c:pt idx="215">
                  <c:v>32724</c:v>
                </c:pt>
                <c:pt idx="216">
                  <c:v>32725</c:v>
                </c:pt>
                <c:pt idx="217">
                  <c:v>32726</c:v>
                </c:pt>
                <c:pt idx="218">
                  <c:v>32727</c:v>
                </c:pt>
                <c:pt idx="219">
                  <c:v>32728</c:v>
                </c:pt>
                <c:pt idx="220">
                  <c:v>32729</c:v>
                </c:pt>
                <c:pt idx="221">
                  <c:v>32730</c:v>
                </c:pt>
                <c:pt idx="222">
                  <c:v>32731</c:v>
                </c:pt>
                <c:pt idx="223">
                  <c:v>32732</c:v>
                </c:pt>
                <c:pt idx="224">
                  <c:v>32733</c:v>
                </c:pt>
                <c:pt idx="225">
                  <c:v>32734</c:v>
                </c:pt>
                <c:pt idx="226">
                  <c:v>32735</c:v>
                </c:pt>
                <c:pt idx="227">
                  <c:v>32736</c:v>
                </c:pt>
                <c:pt idx="228">
                  <c:v>32737</c:v>
                </c:pt>
                <c:pt idx="229">
                  <c:v>32738</c:v>
                </c:pt>
                <c:pt idx="230">
                  <c:v>32739</c:v>
                </c:pt>
                <c:pt idx="231">
                  <c:v>32740</c:v>
                </c:pt>
                <c:pt idx="232">
                  <c:v>32741</c:v>
                </c:pt>
                <c:pt idx="233">
                  <c:v>32742</c:v>
                </c:pt>
                <c:pt idx="234">
                  <c:v>32743</c:v>
                </c:pt>
                <c:pt idx="235">
                  <c:v>32744</c:v>
                </c:pt>
                <c:pt idx="236">
                  <c:v>32745</c:v>
                </c:pt>
                <c:pt idx="237">
                  <c:v>32746</c:v>
                </c:pt>
                <c:pt idx="238">
                  <c:v>32747</c:v>
                </c:pt>
                <c:pt idx="239">
                  <c:v>32748</c:v>
                </c:pt>
                <c:pt idx="240">
                  <c:v>32749</c:v>
                </c:pt>
                <c:pt idx="241">
                  <c:v>32750</c:v>
                </c:pt>
                <c:pt idx="242">
                  <c:v>32751</c:v>
                </c:pt>
                <c:pt idx="243">
                  <c:v>32752</c:v>
                </c:pt>
                <c:pt idx="244">
                  <c:v>32753</c:v>
                </c:pt>
                <c:pt idx="245">
                  <c:v>32754</c:v>
                </c:pt>
                <c:pt idx="246">
                  <c:v>32755</c:v>
                </c:pt>
                <c:pt idx="247">
                  <c:v>32756</c:v>
                </c:pt>
                <c:pt idx="248">
                  <c:v>32757</c:v>
                </c:pt>
                <c:pt idx="249">
                  <c:v>32758</c:v>
                </c:pt>
                <c:pt idx="250">
                  <c:v>32759</c:v>
                </c:pt>
                <c:pt idx="251">
                  <c:v>32760</c:v>
                </c:pt>
                <c:pt idx="252">
                  <c:v>32761</c:v>
                </c:pt>
                <c:pt idx="253">
                  <c:v>32762</c:v>
                </c:pt>
                <c:pt idx="254">
                  <c:v>32763</c:v>
                </c:pt>
                <c:pt idx="255">
                  <c:v>32764</c:v>
                </c:pt>
                <c:pt idx="256">
                  <c:v>32765</c:v>
                </c:pt>
                <c:pt idx="257">
                  <c:v>32766</c:v>
                </c:pt>
                <c:pt idx="258">
                  <c:v>32767</c:v>
                </c:pt>
                <c:pt idx="259">
                  <c:v>32768</c:v>
                </c:pt>
                <c:pt idx="260">
                  <c:v>32769</c:v>
                </c:pt>
                <c:pt idx="261">
                  <c:v>32770</c:v>
                </c:pt>
                <c:pt idx="262">
                  <c:v>32771</c:v>
                </c:pt>
                <c:pt idx="263">
                  <c:v>32772</c:v>
                </c:pt>
                <c:pt idx="264">
                  <c:v>32773</c:v>
                </c:pt>
                <c:pt idx="265">
                  <c:v>32774</c:v>
                </c:pt>
                <c:pt idx="266">
                  <c:v>32775</c:v>
                </c:pt>
                <c:pt idx="267">
                  <c:v>32776</c:v>
                </c:pt>
                <c:pt idx="268">
                  <c:v>32777</c:v>
                </c:pt>
                <c:pt idx="269">
                  <c:v>32778</c:v>
                </c:pt>
                <c:pt idx="270">
                  <c:v>32779</c:v>
                </c:pt>
                <c:pt idx="271">
                  <c:v>32780</c:v>
                </c:pt>
                <c:pt idx="272">
                  <c:v>32781</c:v>
                </c:pt>
                <c:pt idx="273">
                  <c:v>32782</c:v>
                </c:pt>
                <c:pt idx="274">
                  <c:v>32783</c:v>
                </c:pt>
                <c:pt idx="275">
                  <c:v>32784</c:v>
                </c:pt>
                <c:pt idx="276">
                  <c:v>32785</c:v>
                </c:pt>
                <c:pt idx="277">
                  <c:v>32786</c:v>
                </c:pt>
                <c:pt idx="278">
                  <c:v>32787</c:v>
                </c:pt>
                <c:pt idx="279">
                  <c:v>32788</c:v>
                </c:pt>
                <c:pt idx="280">
                  <c:v>32789</c:v>
                </c:pt>
                <c:pt idx="281">
                  <c:v>32790</c:v>
                </c:pt>
                <c:pt idx="282">
                  <c:v>32791</c:v>
                </c:pt>
                <c:pt idx="283">
                  <c:v>32792</c:v>
                </c:pt>
                <c:pt idx="284">
                  <c:v>32793</c:v>
                </c:pt>
                <c:pt idx="285">
                  <c:v>32794</c:v>
                </c:pt>
                <c:pt idx="286">
                  <c:v>32795</c:v>
                </c:pt>
                <c:pt idx="287">
                  <c:v>32796</c:v>
                </c:pt>
                <c:pt idx="288">
                  <c:v>32797</c:v>
                </c:pt>
                <c:pt idx="289">
                  <c:v>32798</c:v>
                </c:pt>
                <c:pt idx="290">
                  <c:v>32799</c:v>
                </c:pt>
                <c:pt idx="291">
                  <c:v>32800</c:v>
                </c:pt>
                <c:pt idx="292">
                  <c:v>32801</c:v>
                </c:pt>
                <c:pt idx="293">
                  <c:v>32802</c:v>
                </c:pt>
                <c:pt idx="294">
                  <c:v>32803</c:v>
                </c:pt>
                <c:pt idx="295">
                  <c:v>32804</c:v>
                </c:pt>
                <c:pt idx="296">
                  <c:v>32805</c:v>
                </c:pt>
                <c:pt idx="297">
                  <c:v>32806</c:v>
                </c:pt>
                <c:pt idx="298">
                  <c:v>32807</c:v>
                </c:pt>
                <c:pt idx="299">
                  <c:v>32808</c:v>
                </c:pt>
                <c:pt idx="300">
                  <c:v>32809</c:v>
                </c:pt>
                <c:pt idx="301">
                  <c:v>32810</c:v>
                </c:pt>
                <c:pt idx="302">
                  <c:v>32811</c:v>
                </c:pt>
                <c:pt idx="303">
                  <c:v>32812</c:v>
                </c:pt>
                <c:pt idx="304">
                  <c:v>32813</c:v>
                </c:pt>
                <c:pt idx="305">
                  <c:v>32814</c:v>
                </c:pt>
                <c:pt idx="306">
                  <c:v>32815</c:v>
                </c:pt>
                <c:pt idx="307">
                  <c:v>32816</c:v>
                </c:pt>
                <c:pt idx="308">
                  <c:v>32817</c:v>
                </c:pt>
                <c:pt idx="309">
                  <c:v>32818</c:v>
                </c:pt>
                <c:pt idx="310">
                  <c:v>32819</c:v>
                </c:pt>
                <c:pt idx="311">
                  <c:v>32820</c:v>
                </c:pt>
                <c:pt idx="312">
                  <c:v>32821</c:v>
                </c:pt>
                <c:pt idx="313">
                  <c:v>32822</c:v>
                </c:pt>
                <c:pt idx="314">
                  <c:v>32823</c:v>
                </c:pt>
                <c:pt idx="315">
                  <c:v>32824</c:v>
                </c:pt>
                <c:pt idx="316">
                  <c:v>32825</c:v>
                </c:pt>
                <c:pt idx="317">
                  <c:v>32826</c:v>
                </c:pt>
                <c:pt idx="318">
                  <c:v>32827</c:v>
                </c:pt>
                <c:pt idx="319">
                  <c:v>32828</c:v>
                </c:pt>
                <c:pt idx="320">
                  <c:v>32829</c:v>
                </c:pt>
                <c:pt idx="321">
                  <c:v>32830</c:v>
                </c:pt>
                <c:pt idx="322">
                  <c:v>32831</c:v>
                </c:pt>
                <c:pt idx="323">
                  <c:v>32832</c:v>
                </c:pt>
                <c:pt idx="324">
                  <c:v>32833</c:v>
                </c:pt>
                <c:pt idx="325">
                  <c:v>32834</c:v>
                </c:pt>
                <c:pt idx="326">
                  <c:v>32835</c:v>
                </c:pt>
                <c:pt idx="327">
                  <c:v>32836</c:v>
                </c:pt>
                <c:pt idx="328">
                  <c:v>32837</c:v>
                </c:pt>
                <c:pt idx="329">
                  <c:v>32838</c:v>
                </c:pt>
                <c:pt idx="330">
                  <c:v>32839</c:v>
                </c:pt>
                <c:pt idx="331">
                  <c:v>32840</c:v>
                </c:pt>
                <c:pt idx="332">
                  <c:v>32841</c:v>
                </c:pt>
                <c:pt idx="333">
                  <c:v>32842</c:v>
                </c:pt>
                <c:pt idx="334">
                  <c:v>32843</c:v>
                </c:pt>
                <c:pt idx="335">
                  <c:v>32844</c:v>
                </c:pt>
                <c:pt idx="336">
                  <c:v>32845</c:v>
                </c:pt>
                <c:pt idx="337">
                  <c:v>32846</c:v>
                </c:pt>
                <c:pt idx="338">
                  <c:v>32847</c:v>
                </c:pt>
                <c:pt idx="339">
                  <c:v>32848</c:v>
                </c:pt>
                <c:pt idx="340">
                  <c:v>32849</c:v>
                </c:pt>
                <c:pt idx="341">
                  <c:v>32850</c:v>
                </c:pt>
                <c:pt idx="342">
                  <c:v>32851</c:v>
                </c:pt>
                <c:pt idx="343">
                  <c:v>32852</c:v>
                </c:pt>
                <c:pt idx="344">
                  <c:v>32853</c:v>
                </c:pt>
                <c:pt idx="345">
                  <c:v>32854</c:v>
                </c:pt>
                <c:pt idx="346">
                  <c:v>32855</c:v>
                </c:pt>
                <c:pt idx="347">
                  <c:v>32856</c:v>
                </c:pt>
                <c:pt idx="348">
                  <c:v>32857</c:v>
                </c:pt>
                <c:pt idx="349">
                  <c:v>32858</c:v>
                </c:pt>
                <c:pt idx="350">
                  <c:v>32859</c:v>
                </c:pt>
                <c:pt idx="351">
                  <c:v>32860</c:v>
                </c:pt>
                <c:pt idx="352">
                  <c:v>32861</c:v>
                </c:pt>
                <c:pt idx="353">
                  <c:v>32862</c:v>
                </c:pt>
                <c:pt idx="354">
                  <c:v>32863</c:v>
                </c:pt>
                <c:pt idx="355">
                  <c:v>32864</c:v>
                </c:pt>
                <c:pt idx="356">
                  <c:v>32865</c:v>
                </c:pt>
                <c:pt idx="357">
                  <c:v>32866</c:v>
                </c:pt>
                <c:pt idx="358">
                  <c:v>32867</c:v>
                </c:pt>
                <c:pt idx="359">
                  <c:v>32868</c:v>
                </c:pt>
                <c:pt idx="360">
                  <c:v>32869</c:v>
                </c:pt>
                <c:pt idx="361">
                  <c:v>32870</c:v>
                </c:pt>
                <c:pt idx="362">
                  <c:v>32871</c:v>
                </c:pt>
                <c:pt idx="363">
                  <c:v>32872</c:v>
                </c:pt>
                <c:pt idx="364">
                  <c:v>32873</c:v>
                </c:pt>
                <c:pt idx="365">
                  <c:v>32874</c:v>
                </c:pt>
                <c:pt idx="366">
                  <c:v>32875</c:v>
                </c:pt>
                <c:pt idx="367">
                  <c:v>32876</c:v>
                </c:pt>
                <c:pt idx="368">
                  <c:v>32877</c:v>
                </c:pt>
                <c:pt idx="369">
                  <c:v>32878</c:v>
                </c:pt>
                <c:pt idx="370">
                  <c:v>32879</c:v>
                </c:pt>
                <c:pt idx="371">
                  <c:v>32880</c:v>
                </c:pt>
                <c:pt idx="372">
                  <c:v>32881</c:v>
                </c:pt>
                <c:pt idx="373">
                  <c:v>32882</c:v>
                </c:pt>
                <c:pt idx="374">
                  <c:v>32883</c:v>
                </c:pt>
                <c:pt idx="375">
                  <c:v>32884</c:v>
                </c:pt>
                <c:pt idx="376">
                  <c:v>32885</c:v>
                </c:pt>
                <c:pt idx="377">
                  <c:v>32886</c:v>
                </c:pt>
                <c:pt idx="378">
                  <c:v>32887</c:v>
                </c:pt>
                <c:pt idx="379">
                  <c:v>32888</c:v>
                </c:pt>
                <c:pt idx="380">
                  <c:v>32889</c:v>
                </c:pt>
                <c:pt idx="381">
                  <c:v>32890</c:v>
                </c:pt>
                <c:pt idx="382">
                  <c:v>32891</c:v>
                </c:pt>
                <c:pt idx="383">
                  <c:v>32892</c:v>
                </c:pt>
                <c:pt idx="384">
                  <c:v>32893</c:v>
                </c:pt>
                <c:pt idx="385">
                  <c:v>32894</c:v>
                </c:pt>
                <c:pt idx="386">
                  <c:v>32895</c:v>
                </c:pt>
                <c:pt idx="387">
                  <c:v>32896</c:v>
                </c:pt>
                <c:pt idx="388">
                  <c:v>32897</c:v>
                </c:pt>
                <c:pt idx="389">
                  <c:v>32898</c:v>
                </c:pt>
                <c:pt idx="390">
                  <c:v>32899</c:v>
                </c:pt>
                <c:pt idx="391">
                  <c:v>32900</c:v>
                </c:pt>
                <c:pt idx="392">
                  <c:v>32901</c:v>
                </c:pt>
                <c:pt idx="393">
                  <c:v>32902</c:v>
                </c:pt>
                <c:pt idx="394">
                  <c:v>32903</c:v>
                </c:pt>
                <c:pt idx="395">
                  <c:v>32904</c:v>
                </c:pt>
                <c:pt idx="396">
                  <c:v>32905</c:v>
                </c:pt>
                <c:pt idx="397">
                  <c:v>32906</c:v>
                </c:pt>
                <c:pt idx="398">
                  <c:v>32907</c:v>
                </c:pt>
                <c:pt idx="399">
                  <c:v>32908</c:v>
                </c:pt>
                <c:pt idx="400">
                  <c:v>32909</c:v>
                </c:pt>
                <c:pt idx="401">
                  <c:v>32910</c:v>
                </c:pt>
                <c:pt idx="402">
                  <c:v>32911</c:v>
                </c:pt>
                <c:pt idx="403">
                  <c:v>32912</c:v>
                </c:pt>
                <c:pt idx="404">
                  <c:v>32913</c:v>
                </c:pt>
                <c:pt idx="405">
                  <c:v>32914</c:v>
                </c:pt>
                <c:pt idx="406">
                  <c:v>32915</c:v>
                </c:pt>
                <c:pt idx="407">
                  <c:v>32916</c:v>
                </c:pt>
                <c:pt idx="408">
                  <c:v>32917</c:v>
                </c:pt>
                <c:pt idx="409">
                  <c:v>32918</c:v>
                </c:pt>
                <c:pt idx="410">
                  <c:v>32919</c:v>
                </c:pt>
                <c:pt idx="411">
                  <c:v>32920</c:v>
                </c:pt>
                <c:pt idx="412">
                  <c:v>32921</c:v>
                </c:pt>
                <c:pt idx="413">
                  <c:v>32922</c:v>
                </c:pt>
                <c:pt idx="414">
                  <c:v>32923</c:v>
                </c:pt>
                <c:pt idx="415">
                  <c:v>32924</c:v>
                </c:pt>
                <c:pt idx="416">
                  <c:v>32925</c:v>
                </c:pt>
                <c:pt idx="417">
                  <c:v>32926</c:v>
                </c:pt>
                <c:pt idx="418">
                  <c:v>32927</c:v>
                </c:pt>
                <c:pt idx="419">
                  <c:v>32928</c:v>
                </c:pt>
                <c:pt idx="420">
                  <c:v>32929</c:v>
                </c:pt>
                <c:pt idx="421">
                  <c:v>32930</c:v>
                </c:pt>
                <c:pt idx="422">
                  <c:v>32931</c:v>
                </c:pt>
                <c:pt idx="423">
                  <c:v>32932</c:v>
                </c:pt>
                <c:pt idx="424">
                  <c:v>32933</c:v>
                </c:pt>
                <c:pt idx="425">
                  <c:v>32934</c:v>
                </c:pt>
                <c:pt idx="426">
                  <c:v>32935</c:v>
                </c:pt>
                <c:pt idx="427">
                  <c:v>32936</c:v>
                </c:pt>
                <c:pt idx="428">
                  <c:v>32937</c:v>
                </c:pt>
                <c:pt idx="429">
                  <c:v>32938</c:v>
                </c:pt>
                <c:pt idx="430">
                  <c:v>32939</c:v>
                </c:pt>
                <c:pt idx="431">
                  <c:v>32940</c:v>
                </c:pt>
                <c:pt idx="432">
                  <c:v>32941</c:v>
                </c:pt>
                <c:pt idx="433">
                  <c:v>32942</c:v>
                </c:pt>
                <c:pt idx="434">
                  <c:v>32943</c:v>
                </c:pt>
                <c:pt idx="435">
                  <c:v>32944</c:v>
                </c:pt>
                <c:pt idx="436">
                  <c:v>32945</c:v>
                </c:pt>
                <c:pt idx="437">
                  <c:v>32946</c:v>
                </c:pt>
                <c:pt idx="438">
                  <c:v>32947</c:v>
                </c:pt>
                <c:pt idx="439">
                  <c:v>32948</c:v>
                </c:pt>
                <c:pt idx="440">
                  <c:v>32949</c:v>
                </c:pt>
                <c:pt idx="441">
                  <c:v>32950</c:v>
                </c:pt>
                <c:pt idx="442">
                  <c:v>32951</c:v>
                </c:pt>
                <c:pt idx="443">
                  <c:v>32952</c:v>
                </c:pt>
                <c:pt idx="444">
                  <c:v>32953</c:v>
                </c:pt>
                <c:pt idx="445">
                  <c:v>32954</c:v>
                </c:pt>
                <c:pt idx="446">
                  <c:v>32955</c:v>
                </c:pt>
                <c:pt idx="447">
                  <c:v>32956</c:v>
                </c:pt>
                <c:pt idx="448">
                  <c:v>32957</c:v>
                </c:pt>
                <c:pt idx="449">
                  <c:v>32958</c:v>
                </c:pt>
                <c:pt idx="450">
                  <c:v>32959</c:v>
                </c:pt>
                <c:pt idx="451">
                  <c:v>32960</c:v>
                </c:pt>
                <c:pt idx="452">
                  <c:v>32961</c:v>
                </c:pt>
                <c:pt idx="453">
                  <c:v>32962</c:v>
                </c:pt>
                <c:pt idx="454">
                  <c:v>32963</c:v>
                </c:pt>
                <c:pt idx="455">
                  <c:v>32964</c:v>
                </c:pt>
                <c:pt idx="456">
                  <c:v>32965</c:v>
                </c:pt>
                <c:pt idx="457">
                  <c:v>32966</c:v>
                </c:pt>
                <c:pt idx="458">
                  <c:v>32967</c:v>
                </c:pt>
                <c:pt idx="459">
                  <c:v>32968</c:v>
                </c:pt>
                <c:pt idx="460">
                  <c:v>32969</c:v>
                </c:pt>
                <c:pt idx="461">
                  <c:v>32970</c:v>
                </c:pt>
                <c:pt idx="462">
                  <c:v>32971</c:v>
                </c:pt>
                <c:pt idx="463">
                  <c:v>32972</c:v>
                </c:pt>
                <c:pt idx="464">
                  <c:v>32973</c:v>
                </c:pt>
                <c:pt idx="465">
                  <c:v>32974</c:v>
                </c:pt>
                <c:pt idx="466">
                  <c:v>32975</c:v>
                </c:pt>
                <c:pt idx="467">
                  <c:v>32976</c:v>
                </c:pt>
                <c:pt idx="468">
                  <c:v>32977</c:v>
                </c:pt>
                <c:pt idx="469">
                  <c:v>32978</c:v>
                </c:pt>
                <c:pt idx="470">
                  <c:v>32979</c:v>
                </c:pt>
                <c:pt idx="471">
                  <c:v>32980</c:v>
                </c:pt>
                <c:pt idx="472">
                  <c:v>32981</c:v>
                </c:pt>
                <c:pt idx="473">
                  <c:v>32982</c:v>
                </c:pt>
                <c:pt idx="474">
                  <c:v>32983</c:v>
                </c:pt>
                <c:pt idx="475">
                  <c:v>32984</c:v>
                </c:pt>
                <c:pt idx="476">
                  <c:v>32985</c:v>
                </c:pt>
                <c:pt idx="477">
                  <c:v>32986</c:v>
                </c:pt>
                <c:pt idx="478">
                  <c:v>32987</c:v>
                </c:pt>
                <c:pt idx="479">
                  <c:v>32988</c:v>
                </c:pt>
                <c:pt idx="480">
                  <c:v>32989</c:v>
                </c:pt>
                <c:pt idx="481">
                  <c:v>32990</c:v>
                </c:pt>
                <c:pt idx="482">
                  <c:v>32991</c:v>
                </c:pt>
                <c:pt idx="483">
                  <c:v>32992</c:v>
                </c:pt>
                <c:pt idx="484">
                  <c:v>32993</c:v>
                </c:pt>
                <c:pt idx="485">
                  <c:v>32994</c:v>
                </c:pt>
                <c:pt idx="486">
                  <c:v>32995</c:v>
                </c:pt>
                <c:pt idx="487">
                  <c:v>32996</c:v>
                </c:pt>
                <c:pt idx="488">
                  <c:v>32997</c:v>
                </c:pt>
                <c:pt idx="489">
                  <c:v>32998</c:v>
                </c:pt>
                <c:pt idx="490">
                  <c:v>32999</c:v>
                </c:pt>
                <c:pt idx="491">
                  <c:v>33000</c:v>
                </c:pt>
                <c:pt idx="492">
                  <c:v>33001</c:v>
                </c:pt>
                <c:pt idx="493">
                  <c:v>33002</c:v>
                </c:pt>
                <c:pt idx="494">
                  <c:v>33003</c:v>
                </c:pt>
                <c:pt idx="495">
                  <c:v>33004</c:v>
                </c:pt>
                <c:pt idx="496">
                  <c:v>33005</c:v>
                </c:pt>
                <c:pt idx="497">
                  <c:v>33006</c:v>
                </c:pt>
                <c:pt idx="498">
                  <c:v>33007</c:v>
                </c:pt>
                <c:pt idx="499">
                  <c:v>33008</c:v>
                </c:pt>
                <c:pt idx="500">
                  <c:v>33009</c:v>
                </c:pt>
                <c:pt idx="501">
                  <c:v>33010</c:v>
                </c:pt>
                <c:pt idx="502">
                  <c:v>33011</c:v>
                </c:pt>
                <c:pt idx="503">
                  <c:v>33012</c:v>
                </c:pt>
                <c:pt idx="504">
                  <c:v>33013</c:v>
                </c:pt>
                <c:pt idx="505">
                  <c:v>33014</c:v>
                </c:pt>
                <c:pt idx="506">
                  <c:v>33015</c:v>
                </c:pt>
                <c:pt idx="507">
                  <c:v>33016</c:v>
                </c:pt>
                <c:pt idx="508">
                  <c:v>33017</c:v>
                </c:pt>
                <c:pt idx="509">
                  <c:v>33018</c:v>
                </c:pt>
                <c:pt idx="510">
                  <c:v>33019</c:v>
                </c:pt>
                <c:pt idx="511">
                  <c:v>33020</c:v>
                </c:pt>
                <c:pt idx="512">
                  <c:v>33021</c:v>
                </c:pt>
                <c:pt idx="513">
                  <c:v>33022</c:v>
                </c:pt>
                <c:pt idx="514">
                  <c:v>33023</c:v>
                </c:pt>
                <c:pt idx="515">
                  <c:v>33024</c:v>
                </c:pt>
                <c:pt idx="516">
                  <c:v>33025</c:v>
                </c:pt>
                <c:pt idx="517">
                  <c:v>33026</c:v>
                </c:pt>
                <c:pt idx="518">
                  <c:v>33027</c:v>
                </c:pt>
                <c:pt idx="519">
                  <c:v>33028</c:v>
                </c:pt>
                <c:pt idx="520">
                  <c:v>33029</c:v>
                </c:pt>
                <c:pt idx="521">
                  <c:v>33030</c:v>
                </c:pt>
                <c:pt idx="522">
                  <c:v>33031</c:v>
                </c:pt>
                <c:pt idx="523">
                  <c:v>33032</c:v>
                </c:pt>
                <c:pt idx="524">
                  <c:v>33033</c:v>
                </c:pt>
                <c:pt idx="525">
                  <c:v>33034</c:v>
                </c:pt>
                <c:pt idx="526">
                  <c:v>33035</c:v>
                </c:pt>
                <c:pt idx="527">
                  <c:v>33036</c:v>
                </c:pt>
                <c:pt idx="528">
                  <c:v>33037</c:v>
                </c:pt>
                <c:pt idx="529">
                  <c:v>33038</c:v>
                </c:pt>
                <c:pt idx="530">
                  <c:v>33039</c:v>
                </c:pt>
                <c:pt idx="531">
                  <c:v>33040</c:v>
                </c:pt>
                <c:pt idx="532">
                  <c:v>33041</c:v>
                </c:pt>
                <c:pt idx="533">
                  <c:v>33042</c:v>
                </c:pt>
                <c:pt idx="534">
                  <c:v>33043</c:v>
                </c:pt>
                <c:pt idx="535">
                  <c:v>33044</c:v>
                </c:pt>
                <c:pt idx="536">
                  <c:v>33045</c:v>
                </c:pt>
                <c:pt idx="537">
                  <c:v>33046</c:v>
                </c:pt>
                <c:pt idx="538">
                  <c:v>33047</c:v>
                </c:pt>
                <c:pt idx="539">
                  <c:v>33048</c:v>
                </c:pt>
                <c:pt idx="540">
                  <c:v>33049</c:v>
                </c:pt>
                <c:pt idx="541">
                  <c:v>33050</c:v>
                </c:pt>
                <c:pt idx="542">
                  <c:v>33051</c:v>
                </c:pt>
                <c:pt idx="543">
                  <c:v>33052</c:v>
                </c:pt>
                <c:pt idx="544">
                  <c:v>33053</c:v>
                </c:pt>
                <c:pt idx="545">
                  <c:v>33054</c:v>
                </c:pt>
                <c:pt idx="546">
                  <c:v>33055</c:v>
                </c:pt>
                <c:pt idx="547">
                  <c:v>33056</c:v>
                </c:pt>
                <c:pt idx="548">
                  <c:v>33057</c:v>
                </c:pt>
                <c:pt idx="549">
                  <c:v>33058</c:v>
                </c:pt>
                <c:pt idx="550">
                  <c:v>33059</c:v>
                </c:pt>
                <c:pt idx="551">
                  <c:v>33060</c:v>
                </c:pt>
                <c:pt idx="552">
                  <c:v>33061</c:v>
                </c:pt>
                <c:pt idx="553">
                  <c:v>33062</c:v>
                </c:pt>
                <c:pt idx="554">
                  <c:v>33063</c:v>
                </c:pt>
                <c:pt idx="555">
                  <c:v>33064</c:v>
                </c:pt>
                <c:pt idx="556">
                  <c:v>33065</c:v>
                </c:pt>
                <c:pt idx="557">
                  <c:v>33066</c:v>
                </c:pt>
                <c:pt idx="558">
                  <c:v>33067</c:v>
                </c:pt>
                <c:pt idx="559">
                  <c:v>33068</c:v>
                </c:pt>
                <c:pt idx="560">
                  <c:v>33069</c:v>
                </c:pt>
                <c:pt idx="561">
                  <c:v>33070</c:v>
                </c:pt>
                <c:pt idx="562">
                  <c:v>33071</c:v>
                </c:pt>
                <c:pt idx="563">
                  <c:v>33072</c:v>
                </c:pt>
                <c:pt idx="564">
                  <c:v>33073</c:v>
                </c:pt>
                <c:pt idx="565">
                  <c:v>33074</c:v>
                </c:pt>
                <c:pt idx="566">
                  <c:v>33075</c:v>
                </c:pt>
                <c:pt idx="567">
                  <c:v>33076</c:v>
                </c:pt>
                <c:pt idx="568">
                  <c:v>33077</c:v>
                </c:pt>
                <c:pt idx="569">
                  <c:v>33078</c:v>
                </c:pt>
                <c:pt idx="570">
                  <c:v>33079</c:v>
                </c:pt>
                <c:pt idx="571">
                  <c:v>33080</c:v>
                </c:pt>
                <c:pt idx="572">
                  <c:v>33081</c:v>
                </c:pt>
                <c:pt idx="573">
                  <c:v>33082</c:v>
                </c:pt>
                <c:pt idx="574">
                  <c:v>33083</c:v>
                </c:pt>
                <c:pt idx="575">
                  <c:v>33084</c:v>
                </c:pt>
                <c:pt idx="576">
                  <c:v>33085</c:v>
                </c:pt>
                <c:pt idx="577">
                  <c:v>33086</c:v>
                </c:pt>
                <c:pt idx="578">
                  <c:v>33087</c:v>
                </c:pt>
                <c:pt idx="579">
                  <c:v>33088</c:v>
                </c:pt>
                <c:pt idx="580">
                  <c:v>33089</c:v>
                </c:pt>
                <c:pt idx="581">
                  <c:v>33090</c:v>
                </c:pt>
                <c:pt idx="582">
                  <c:v>33091</c:v>
                </c:pt>
                <c:pt idx="583">
                  <c:v>33092</c:v>
                </c:pt>
                <c:pt idx="584">
                  <c:v>33093</c:v>
                </c:pt>
                <c:pt idx="585">
                  <c:v>33094</c:v>
                </c:pt>
                <c:pt idx="586">
                  <c:v>33095</c:v>
                </c:pt>
                <c:pt idx="587">
                  <c:v>33096</c:v>
                </c:pt>
                <c:pt idx="588">
                  <c:v>33097</c:v>
                </c:pt>
                <c:pt idx="589">
                  <c:v>33098</c:v>
                </c:pt>
                <c:pt idx="590">
                  <c:v>33099</c:v>
                </c:pt>
                <c:pt idx="591">
                  <c:v>33100</c:v>
                </c:pt>
                <c:pt idx="592">
                  <c:v>33101</c:v>
                </c:pt>
                <c:pt idx="593">
                  <c:v>33102</c:v>
                </c:pt>
                <c:pt idx="594">
                  <c:v>33103</c:v>
                </c:pt>
                <c:pt idx="595">
                  <c:v>33104</c:v>
                </c:pt>
                <c:pt idx="596">
                  <c:v>33105</c:v>
                </c:pt>
                <c:pt idx="597">
                  <c:v>33106</c:v>
                </c:pt>
                <c:pt idx="598">
                  <c:v>33107</c:v>
                </c:pt>
                <c:pt idx="599">
                  <c:v>33108</c:v>
                </c:pt>
                <c:pt idx="600">
                  <c:v>33109</c:v>
                </c:pt>
                <c:pt idx="601">
                  <c:v>33110</c:v>
                </c:pt>
                <c:pt idx="602">
                  <c:v>33111</c:v>
                </c:pt>
                <c:pt idx="603">
                  <c:v>33112</c:v>
                </c:pt>
                <c:pt idx="604">
                  <c:v>33113</c:v>
                </c:pt>
                <c:pt idx="605">
                  <c:v>33114</c:v>
                </c:pt>
                <c:pt idx="606">
                  <c:v>33115</c:v>
                </c:pt>
                <c:pt idx="607">
                  <c:v>33116</c:v>
                </c:pt>
                <c:pt idx="608">
                  <c:v>33117</c:v>
                </c:pt>
                <c:pt idx="609">
                  <c:v>33118</c:v>
                </c:pt>
                <c:pt idx="610">
                  <c:v>33119</c:v>
                </c:pt>
                <c:pt idx="611">
                  <c:v>33120</c:v>
                </c:pt>
                <c:pt idx="612">
                  <c:v>33121</c:v>
                </c:pt>
                <c:pt idx="613">
                  <c:v>33122</c:v>
                </c:pt>
                <c:pt idx="614">
                  <c:v>33123</c:v>
                </c:pt>
                <c:pt idx="615">
                  <c:v>33124</c:v>
                </c:pt>
                <c:pt idx="616">
                  <c:v>33125</c:v>
                </c:pt>
                <c:pt idx="617">
                  <c:v>33126</c:v>
                </c:pt>
                <c:pt idx="618">
                  <c:v>33127</c:v>
                </c:pt>
                <c:pt idx="619">
                  <c:v>33128</c:v>
                </c:pt>
                <c:pt idx="620">
                  <c:v>33129</c:v>
                </c:pt>
                <c:pt idx="621">
                  <c:v>33130</c:v>
                </c:pt>
                <c:pt idx="622">
                  <c:v>33131</c:v>
                </c:pt>
                <c:pt idx="623">
                  <c:v>33132</c:v>
                </c:pt>
                <c:pt idx="624">
                  <c:v>33133</c:v>
                </c:pt>
                <c:pt idx="625">
                  <c:v>33134</c:v>
                </c:pt>
                <c:pt idx="626">
                  <c:v>33135</c:v>
                </c:pt>
                <c:pt idx="627">
                  <c:v>33136</c:v>
                </c:pt>
                <c:pt idx="628">
                  <c:v>33137</c:v>
                </c:pt>
                <c:pt idx="629">
                  <c:v>33138</c:v>
                </c:pt>
                <c:pt idx="630">
                  <c:v>33139</c:v>
                </c:pt>
                <c:pt idx="631">
                  <c:v>33140</c:v>
                </c:pt>
                <c:pt idx="632">
                  <c:v>33141</c:v>
                </c:pt>
                <c:pt idx="633">
                  <c:v>33142</c:v>
                </c:pt>
                <c:pt idx="634">
                  <c:v>33143</c:v>
                </c:pt>
                <c:pt idx="635">
                  <c:v>33144</c:v>
                </c:pt>
                <c:pt idx="636">
                  <c:v>33145</c:v>
                </c:pt>
                <c:pt idx="637">
                  <c:v>33146</c:v>
                </c:pt>
                <c:pt idx="638">
                  <c:v>33147</c:v>
                </c:pt>
                <c:pt idx="639">
                  <c:v>33148</c:v>
                </c:pt>
                <c:pt idx="640">
                  <c:v>33149</c:v>
                </c:pt>
                <c:pt idx="641">
                  <c:v>33150</c:v>
                </c:pt>
                <c:pt idx="642">
                  <c:v>33151</c:v>
                </c:pt>
                <c:pt idx="643">
                  <c:v>33152</c:v>
                </c:pt>
                <c:pt idx="644">
                  <c:v>33153</c:v>
                </c:pt>
                <c:pt idx="645">
                  <c:v>33154</c:v>
                </c:pt>
                <c:pt idx="646">
                  <c:v>33155</c:v>
                </c:pt>
                <c:pt idx="647">
                  <c:v>33156</c:v>
                </c:pt>
                <c:pt idx="648">
                  <c:v>33157</c:v>
                </c:pt>
                <c:pt idx="649">
                  <c:v>33158</c:v>
                </c:pt>
                <c:pt idx="650">
                  <c:v>33159</c:v>
                </c:pt>
                <c:pt idx="651">
                  <c:v>33160</c:v>
                </c:pt>
                <c:pt idx="652">
                  <c:v>33161</c:v>
                </c:pt>
                <c:pt idx="653">
                  <c:v>33162</c:v>
                </c:pt>
                <c:pt idx="654">
                  <c:v>33163</c:v>
                </c:pt>
                <c:pt idx="655">
                  <c:v>33164</c:v>
                </c:pt>
                <c:pt idx="656">
                  <c:v>33165</c:v>
                </c:pt>
                <c:pt idx="657">
                  <c:v>33166</c:v>
                </c:pt>
                <c:pt idx="658">
                  <c:v>33167</c:v>
                </c:pt>
                <c:pt idx="659">
                  <c:v>33168</c:v>
                </c:pt>
                <c:pt idx="660">
                  <c:v>33169</c:v>
                </c:pt>
                <c:pt idx="661">
                  <c:v>33170</c:v>
                </c:pt>
                <c:pt idx="662">
                  <c:v>33171</c:v>
                </c:pt>
                <c:pt idx="663">
                  <c:v>33172</c:v>
                </c:pt>
                <c:pt idx="664">
                  <c:v>33173</c:v>
                </c:pt>
                <c:pt idx="665">
                  <c:v>33174</c:v>
                </c:pt>
                <c:pt idx="666">
                  <c:v>33175</c:v>
                </c:pt>
                <c:pt idx="667">
                  <c:v>33176</c:v>
                </c:pt>
                <c:pt idx="668">
                  <c:v>33177</c:v>
                </c:pt>
                <c:pt idx="669">
                  <c:v>33178</c:v>
                </c:pt>
                <c:pt idx="670">
                  <c:v>33179</c:v>
                </c:pt>
                <c:pt idx="671">
                  <c:v>33180</c:v>
                </c:pt>
                <c:pt idx="672">
                  <c:v>33181</c:v>
                </c:pt>
                <c:pt idx="673">
                  <c:v>33182</c:v>
                </c:pt>
                <c:pt idx="674">
                  <c:v>33183</c:v>
                </c:pt>
                <c:pt idx="675">
                  <c:v>33184</c:v>
                </c:pt>
                <c:pt idx="676">
                  <c:v>33185</c:v>
                </c:pt>
                <c:pt idx="677">
                  <c:v>33186</c:v>
                </c:pt>
                <c:pt idx="678">
                  <c:v>33187</c:v>
                </c:pt>
                <c:pt idx="679">
                  <c:v>33188</c:v>
                </c:pt>
                <c:pt idx="680">
                  <c:v>33189</c:v>
                </c:pt>
                <c:pt idx="681">
                  <c:v>33190</c:v>
                </c:pt>
                <c:pt idx="682">
                  <c:v>33191</c:v>
                </c:pt>
                <c:pt idx="683">
                  <c:v>33192</c:v>
                </c:pt>
                <c:pt idx="684">
                  <c:v>33193</c:v>
                </c:pt>
                <c:pt idx="685">
                  <c:v>33194</c:v>
                </c:pt>
                <c:pt idx="686">
                  <c:v>33195</c:v>
                </c:pt>
                <c:pt idx="687">
                  <c:v>33196</c:v>
                </c:pt>
                <c:pt idx="688">
                  <c:v>33197</c:v>
                </c:pt>
                <c:pt idx="689">
                  <c:v>33198</c:v>
                </c:pt>
                <c:pt idx="690">
                  <c:v>33199</c:v>
                </c:pt>
                <c:pt idx="691">
                  <c:v>33200</c:v>
                </c:pt>
                <c:pt idx="692">
                  <c:v>33201</c:v>
                </c:pt>
                <c:pt idx="693">
                  <c:v>33202</c:v>
                </c:pt>
                <c:pt idx="694">
                  <c:v>33203</c:v>
                </c:pt>
                <c:pt idx="695">
                  <c:v>33204</c:v>
                </c:pt>
                <c:pt idx="696">
                  <c:v>33205</c:v>
                </c:pt>
                <c:pt idx="697">
                  <c:v>33206</c:v>
                </c:pt>
                <c:pt idx="698">
                  <c:v>33207</c:v>
                </c:pt>
                <c:pt idx="699">
                  <c:v>33208</c:v>
                </c:pt>
                <c:pt idx="700">
                  <c:v>33209</c:v>
                </c:pt>
                <c:pt idx="701">
                  <c:v>33210</c:v>
                </c:pt>
                <c:pt idx="702">
                  <c:v>33211</c:v>
                </c:pt>
                <c:pt idx="703">
                  <c:v>33212</c:v>
                </c:pt>
                <c:pt idx="704">
                  <c:v>33213</c:v>
                </c:pt>
                <c:pt idx="705">
                  <c:v>33214</c:v>
                </c:pt>
                <c:pt idx="706">
                  <c:v>33215</c:v>
                </c:pt>
                <c:pt idx="707">
                  <c:v>33216</c:v>
                </c:pt>
                <c:pt idx="708">
                  <c:v>33217</c:v>
                </c:pt>
                <c:pt idx="709">
                  <c:v>33218</c:v>
                </c:pt>
                <c:pt idx="710">
                  <c:v>33219</c:v>
                </c:pt>
                <c:pt idx="711">
                  <c:v>33220</c:v>
                </c:pt>
                <c:pt idx="712">
                  <c:v>33221</c:v>
                </c:pt>
                <c:pt idx="713">
                  <c:v>33222</c:v>
                </c:pt>
                <c:pt idx="714">
                  <c:v>33223</c:v>
                </c:pt>
                <c:pt idx="715">
                  <c:v>33224</c:v>
                </c:pt>
                <c:pt idx="716">
                  <c:v>33225</c:v>
                </c:pt>
                <c:pt idx="717">
                  <c:v>33226</c:v>
                </c:pt>
                <c:pt idx="718">
                  <c:v>33227</c:v>
                </c:pt>
                <c:pt idx="719">
                  <c:v>33228</c:v>
                </c:pt>
                <c:pt idx="720">
                  <c:v>33229</c:v>
                </c:pt>
                <c:pt idx="721">
                  <c:v>33230</c:v>
                </c:pt>
                <c:pt idx="722">
                  <c:v>33231</c:v>
                </c:pt>
                <c:pt idx="723">
                  <c:v>33232</c:v>
                </c:pt>
                <c:pt idx="724">
                  <c:v>33233</c:v>
                </c:pt>
                <c:pt idx="725">
                  <c:v>33234</c:v>
                </c:pt>
                <c:pt idx="726">
                  <c:v>33235</c:v>
                </c:pt>
                <c:pt idx="727">
                  <c:v>33236</c:v>
                </c:pt>
                <c:pt idx="728">
                  <c:v>33237</c:v>
                </c:pt>
                <c:pt idx="729">
                  <c:v>33238</c:v>
                </c:pt>
                <c:pt idx="730">
                  <c:v>33239</c:v>
                </c:pt>
                <c:pt idx="731">
                  <c:v>33240</c:v>
                </c:pt>
                <c:pt idx="732">
                  <c:v>33241</c:v>
                </c:pt>
                <c:pt idx="733">
                  <c:v>33242</c:v>
                </c:pt>
                <c:pt idx="734">
                  <c:v>33243</c:v>
                </c:pt>
                <c:pt idx="735">
                  <c:v>33244</c:v>
                </c:pt>
                <c:pt idx="736">
                  <c:v>33245</c:v>
                </c:pt>
                <c:pt idx="737">
                  <c:v>33246</c:v>
                </c:pt>
                <c:pt idx="738">
                  <c:v>33247</c:v>
                </c:pt>
                <c:pt idx="739">
                  <c:v>33248</c:v>
                </c:pt>
                <c:pt idx="740">
                  <c:v>33249</c:v>
                </c:pt>
                <c:pt idx="741">
                  <c:v>33250</c:v>
                </c:pt>
                <c:pt idx="742">
                  <c:v>33251</c:v>
                </c:pt>
                <c:pt idx="743">
                  <c:v>33252</c:v>
                </c:pt>
                <c:pt idx="744">
                  <c:v>33253</c:v>
                </c:pt>
                <c:pt idx="745">
                  <c:v>33254</c:v>
                </c:pt>
                <c:pt idx="746">
                  <c:v>33255</c:v>
                </c:pt>
                <c:pt idx="747">
                  <c:v>33256</c:v>
                </c:pt>
                <c:pt idx="748">
                  <c:v>33257</c:v>
                </c:pt>
                <c:pt idx="749">
                  <c:v>33258</c:v>
                </c:pt>
                <c:pt idx="750">
                  <c:v>33259</c:v>
                </c:pt>
                <c:pt idx="751">
                  <c:v>33260</c:v>
                </c:pt>
                <c:pt idx="752">
                  <c:v>33261</c:v>
                </c:pt>
                <c:pt idx="753">
                  <c:v>33262</c:v>
                </c:pt>
                <c:pt idx="754">
                  <c:v>33263</c:v>
                </c:pt>
                <c:pt idx="755">
                  <c:v>33264</c:v>
                </c:pt>
                <c:pt idx="756">
                  <c:v>33265</c:v>
                </c:pt>
                <c:pt idx="757">
                  <c:v>33266</c:v>
                </c:pt>
                <c:pt idx="758">
                  <c:v>33267</c:v>
                </c:pt>
                <c:pt idx="759">
                  <c:v>33268</c:v>
                </c:pt>
                <c:pt idx="760">
                  <c:v>33269</c:v>
                </c:pt>
                <c:pt idx="761">
                  <c:v>33270</c:v>
                </c:pt>
                <c:pt idx="762">
                  <c:v>33271</c:v>
                </c:pt>
                <c:pt idx="763">
                  <c:v>33272</c:v>
                </c:pt>
                <c:pt idx="764">
                  <c:v>33273</c:v>
                </c:pt>
                <c:pt idx="765">
                  <c:v>33274</c:v>
                </c:pt>
                <c:pt idx="766">
                  <c:v>33275</c:v>
                </c:pt>
                <c:pt idx="767">
                  <c:v>33276</c:v>
                </c:pt>
                <c:pt idx="768">
                  <c:v>33277</c:v>
                </c:pt>
                <c:pt idx="769">
                  <c:v>33278</c:v>
                </c:pt>
                <c:pt idx="770">
                  <c:v>33279</c:v>
                </c:pt>
                <c:pt idx="771">
                  <c:v>33280</c:v>
                </c:pt>
                <c:pt idx="772">
                  <c:v>33281</c:v>
                </c:pt>
                <c:pt idx="773">
                  <c:v>33282</c:v>
                </c:pt>
                <c:pt idx="774">
                  <c:v>33283</c:v>
                </c:pt>
                <c:pt idx="775">
                  <c:v>33284</c:v>
                </c:pt>
                <c:pt idx="776">
                  <c:v>33285</c:v>
                </c:pt>
                <c:pt idx="777">
                  <c:v>33286</c:v>
                </c:pt>
                <c:pt idx="778">
                  <c:v>33287</c:v>
                </c:pt>
                <c:pt idx="779">
                  <c:v>33288</c:v>
                </c:pt>
                <c:pt idx="780">
                  <c:v>33289</c:v>
                </c:pt>
                <c:pt idx="781">
                  <c:v>33290</c:v>
                </c:pt>
                <c:pt idx="782">
                  <c:v>33291</c:v>
                </c:pt>
                <c:pt idx="783">
                  <c:v>33292</c:v>
                </c:pt>
                <c:pt idx="784">
                  <c:v>33293</c:v>
                </c:pt>
                <c:pt idx="785">
                  <c:v>33294</c:v>
                </c:pt>
                <c:pt idx="786">
                  <c:v>33295</c:v>
                </c:pt>
                <c:pt idx="787">
                  <c:v>33296</c:v>
                </c:pt>
                <c:pt idx="788">
                  <c:v>33297</c:v>
                </c:pt>
                <c:pt idx="789">
                  <c:v>33298</c:v>
                </c:pt>
                <c:pt idx="790">
                  <c:v>33299</c:v>
                </c:pt>
                <c:pt idx="791">
                  <c:v>33300</c:v>
                </c:pt>
                <c:pt idx="792">
                  <c:v>33301</c:v>
                </c:pt>
                <c:pt idx="793">
                  <c:v>33302</c:v>
                </c:pt>
                <c:pt idx="794">
                  <c:v>33303</c:v>
                </c:pt>
                <c:pt idx="795">
                  <c:v>33304</c:v>
                </c:pt>
                <c:pt idx="796">
                  <c:v>33305</c:v>
                </c:pt>
                <c:pt idx="797">
                  <c:v>33306</c:v>
                </c:pt>
                <c:pt idx="798">
                  <c:v>33307</c:v>
                </c:pt>
                <c:pt idx="799">
                  <c:v>33308</c:v>
                </c:pt>
                <c:pt idx="800">
                  <c:v>33309</c:v>
                </c:pt>
                <c:pt idx="801">
                  <c:v>33310</c:v>
                </c:pt>
                <c:pt idx="802">
                  <c:v>33311</c:v>
                </c:pt>
                <c:pt idx="803">
                  <c:v>33312</c:v>
                </c:pt>
                <c:pt idx="804">
                  <c:v>33313</c:v>
                </c:pt>
                <c:pt idx="805">
                  <c:v>33314</c:v>
                </c:pt>
                <c:pt idx="806">
                  <c:v>33315</c:v>
                </c:pt>
                <c:pt idx="807">
                  <c:v>33316</c:v>
                </c:pt>
                <c:pt idx="808">
                  <c:v>33317</c:v>
                </c:pt>
                <c:pt idx="809">
                  <c:v>33318</c:v>
                </c:pt>
                <c:pt idx="810">
                  <c:v>33319</c:v>
                </c:pt>
                <c:pt idx="811">
                  <c:v>33320</c:v>
                </c:pt>
                <c:pt idx="812">
                  <c:v>33321</c:v>
                </c:pt>
                <c:pt idx="813">
                  <c:v>33322</c:v>
                </c:pt>
                <c:pt idx="814">
                  <c:v>33323</c:v>
                </c:pt>
                <c:pt idx="815">
                  <c:v>33324</c:v>
                </c:pt>
                <c:pt idx="816">
                  <c:v>33325</c:v>
                </c:pt>
                <c:pt idx="817">
                  <c:v>33326</c:v>
                </c:pt>
                <c:pt idx="818">
                  <c:v>33327</c:v>
                </c:pt>
                <c:pt idx="819">
                  <c:v>33328</c:v>
                </c:pt>
                <c:pt idx="820">
                  <c:v>33329</c:v>
                </c:pt>
                <c:pt idx="821">
                  <c:v>33330</c:v>
                </c:pt>
                <c:pt idx="822">
                  <c:v>33331</c:v>
                </c:pt>
                <c:pt idx="823">
                  <c:v>33332</c:v>
                </c:pt>
                <c:pt idx="824">
                  <c:v>33333</c:v>
                </c:pt>
                <c:pt idx="825">
                  <c:v>33334</c:v>
                </c:pt>
                <c:pt idx="826">
                  <c:v>33335</c:v>
                </c:pt>
                <c:pt idx="827">
                  <c:v>33336</c:v>
                </c:pt>
                <c:pt idx="828">
                  <c:v>33337</c:v>
                </c:pt>
                <c:pt idx="829">
                  <c:v>33338</c:v>
                </c:pt>
                <c:pt idx="830">
                  <c:v>33339</c:v>
                </c:pt>
                <c:pt idx="831">
                  <c:v>33340</c:v>
                </c:pt>
                <c:pt idx="832">
                  <c:v>33341</c:v>
                </c:pt>
                <c:pt idx="833">
                  <c:v>33342</c:v>
                </c:pt>
                <c:pt idx="834">
                  <c:v>33343</c:v>
                </c:pt>
                <c:pt idx="835">
                  <c:v>33344</c:v>
                </c:pt>
                <c:pt idx="836">
                  <c:v>33345</c:v>
                </c:pt>
                <c:pt idx="837">
                  <c:v>33346</c:v>
                </c:pt>
                <c:pt idx="838">
                  <c:v>33347</c:v>
                </c:pt>
                <c:pt idx="839">
                  <c:v>33348</c:v>
                </c:pt>
                <c:pt idx="840">
                  <c:v>33349</c:v>
                </c:pt>
                <c:pt idx="841">
                  <c:v>33350</c:v>
                </c:pt>
                <c:pt idx="842">
                  <c:v>33351</c:v>
                </c:pt>
                <c:pt idx="843">
                  <c:v>33352</c:v>
                </c:pt>
                <c:pt idx="844">
                  <c:v>33353</c:v>
                </c:pt>
                <c:pt idx="845">
                  <c:v>33354</c:v>
                </c:pt>
                <c:pt idx="846">
                  <c:v>33355</c:v>
                </c:pt>
                <c:pt idx="847">
                  <c:v>33356</c:v>
                </c:pt>
                <c:pt idx="848">
                  <c:v>33357</c:v>
                </c:pt>
                <c:pt idx="849">
                  <c:v>33358</c:v>
                </c:pt>
                <c:pt idx="850">
                  <c:v>33359</c:v>
                </c:pt>
                <c:pt idx="851">
                  <c:v>33360</c:v>
                </c:pt>
                <c:pt idx="852">
                  <c:v>33361</c:v>
                </c:pt>
                <c:pt idx="853">
                  <c:v>33362</c:v>
                </c:pt>
                <c:pt idx="854">
                  <c:v>33363</c:v>
                </c:pt>
                <c:pt idx="855">
                  <c:v>33364</c:v>
                </c:pt>
                <c:pt idx="856">
                  <c:v>33365</c:v>
                </c:pt>
                <c:pt idx="857">
                  <c:v>33366</c:v>
                </c:pt>
                <c:pt idx="858">
                  <c:v>33367</c:v>
                </c:pt>
                <c:pt idx="859">
                  <c:v>33368</c:v>
                </c:pt>
                <c:pt idx="860">
                  <c:v>33369</c:v>
                </c:pt>
                <c:pt idx="861">
                  <c:v>33370</c:v>
                </c:pt>
                <c:pt idx="862">
                  <c:v>33371</c:v>
                </c:pt>
                <c:pt idx="863">
                  <c:v>33372</c:v>
                </c:pt>
                <c:pt idx="864">
                  <c:v>33373</c:v>
                </c:pt>
                <c:pt idx="865">
                  <c:v>33374</c:v>
                </c:pt>
                <c:pt idx="866">
                  <c:v>33375</c:v>
                </c:pt>
                <c:pt idx="867">
                  <c:v>33376</c:v>
                </c:pt>
                <c:pt idx="868">
                  <c:v>33377</c:v>
                </c:pt>
                <c:pt idx="869">
                  <c:v>33378</c:v>
                </c:pt>
                <c:pt idx="870">
                  <c:v>33379</c:v>
                </c:pt>
                <c:pt idx="871">
                  <c:v>33380</c:v>
                </c:pt>
                <c:pt idx="872">
                  <c:v>33381</c:v>
                </c:pt>
                <c:pt idx="873">
                  <c:v>33382</c:v>
                </c:pt>
                <c:pt idx="874">
                  <c:v>33383</c:v>
                </c:pt>
                <c:pt idx="875">
                  <c:v>33384</c:v>
                </c:pt>
                <c:pt idx="876">
                  <c:v>33385</c:v>
                </c:pt>
                <c:pt idx="877">
                  <c:v>33386</c:v>
                </c:pt>
                <c:pt idx="878">
                  <c:v>33387</c:v>
                </c:pt>
                <c:pt idx="879">
                  <c:v>33388</c:v>
                </c:pt>
                <c:pt idx="880">
                  <c:v>33389</c:v>
                </c:pt>
                <c:pt idx="881">
                  <c:v>33390</c:v>
                </c:pt>
                <c:pt idx="882">
                  <c:v>33391</c:v>
                </c:pt>
                <c:pt idx="883">
                  <c:v>33392</c:v>
                </c:pt>
                <c:pt idx="884">
                  <c:v>33393</c:v>
                </c:pt>
                <c:pt idx="885">
                  <c:v>33394</c:v>
                </c:pt>
                <c:pt idx="886">
                  <c:v>33395</c:v>
                </c:pt>
                <c:pt idx="887">
                  <c:v>33396</c:v>
                </c:pt>
                <c:pt idx="888">
                  <c:v>33397</c:v>
                </c:pt>
                <c:pt idx="889">
                  <c:v>33398</c:v>
                </c:pt>
                <c:pt idx="890">
                  <c:v>33399</c:v>
                </c:pt>
                <c:pt idx="891">
                  <c:v>33400</c:v>
                </c:pt>
                <c:pt idx="892">
                  <c:v>33401</c:v>
                </c:pt>
                <c:pt idx="893">
                  <c:v>33402</c:v>
                </c:pt>
                <c:pt idx="894">
                  <c:v>33403</c:v>
                </c:pt>
                <c:pt idx="895">
                  <c:v>33404</c:v>
                </c:pt>
                <c:pt idx="896">
                  <c:v>33405</c:v>
                </c:pt>
                <c:pt idx="897">
                  <c:v>33406</c:v>
                </c:pt>
                <c:pt idx="898">
                  <c:v>33407</c:v>
                </c:pt>
                <c:pt idx="899">
                  <c:v>33408</c:v>
                </c:pt>
                <c:pt idx="900">
                  <c:v>33409</c:v>
                </c:pt>
                <c:pt idx="901">
                  <c:v>33410</c:v>
                </c:pt>
                <c:pt idx="902">
                  <c:v>33411</c:v>
                </c:pt>
                <c:pt idx="903">
                  <c:v>33412</c:v>
                </c:pt>
                <c:pt idx="904">
                  <c:v>33413</c:v>
                </c:pt>
                <c:pt idx="905">
                  <c:v>33414</c:v>
                </c:pt>
                <c:pt idx="906">
                  <c:v>33415</c:v>
                </c:pt>
                <c:pt idx="907">
                  <c:v>33416</c:v>
                </c:pt>
                <c:pt idx="908">
                  <c:v>33417</c:v>
                </c:pt>
                <c:pt idx="909">
                  <c:v>33418</c:v>
                </c:pt>
                <c:pt idx="910">
                  <c:v>33419</c:v>
                </c:pt>
                <c:pt idx="911">
                  <c:v>33420</c:v>
                </c:pt>
                <c:pt idx="912">
                  <c:v>33421</c:v>
                </c:pt>
                <c:pt idx="913">
                  <c:v>33422</c:v>
                </c:pt>
                <c:pt idx="914">
                  <c:v>33423</c:v>
                </c:pt>
                <c:pt idx="915">
                  <c:v>33424</c:v>
                </c:pt>
                <c:pt idx="916">
                  <c:v>33425</c:v>
                </c:pt>
                <c:pt idx="917">
                  <c:v>33426</c:v>
                </c:pt>
                <c:pt idx="918">
                  <c:v>33427</c:v>
                </c:pt>
                <c:pt idx="919">
                  <c:v>33428</c:v>
                </c:pt>
                <c:pt idx="920">
                  <c:v>33429</c:v>
                </c:pt>
                <c:pt idx="921">
                  <c:v>33430</c:v>
                </c:pt>
                <c:pt idx="922">
                  <c:v>33431</c:v>
                </c:pt>
                <c:pt idx="923">
                  <c:v>33432</c:v>
                </c:pt>
                <c:pt idx="924">
                  <c:v>33433</c:v>
                </c:pt>
                <c:pt idx="925">
                  <c:v>33434</c:v>
                </c:pt>
                <c:pt idx="926">
                  <c:v>33435</c:v>
                </c:pt>
                <c:pt idx="927">
                  <c:v>33436</c:v>
                </c:pt>
                <c:pt idx="928">
                  <c:v>33437</c:v>
                </c:pt>
                <c:pt idx="929">
                  <c:v>33438</c:v>
                </c:pt>
                <c:pt idx="930">
                  <c:v>33439</c:v>
                </c:pt>
                <c:pt idx="931">
                  <c:v>33440</c:v>
                </c:pt>
                <c:pt idx="932">
                  <c:v>33441</c:v>
                </c:pt>
                <c:pt idx="933">
                  <c:v>33442</c:v>
                </c:pt>
                <c:pt idx="934">
                  <c:v>33443</c:v>
                </c:pt>
                <c:pt idx="935">
                  <c:v>33444</c:v>
                </c:pt>
                <c:pt idx="936">
                  <c:v>33445</c:v>
                </c:pt>
                <c:pt idx="937">
                  <c:v>33446</c:v>
                </c:pt>
                <c:pt idx="938">
                  <c:v>33447</c:v>
                </c:pt>
                <c:pt idx="939">
                  <c:v>33448</c:v>
                </c:pt>
                <c:pt idx="940">
                  <c:v>33449</c:v>
                </c:pt>
                <c:pt idx="941">
                  <c:v>33450</c:v>
                </c:pt>
                <c:pt idx="942">
                  <c:v>33451</c:v>
                </c:pt>
                <c:pt idx="943">
                  <c:v>33452</c:v>
                </c:pt>
                <c:pt idx="944">
                  <c:v>33453</c:v>
                </c:pt>
                <c:pt idx="945">
                  <c:v>33454</c:v>
                </c:pt>
                <c:pt idx="946">
                  <c:v>33455</c:v>
                </c:pt>
                <c:pt idx="947">
                  <c:v>33456</c:v>
                </c:pt>
                <c:pt idx="948">
                  <c:v>33457</c:v>
                </c:pt>
                <c:pt idx="949">
                  <c:v>33458</c:v>
                </c:pt>
                <c:pt idx="950">
                  <c:v>33459</c:v>
                </c:pt>
                <c:pt idx="951">
                  <c:v>33460</c:v>
                </c:pt>
                <c:pt idx="952">
                  <c:v>33461</c:v>
                </c:pt>
                <c:pt idx="953">
                  <c:v>33462</c:v>
                </c:pt>
                <c:pt idx="954">
                  <c:v>33463</c:v>
                </c:pt>
                <c:pt idx="955">
                  <c:v>33464</c:v>
                </c:pt>
                <c:pt idx="956">
                  <c:v>33465</c:v>
                </c:pt>
                <c:pt idx="957">
                  <c:v>33466</c:v>
                </c:pt>
                <c:pt idx="958">
                  <c:v>33467</c:v>
                </c:pt>
                <c:pt idx="959">
                  <c:v>33468</c:v>
                </c:pt>
                <c:pt idx="960">
                  <c:v>33469</c:v>
                </c:pt>
                <c:pt idx="961">
                  <c:v>33470</c:v>
                </c:pt>
                <c:pt idx="962">
                  <c:v>33471</c:v>
                </c:pt>
                <c:pt idx="963">
                  <c:v>33472</c:v>
                </c:pt>
                <c:pt idx="964">
                  <c:v>33473</c:v>
                </c:pt>
                <c:pt idx="965">
                  <c:v>33474</c:v>
                </c:pt>
                <c:pt idx="966">
                  <c:v>33475</c:v>
                </c:pt>
                <c:pt idx="967">
                  <c:v>33476</c:v>
                </c:pt>
                <c:pt idx="968">
                  <c:v>33477</c:v>
                </c:pt>
                <c:pt idx="969">
                  <c:v>33478</c:v>
                </c:pt>
                <c:pt idx="970">
                  <c:v>33479</c:v>
                </c:pt>
                <c:pt idx="971">
                  <c:v>33480</c:v>
                </c:pt>
                <c:pt idx="972">
                  <c:v>33481</c:v>
                </c:pt>
                <c:pt idx="973">
                  <c:v>33482</c:v>
                </c:pt>
                <c:pt idx="974">
                  <c:v>33483</c:v>
                </c:pt>
                <c:pt idx="975">
                  <c:v>33484</c:v>
                </c:pt>
                <c:pt idx="976">
                  <c:v>33485</c:v>
                </c:pt>
                <c:pt idx="977">
                  <c:v>33486</c:v>
                </c:pt>
                <c:pt idx="978">
                  <c:v>33487</c:v>
                </c:pt>
                <c:pt idx="979">
                  <c:v>33488</c:v>
                </c:pt>
                <c:pt idx="980">
                  <c:v>33489</c:v>
                </c:pt>
                <c:pt idx="981">
                  <c:v>33490</c:v>
                </c:pt>
                <c:pt idx="982">
                  <c:v>33491</c:v>
                </c:pt>
                <c:pt idx="983">
                  <c:v>33492</c:v>
                </c:pt>
                <c:pt idx="984">
                  <c:v>33493</c:v>
                </c:pt>
                <c:pt idx="985">
                  <c:v>33494</c:v>
                </c:pt>
                <c:pt idx="986">
                  <c:v>33495</c:v>
                </c:pt>
                <c:pt idx="987">
                  <c:v>33496</c:v>
                </c:pt>
                <c:pt idx="988">
                  <c:v>33497</c:v>
                </c:pt>
                <c:pt idx="989">
                  <c:v>33498</c:v>
                </c:pt>
                <c:pt idx="990">
                  <c:v>33499</c:v>
                </c:pt>
                <c:pt idx="991">
                  <c:v>33500</c:v>
                </c:pt>
                <c:pt idx="992">
                  <c:v>33501</c:v>
                </c:pt>
                <c:pt idx="993">
                  <c:v>33502</c:v>
                </c:pt>
                <c:pt idx="994">
                  <c:v>33503</c:v>
                </c:pt>
                <c:pt idx="995">
                  <c:v>33504</c:v>
                </c:pt>
                <c:pt idx="996">
                  <c:v>33505</c:v>
                </c:pt>
                <c:pt idx="997">
                  <c:v>33506</c:v>
                </c:pt>
                <c:pt idx="998">
                  <c:v>33507</c:v>
                </c:pt>
                <c:pt idx="999">
                  <c:v>33508</c:v>
                </c:pt>
                <c:pt idx="1000">
                  <c:v>33509</c:v>
                </c:pt>
                <c:pt idx="1001">
                  <c:v>33510</c:v>
                </c:pt>
                <c:pt idx="1002">
                  <c:v>33511</c:v>
                </c:pt>
                <c:pt idx="1003">
                  <c:v>33512</c:v>
                </c:pt>
                <c:pt idx="1004">
                  <c:v>33513</c:v>
                </c:pt>
                <c:pt idx="1005">
                  <c:v>33514</c:v>
                </c:pt>
                <c:pt idx="1006">
                  <c:v>33515</c:v>
                </c:pt>
                <c:pt idx="1007">
                  <c:v>33516</c:v>
                </c:pt>
                <c:pt idx="1008">
                  <c:v>33517</c:v>
                </c:pt>
                <c:pt idx="1009">
                  <c:v>33518</c:v>
                </c:pt>
                <c:pt idx="1010">
                  <c:v>33519</c:v>
                </c:pt>
                <c:pt idx="1011">
                  <c:v>33520</c:v>
                </c:pt>
                <c:pt idx="1012">
                  <c:v>33521</c:v>
                </c:pt>
                <c:pt idx="1013">
                  <c:v>33522</c:v>
                </c:pt>
                <c:pt idx="1014">
                  <c:v>33523</c:v>
                </c:pt>
                <c:pt idx="1015">
                  <c:v>33524</c:v>
                </c:pt>
                <c:pt idx="1016">
                  <c:v>33525</c:v>
                </c:pt>
                <c:pt idx="1017">
                  <c:v>33526</c:v>
                </c:pt>
                <c:pt idx="1018">
                  <c:v>33527</c:v>
                </c:pt>
                <c:pt idx="1019">
                  <c:v>33528</c:v>
                </c:pt>
                <c:pt idx="1020">
                  <c:v>33529</c:v>
                </c:pt>
                <c:pt idx="1021">
                  <c:v>33530</c:v>
                </c:pt>
                <c:pt idx="1022">
                  <c:v>33531</c:v>
                </c:pt>
                <c:pt idx="1023">
                  <c:v>33532</c:v>
                </c:pt>
                <c:pt idx="1024">
                  <c:v>33533</c:v>
                </c:pt>
                <c:pt idx="1025">
                  <c:v>33534</c:v>
                </c:pt>
                <c:pt idx="1026">
                  <c:v>33535</c:v>
                </c:pt>
                <c:pt idx="1027">
                  <c:v>33536</c:v>
                </c:pt>
                <c:pt idx="1028">
                  <c:v>33537</c:v>
                </c:pt>
                <c:pt idx="1029">
                  <c:v>33538</c:v>
                </c:pt>
                <c:pt idx="1030">
                  <c:v>33539</c:v>
                </c:pt>
                <c:pt idx="1031">
                  <c:v>33540</c:v>
                </c:pt>
                <c:pt idx="1032">
                  <c:v>33541</c:v>
                </c:pt>
                <c:pt idx="1033">
                  <c:v>33542</c:v>
                </c:pt>
                <c:pt idx="1034">
                  <c:v>33543</c:v>
                </c:pt>
                <c:pt idx="1035">
                  <c:v>33544</c:v>
                </c:pt>
                <c:pt idx="1036">
                  <c:v>33545</c:v>
                </c:pt>
                <c:pt idx="1037">
                  <c:v>33546</c:v>
                </c:pt>
                <c:pt idx="1038">
                  <c:v>33547</c:v>
                </c:pt>
                <c:pt idx="1039">
                  <c:v>33548</c:v>
                </c:pt>
                <c:pt idx="1040">
                  <c:v>33549</c:v>
                </c:pt>
                <c:pt idx="1041">
                  <c:v>33550</c:v>
                </c:pt>
                <c:pt idx="1042">
                  <c:v>33551</c:v>
                </c:pt>
                <c:pt idx="1043">
                  <c:v>33552</c:v>
                </c:pt>
                <c:pt idx="1044">
                  <c:v>33553</c:v>
                </c:pt>
                <c:pt idx="1045">
                  <c:v>33554</c:v>
                </c:pt>
                <c:pt idx="1046">
                  <c:v>33555</c:v>
                </c:pt>
                <c:pt idx="1047">
                  <c:v>33556</c:v>
                </c:pt>
                <c:pt idx="1048">
                  <c:v>33557</c:v>
                </c:pt>
                <c:pt idx="1049">
                  <c:v>33558</c:v>
                </c:pt>
                <c:pt idx="1050">
                  <c:v>33559</c:v>
                </c:pt>
                <c:pt idx="1051">
                  <c:v>33560</c:v>
                </c:pt>
                <c:pt idx="1052">
                  <c:v>33561</c:v>
                </c:pt>
                <c:pt idx="1053">
                  <c:v>33562</c:v>
                </c:pt>
                <c:pt idx="1054">
                  <c:v>33563</c:v>
                </c:pt>
                <c:pt idx="1055">
                  <c:v>33564</c:v>
                </c:pt>
                <c:pt idx="1056">
                  <c:v>33565</c:v>
                </c:pt>
                <c:pt idx="1057">
                  <c:v>33566</c:v>
                </c:pt>
                <c:pt idx="1058">
                  <c:v>33567</c:v>
                </c:pt>
                <c:pt idx="1059">
                  <c:v>33568</c:v>
                </c:pt>
                <c:pt idx="1060">
                  <c:v>33569</c:v>
                </c:pt>
                <c:pt idx="1061">
                  <c:v>33570</c:v>
                </c:pt>
                <c:pt idx="1062">
                  <c:v>33571</c:v>
                </c:pt>
                <c:pt idx="1063">
                  <c:v>33572</c:v>
                </c:pt>
                <c:pt idx="1064">
                  <c:v>33573</c:v>
                </c:pt>
                <c:pt idx="1065">
                  <c:v>33574</c:v>
                </c:pt>
                <c:pt idx="1066">
                  <c:v>33575</c:v>
                </c:pt>
                <c:pt idx="1067">
                  <c:v>33576</c:v>
                </c:pt>
                <c:pt idx="1068">
                  <c:v>33577</c:v>
                </c:pt>
                <c:pt idx="1069">
                  <c:v>33578</c:v>
                </c:pt>
                <c:pt idx="1070">
                  <c:v>33579</c:v>
                </c:pt>
                <c:pt idx="1071">
                  <c:v>33580</c:v>
                </c:pt>
                <c:pt idx="1072">
                  <c:v>33581</c:v>
                </c:pt>
                <c:pt idx="1073">
                  <c:v>33582</c:v>
                </c:pt>
                <c:pt idx="1074">
                  <c:v>33583</c:v>
                </c:pt>
                <c:pt idx="1075">
                  <c:v>33584</c:v>
                </c:pt>
                <c:pt idx="1076">
                  <c:v>33585</c:v>
                </c:pt>
                <c:pt idx="1077">
                  <c:v>33586</c:v>
                </c:pt>
                <c:pt idx="1078">
                  <c:v>33587</c:v>
                </c:pt>
                <c:pt idx="1079">
                  <c:v>33588</c:v>
                </c:pt>
                <c:pt idx="1080">
                  <c:v>33589</c:v>
                </c:pt>
                <c:pt idx="1081">
                  <c:v>33590</c:v>
                </c:pt>
                <c:pt idx="1082">
                  <c:v>33591</c:v>
                </c:pt>
                <c:pt idx="1083">
                  <c:v>33592</c:v>
                </c:pt>
                <c:pt idx="1084">
                  <c:v>33593</c:v>
                </c:pt>
                <c:pt idx="1085">
                  <c:v>33594</c:v>
                </c:pt>
                <c:pt idx="1086">
                  <c:v>33595</c:v>
                </c:pt>
                <c:pt idx="1087">
                  <c:v>33596</c:v>
                </c:pt>
                <c:pt idx="1088">
                  <c:v>33597</c:v>
                </c:pt>
                <c:pt idx="1089">
                  <c:v>33598</c:v>
                </c:pt>
                <c:pt idx="1090">
                  <c:v>33599</c:v>
                </c:pt>
                <c:pt idx="1091">
                  <c:v>33600</c:v>
                </c:pt>
                <c:pt idx="1092">
                  <c:v>33601</c:v>
                </c:pt>
                <c:pt idx="1093">
                  <c:v>33602</c:v>
                </c:pt>
                <c:pt idx="1094">
                  <c:v>33603</c:v>
                </c:pt>
                <c:pt idx="1095">
                  <c:v>33604</c:v>
                </c:pt>
                <c:pt idx="1096">
                  <c:v>33605</c:v>
                </c:pt>
                <c:pt idx="1097">
                  <c:v>33606</c:v>
                </c:pt>
                <c:pt idx="1098">
                  <c:v>33607</c:v>
                </c:pt>
                <c:pt idx="1099">
                  <c:v>33608</c:v>
                </c:pt>
                <c:pt idx="1100">
                  <c:v>33609</c:v>
                </c:pt>
                <c:pt idx="1101">
                  <c:v>33610</c:v>
                </c:pt>
                <c:pt idx="1102">
                  <c:v>33611</c:v>
                </c:pt>
                <c:pt idx="1103">
                  <c:v>33612</c:v>
                </c:pt>
                <c:pt idx="1104">
                  <c:v>33613</c:v>
                </c:pt>
                <c:pt idx="1105">
                  <c:v>33614</c:v>
                </c:pt>
                <c:pt idx="1106">
                  <c:v>33615</c:v>
                </c:pt>
                <c:pt idx="1107">
                  <c:v>33616</c:v>
                </c:pt>
                <c:pt idx="1108">
                  <c:v>33617</c:v>
                </c:pt>
                <c:pt idx="1109">
                  <c:v>33618</c:v>
                </c:pt>
                <c:pt idx="1110">
                  <c:v>33619</c:v>
                </c:pt>
                <c:pt idx="1111">
                  <c:v>33620</c:v>
                </c:pt>
                <c:pt idx="1112">
                  <c:v>33621</c:v>
                </c:pt>
                <c:pt idx="1113">
                  <c:v>33622</c:v>
                </c:pt>
                <c:pt idx="1114">
                  <c:v>33623</c:v>
                </c:pt>
                <c:pt idx="1115">
                  <c:v>33624</c:v>
                </c:pt>
                <c:pt idx="1116">
                  <c:v>33625</c:v>
                </c:pt>
                <c:pt idx="1117">
                  <c:v>33626</c:v>
                </c:pt>
                <c:pt idx="1118">
                  <c:v>33627</c:v>
                </c:pt>
                <c:pt idx="1119">
                  <c:v>33628</c:v>
                </c:pt>
                <c:pt idx="1120">
                  <c:v>33629</c:v>
                </c:pt>
                <c:pt idx="1121">
                  <c:v>33630</c:v>
                </c:pt>
                <c:pt idx="1122">
                  <c:v>33631</c:v>
                </c:pt>
                <c:pt idx="1123">
                  <c:v>33632</c:v>
                </c:pt>
                <c:pt idx="1124">
                  <c:v>33633</c:v>
                </c:pt>
                <c:pt idx="1125">
                  <c:v>33634</c:v>
                </c:pt>
                <c:pt idx="1126">
                  <c:v>33635</c:v>
                </c:pt>
                <c:pt idx="1127">
                  <c:v>33636</c:v>
                </c:pt>
                <c:pt idx="1128">
                  <c:v>33637</c:v>
                </c:pt>
                <c:pt idx="1129">
                  <c:v>33638</c:v>
                </c:pt>
                <c:pt idx="1130">
                  <c:v>33639</c:v>
                </c:pt>
                <c:pt idx="1131">
                  <c:v>33640</c:v>
                </c:pt>
                <c:pt idx="1132">
                  <c:v>33641</c:v>
                </c:pt>
                <c:pt idx="1133">
                  <c:v>33642</c:v>
                </c:pt>
                <c:pt idx="1134">
                  <c:v>33643</c:v>
                </c:pt>
                <c:pt idx="1135">
                  <c:v>33644</c:v>
                </c:pt>
                <c:pt idx="1136">
                  <c:v>33645</c:v>
                </c:pt>
                <c:pt idx="1137">
                  <c:v>33646</c:v>
                </c:pt>
                <c:pt idx="1138">
                  <c:v>33647</c:v>
                </c:pt>
                <c:pt idx="1139">
                  <c:v>33648</c:v>
                </c:pt>
                <c:pt idx="1140">
                  <c:v>33649</c:v>
                </c:pt>
                <c:pt idx="1141">
                  <c:v>33650</c:v>
                </c:pt>
                <c:pt idx="1142">
                  <c:v>33651</c:v>
                </c:pt>
                <c:pt idx="1143">
                  <c:v>33652</c:v>
                </c:pt>
                <c:pt idx="1144">
                  <c:v>33653</c:v>
                </c:pt>
                <c:pt idx="1145">
                  <c:v>33654</c:v>
                </c:pt>
                <c:pt idx="1146">
                  <c:v>33655</c:v>
                </c:pt>
                <c:pt idx="1147">
                  <c:v>33656</c:v>
                </c:pt>
                <c:pt idx="1148">
                  <c:v>33657</c:v>
                </c:pt>
                <c:pt idx="1149">
                  <c:v>33658</c:v>
                </c:pt>
                <c:pt idx="1150">
                  <c:v>33659</c:v>
                </c:pt>
                <c:pt idx="1151">
                  <c:v>33660</c:v>
                </c:pt>
                <c:pt idx="1152">
                  <c:v>33661</c:v>
                </c:pt>
                <c:pt idx="1153">
                  <c:v>33662</c:v>
                </c:pt>
                <c:pt idx="1154">
                  <c:v>33663</c:v>
                </c:pt>
                <c:pt idx="1155">
                  <c:v>33664</c:v>
                </c:pt>
                <c:pt idx="1156">
                  <c:v>33665</c:v>
                </c:pt>
                <c:pt idx="1157">
                  <c:v>33666</c:v>
                </c:pt>
                <c:pt idx="1158">
                  <c:v>33667</c:v>
                </c:pt>
                <c:pt idx="1159">
                  <c:v>33668</c:v>
                </c:pt>
                <c:pt idx="1160">
                  <c:v>33669</c:v>
                </c:pt>
                <c:pt idx="1161">
                  <c:v>33670</c:v>
                </c:pt>
                <c:pt idx="1162">
                  <c:v>33671</c:v>
                </c:pt>
                <c:pt idx="1163">
                  <c:v>33672</c:v>
                </c:pt>
                <c:pt idx="1164">
                  <c:v>33673</c:v>
                </c:pt>
                <c:pt idx="1165">
                  <c:v>33674</c:v>
                </c:pt>
                <c:pt idx="1166">
                  <c:v>33675</c:v>
                </c:pt>
                <c:pt idx="1167">
                  <c:v>33676</c:v>
                </c:pt>
                <c:pt idx="1168">
                  <c:v>33677</c:v>
                </c:pt>
                <c:pt idx="1169">
                  <c:v>33678</c:v>
                </c:pt>
                <c:pt idx="1170">
                  <c:v>33679</c:v>
                </c:pt>
                <c:pt idx="1171">
                  <c:v>33680</c:v>
                </c:pt>
                <c:pt idx="1172">
                  <c:v>33681</c:v>
                </c:pt>
                <c:pt idx="1173">
                  <c:v>33682</c:v>
                </c:pt>
                <c:pt idx="1174">
                  <c:v>33683</c:v>
                </c:pt>
                <c:pt idx="1175">
                  <c:v>33684</c:v>
                </c:pt>
                <c:pt idx="1176">
                  <c:v>33685</c:v>
                </c:pt>
                <c:pt idx="1177">
                  <c:v>33686</c:v>
                </c:pt>
                <c:pt idx="1178">
                  <c:v>33687</c:v>
                </c:pt>
                <c:pt idx="1179">
                  <c:v>33688</c:v>
                </c:pt>
                <c:pt idx="1180">
                  <c:v>33689</c:v>
                </c:pt>
                <c:pt idx="1181">
                  <c:v>33690</c:v>
                </c:pt>
                <c:pt idx="1182">
                  <c:v>33691</c:v>
                </c:pt>
                <c:pt idx="1183">
                  <c:v>33692</c:v>
                </c:pt>
                <c:pt idx="1184">
                  <c:v>33693</c:v>
                </c:pt>
                <c:pt idx="1185">
                  <c:v>33694</c:v>
                </c:pt>
                <c:pt idx="1186">
                  <c:v>33695</c:v>
                </c:pt>
                <c:pt idx="1187">
                  <c:v>33696</c:v>
                </c:pt>
                <c:pt idx="1188">
                  <c:v>33697</c:v>
                </c:pt>
                <c:pt idx="1189">
                  <c:v>33698</c:v>
                </c:pt>
                <c:pt idx="1190">
                  <c:v>33699</c:v>
                </c:pt>
                <c:pt idx="1191">
                  <c:v>33700</c:v>
                </c:pt>
                <c:pt idx="1192">
                  <c:v>33701</c:v>
                </c:pt>
                <c:pt idx="1193">
                  <c:v>33702</c:v>
                </c:pt>
                <c:pt idx="1194">
                  <c:v>33703</c:v>
                </c:pt>
                <c:pt idx="1195">
                  <c:v>33704</c:v>
                </c:pt>
                <c:pt idx="1196">
                  <c:v>33705</c:v>
                </c:pt>
                <c:pt idx="1197">
                  <c:v>33706</c:v>
                </c:pt>
                <c:pt idx="1198">
                  <c:v>33707</c:v>
                </c:pt>
                <c:pt idx="1199">
                  <c:v>33708</c:v>
                </c:pt>
                <c:pt idx="1200">
                  <c:v>33709</c:v>
                </c:pt>
                <c:pt idx="1201">
                  <c:v>33710</c:v>
                </c:pt>
                <c:pt idx="1202">
                  <c:v>33711</c:v>
                </c:pt>
                <c:pt idx="1203">
                  <c:v>33712</c:v>
                </c:pt>
                <c:pt idx="1204">
                  <c:v>33713</c:v>
                </c:pt>
                <c:pt idx="1205">
                  <c:v>33714</c:v>
                </c:pt>
                <c:pt idx="1206">
                  <c:v>33715</c:v>
                </c:pt>
                <c:pt idx="1207">
                  <c:v>33716</c:v>
                </c:pt>
                <c:pt idx="1208">
                  <c:v>33717</c:v>
                </c:pt>
                <c:pt idx="1209">
                  <c:v>33718</c:v>
                </c:pt>
                <c:pt idx="1210">
                  <c:v>33719</c:v>
                </c:pt>
                <c:pt idx="1211">
                  <c:v>33720</c:v>
                </c:pt>
                <c:pt idx="1212">
                  <c:v>33721</c:v>
                </c:pt>
                <c:pt idx="1213">
                  <c:v>33722</c:v>
                </c:pt>
                <c:pt idx="1214">
                  <c:v>33723</c:v>
                </c:pt>
                <c:pt idx="1215">
                  <c:v>33724</c:v>
                </c:pt>
                <c:pt idx="1216">
                  <c:v>33725</c:v>
                </c:pt>
                <c:pt idx="1217">
                  <c:v>33726</c:v>
                </c:pt>
                <c:pt idx="1218">
                  <c:v>33727</c:v>
                </c:pt>
                <c:pt idx="1219">
                  <c:v>33728</c:v>
                </c:pt>
                <c:pt idx="1220">
                  <c:v>33729</c:v>
                </c:pt>
                <c:pt idx="1221">
                  <c:v>33730</c:v>
                </c:pt>
                <c:pt idx="1222">
                  <c:v>33731</c:v>
                </c:pt>
                <c:pt idx="1223">
                  <c:v>33732</c:v>
                </c:pt>
                <c:pt idx="1224">
                  <c:v>33733</c:v>
                </c:pt>
                <c:pt idx="1225">
                  <c:v>33734</c:v>
                </c:pt>
                <c:pt idx="1226">
                  <c:v>33735</c:v>
                </c:pt>
                <c:pt idx="1227">
                  <c:v>33736</c:v>
                </c:pt>
                <c:pt idx="1228">
                  <c:v>33737</c:v>
                </c:pt>
                <c:pt idx="1229">
                  <c:v>33738</c:v>
                </c:pt>
                <c:pt idx="1230">
                  <c:v>33739</c:v>
                </c:pt>
                <c:pt idx="1231">
                  <c:v>33740</c:v>
                </c:pt>
                <c:pt idx="1232">
                  <c:v>33741</c:v>
                </c:pt>
                <c:pt idx="1233">
                  <c:v>33742</c:v>
                </c:pt>
                <c:pt idx="1234">
                  <c:v>33743</c:v>
                </c:pt>
                <c:pt idx="1235">
                  <c:v>33744</c:v>
                </c:pt>
                <c:pt idx="1236">
                  <c:v>33745</c:v>
                </c:pt>
                <c:pt idx="1237">
                  <c:v>33746</c:v>
                </c:pt>
                <c:pt idx="1238">
                  <c:v>33747</c:v>
                </c:pt>
                <c:pt idx="1239">
                  <c:v>33748</c:v>
                </c:pt>
                <c:pt idx="1240">
                  <c:v>33749</c:v>
                </c:pt>
                <c:pt idx="1241">
                  <c:v>33750</c:v>
                </c:pt>
                <c:pt idx="1242">
                  <c:v>33751</c:v>
                </c:pt>
                <c:pt idx="1243">
                  <c:v>33752</c:v>
                </c:pt>
                <c:pt idx="1244">
                  <c:v>33753</c:v>
                </c:pt>
                <c:pt idx="1245">
                  <c:v>33754</c:v>
                </c:pt>
                <c:pt idx="1246">
                  <c:v>33755</c:v>
                </c:pt>
                <c:pt idx="1247">
                  <c:v>33756</c:v>
                </c:pt>
                <c:pt idx="1248">
                  <c:v>33757</c:v>
                </c:pt>
                <c:pt idx="1249">
                  <c:v>33758</c:v>
                </c:pt>
                <c:pt idx="1250">
                  <c:v>33759</c:v>
                </c:pt>
                <c:pt idx="1251">
                  <c:v>33760</c:v>
                </c:pt>
                <c:pt idx="1252">
                  <c:v>33761</c:v>
                </c:pt>
                <c:pt idx="1253">
                  <c:v>33762</c:v>
                </c:pt>
                <c:pt idx="1254">
                  <c:v>33763</c:v>
                </c:pt>
                <c:pt idx="1255">
                  <c:v>33764</c:v>
                </c:pt>
                <c:pt idx="1256">
                  <c:v>33765</c:v>
                </c:pt>
                <c:pt idx="1257">
                  <c:v>33766</c:v>
                </c:pt>
                <c:pt idx="1258">
                  <c:v>33767</c:v>
                </c:pt>
                <c:pt idx="1259">
                  <c:v>33768</c:v>
                </c:pt>
                <c:pt idx="1260">
                  <c:v>33769</c:v>
                </c:pt>
                <c:pt idx="1261">
                  <c:v>33770</c:v>
                </c:pt>
                <c:pt idx="1262">
                  <c:v>33771</c:v>
                </c:pt>
                <c:pt idx="1263">
                  <c:v>33772</c:v>
                </c:pt>
                <c:pt idx="1264">
                  <c:v>33773</c:v>
                </c:pt>
                <c:pt idx="1265">
                  <c:v>33774</c:v>
                </c:pt>
                <c:pt idx="1266">
                  <c:v>33775</c:v>
                </c:pt>
                <c:pt idx="1267">
                  <c:v>33776</c:v>
                </c:pt>
                <c:pt idx="1268">
                  <c:v>33777</c:v>
                </c:pt>
                <c:pt idx="1269">
                  <c:v>33778</c:v>
                </c:pt>
                <c:pt idx="1270">
                  <c:v>33779</c:v>
                </c:pt>
                <c:pt idx="1271">
                  <c:v>33780</c:v>
                </c:pt>
                <c:pt idx="1272">
                  <c:v>33781</c:v>
                </c:pt>
                <c:pt idx="1273">
                  <c:v>33782</c:v>
                </c:pt>
                <c:pt idx="1274">
                  <c:v>33783</c:v>
                </c:pt>
                <c:pt idx="1275">
                  <c:v>33784</c:v>
                </c:pt>
                <c:pt idx="1276">
                  <c:v>33785</c:v>
                </c:pt>
                <c:pt idx="1277">
                  <c:v>33786</c:v>
                </c:pt>
                <c:pt idx="1278">
                  <c:v>33787</c:v>
                </c:pt>
                <c:pt idx="1279">
                  <c:v>33788</c:v>
                </c:pt>
                <c:pt idx="1280">
                  <c:v>33789</c:v>
                </c:pt>
                <c:pt idx="1281">
                  <c:v>33790</c:v>
                </c:pt>
                <c:pt idx="1282">
                  <c:v>33791</c:v>
                </c:pt>
                <c:pt idx="1283">
                  <c:v>33792</c:v>
                </c:pt>
                <c:pt idx="1284">
                  <c:v>33793</c:v>
                </c:pt>
                <c:pt idx="1285">
                  <c:v>33794</c:v>
                </c:pt>
                <c:pt idx="1286">
                  <c:v>33795</c:v>
                </c:pt>
                <c:pt idx="1287">
                  <c:v>33796</c:v>
                </c:pt>
                <c:pt idx="1288">
                  <c:v>33797</c:v>
                </c:pt>
                <c:pt idx="1289">
                  <c:v>33798</c:v>
                </c:pt>
                <c:pt idx="1290">
                  <c:v>33799</c:v>
                </c:pt>
                <c:pt idx="1291">
                  <c:v>33800</c:v>
                </c:pt>
                <c:pt idx="1292">
                  <c:v>33801</c:v>
                </c:pt>
                <c:pt idx="1293">
                  <c:v>33802</c:v>
                </c:pt>
                <c:pt idx="1294">
                  <c:v>33803</c:v>
                </c:pt>
                <c:pt idx="1295">
                  <c:v>33804</c:v>
                </c:pt>
                <c:pt idx="1296">
                  <c:v>33805</c:v>
                </c:pt>
                <c:pt idx="1297">
                  <c:v>33806</c:v>
                </c:pt>
                <c:pt idx="1298">
                  <c:v>33807</c:v>
                </c:pt>
                <c:pt idx="1299">
                  <c:v>33808</c:v>
                </c:pt>
                <c:pt idx="1300">
                  <c:v>33809</c:v>
                </c:pt>
                <c:pt idx="1301">
                  <c:v>33810</c:v>
                </c:pt>
                <c:pt idx="1302">
                  <c:v>33811</c:v>
                </c:pt>
                <c:pt idx="1303">
                  <c:v>33812</c:v>
                </c:pt>
                <c:pt idx="1304">
                  <c:v>33813</c:v>
                </c:pt>
                <c:pt idx="1305">
                  <c:v>33814</c:v>
                </c:pt>
                <c:pt idx="1306">
                  <c:v>33815</c:v>
                </c:pt>
                <c:pt idx="1307">
                  <c:v>33816</c:v>
                </c:pt>
                <c:pt idx="1308">
                  <c:v>33817</c:v>
                </c:pt>
                <c:pt idx="1309">
                  <c:v>33818</c:v>
                </c:pt>
                <c:pt idx="1310">
                  <c:v>33819</c:v>
                </c:pt>
                <c:pt idx="1311">
                  <c:v>33820</c:v>
                </c:pt>
                <c:pt idx="1312">
                  <c:v>33821</c:v>
                </c:pt>
                <c:pt idx="1313">
                  <c:v>33822</c:v>
                </c:pt>
                <c:pt idx="1314">
                  <c:v>33823</c:v>
                </c:pt>
                <c:pt idx="1315">
                  <c:v>33824</c:v>
                </c:pt>
                <c:pt idx="1316">
                  <c:v>33825</c:v>
                </c:pt>
                <c:pt idx="1317">
                  <c:v>33826</c:v>
                </c:pt>
                <c:pt idx="1318">
                  <c:v>33827</c:v>
                </c:pt>
                <c:pt idx="1319">
                  <c:v>33828</c:v>
                </c:pt>
                <c:pt idx="1320">
                  <c:v>33829</c:v>
                </c:pt>
                <c:pt idx="1321">
                  <c:v>33830</c:v>
                </c:pt>
                <c:pt idx="1322">
                  <c:v>33831</c:v>
                </c:pt>
                <c:pt idx="1323">
                  <c:v>33832</c:v>
                </c:pt>
                <c:pt idx="1324">
                  <c:v>33833</c:v>
                </c:pt>
                <c:pt idx="1325">
                  <c:v>33834</c:v>
                </c:pt>
                <c:pt idx="1326">
                  <c:v>33835</c:v>
                </c:pt>
                <c:pt idx="1327">
                  <c:v>33836</c:v>
                </c:pt>
                <c:pt idx="1328">
                  <c:v>33837</c:v>
                </c:pt>
                <c:pt idx="1329">
                  <c:v>33838</c:v>
                </c:pt>
                <c:pt idx="1330">
                  <c:v>33839</c:v>
                </c:pt>
                <c:pt idx="1331">
                  <c:v>33840</c:v>
                </c:pt>
                <c:pt idx="1332">
                  <c:v>33841</c:v>
                </c:pt>
                <c:pt idx="1333">
                  <c:v>33842</c:v>
                </c:pt>
                <c:pt idx="1334">
                  <c:v>33843</c:v>
                </c:pt>
                <c:pt idx="1335">
                  <c:v>33844</c:v>
                </c:pt>
                <c:pt idx="1336">
                  <c:v>33845</c:v>
                </c:pt>
                <c:pt idx="1337">
                  <c:v>33846</c:v>
                </c:pt>
                <c:pt idx="1338">
                  <c:v>33847</c:v>
                </c:pt>
                <c:pt idx="1339">
                  <c:v>33848</c:v>
                </c:pt>
                <c:pt idx="1340">
                  <c:v>33849</c:v>
                </c:pt>
                <c:pt idx="1341">
                  <c:v>33850</c:v>
                </c:pt>
                <c:pt idx="1342">
                  <c:v>33851</c:v>
                </c:pt>
                <c:pt idx="1343">
                  <c:v>33852</c:v>
                </c:pt>
                <c:pt idx="1344">
                  <c:v>33853</c:v>
                </c:pt>
                <c:pt idx="1345">
                  <c:v>33854</c:v>
                </c:pt>
                <c:pt idx="1346">
                  <c:v>33855</c:v>
                </c:pt>
                <c:pt idx="1347">
                  <c:v>33856</c:v>
                </c:pt>
                <c:pt idx="1348">
                  <c:v>33857</c:v>
                </c:pt>
                <c:pt idx="1349">
                  <c:v>33858</c:v>
                </c:pt>
                <c:pt idx="1350">
                  <c:v>33859</c:v>
                </c:pt>
                <c:pt idx="1351">
                  <c:v>33860</c:v>
                </c:pt>
                <c:pt idx="1352">
                  <c:v>33861</c:v>
                </c:pt>
                <c:pt idx="1353">
                  <c:v>33862</c:v>
                </c:pt>
                <c:pt idx="1354">
                  <c:v>33863</c:v>
                </c:pt>
                <c:pt idx="1355">
                  <c:v>33864</c:v>
                </c:pt>
                <c:pt idx="1356">
                  <c:v>33865</c:v>
                </c:pt>
                <c:pt idx="1357">
                  <c:v>33866</c:v>
                </c:pt>
                <c:pt idx="1358">
                  <c:v>33867</c:v>
                </c:pt>
                <c:pt idx="1359">
                  <c:v>33868</c:v>
                </c:pt>
                <c:pt idx="1360">
                  <c:v>33869</c:v>
                </c:pt>
                <c:pt idx="1361">
                  <c:v>33870</c:v>
                </c:pt>
                <c:pt idx="1362">
                  <c:v>33871</c:v>
                </c:pt>
                <c:pt idx="1363">
                  <c:v>33872</c:v>
                </c:pt>
                <c:pt idx="1364">
                  <c:v>33873</c:v>
                </c:pt>
                <c:pt idx="1365">
                  <c:v>33874</c:v>
                </c:pt>
                <c:pt idx="1366">
                  <c:v>33875</c:v>
                </c:pt>
                <c:pt idx="1367">
                  <c:v>33876</c:v>
                </c:pt>
                <c:pt idx="1368">
                  <c:v>33877</c:v>
                </c:pt>
                <c:pt idx="1369">
                  <c:v>33878</c:v>
                </c:pt>
                <c:pt idx="1370">
                  <c:v>33879</c:v>
                </c:pt>
                <c:pt idx="1371">
                  <c:v>33880</c:v>
                </c:pt>
                <c:pt idx="1372">
                  <c:v>33881</c:v>
                </c:pt>
                <c:pt idx="1373">
                  <c:v>33882</c:v>
                </c:pt>
                <c:pt idx="1374">
                  <c:v>33883</c:v>
                </c:pt>
                <c:pt idx="1375">
                  <c:v>33884</c:v>
                </c:pt>
                <c:pt idx="1376">
                  <c:v>33885</c:v>
                </c:pt>
                <c:pt idx="1377">
                  <c:v>33886</c:v>
                </c:pt>
                <c:pt idx="1378">
                  <c:v>33887</c:v>
                </c:pt>
                <c:pt idx="1379">
                  <c:v>33888</c:v>
                </c:pt>
                <c:pt idx="1380">
                  <c:v>33889</c:v>
                </c:pt>
                <c:pt idx="1381">
                  <c:v>33890</c:v>
                </c:pt>
                <c:pt idx="1382">
                  <c:v>33891</c:v>
                </c:pt>
                <c:pt idx="1383">
                  <c:v>33892</c:v>
                </c:pt>
                <c:pt idx="1384">
                  <c:v>33893</c:v>
                </c:pt>
                <c:pt idx="1385">
                  <c:v>33894</c:v>
                </c:pt>
                <c:pt idx="1386">
                  <c:v>33895</c:v>
                </c:pt>
                <c:pt idx="1387">
                  <c:v>33896</c:v>
                </c:pt>
                <c:pt idx="1388">
                  <c:v>33897</c:v>
                </c:pt>
                <c:pt idx="1389">
                  <c:v>33898</c:v>
                </c:pt>
                <c:pt idx="1390">
                  <c:v>33899</c:v>
                </c:pt>
                <c:pt idx="1391">
                  <c:v>33900</c:v>
                </c:pt>
                <c:pt idx="1392">
                  <c:v>33901</c:v>
                </c:pt>
                <c:pt idx="1393">
                  <c:v>33902</c:v>
                </c:pt>
                <c:pt idx="1394">
                  <c:v>33903</c:v>
                </c:pt>
                <c:pt idx="1395">
                  <c:v>33904</c:v>
                </c:pt>
                <c:pt idx="1396">
                  <c:v>33905</c:v>
                </c:pt>
                <c:pt idx="1397">
                  <c:v>33906</c:v>
                </c:pt>
                <c:pt idx="1398">
                  <c:v>33907</c:v>
                </c:pt>
                <c:pt idx="1399">
                  <c:v>33908</c:v>
                </c:pt>
                <c:pt idx="1400">
                  <c:v>33909</c:v>
                </c:pt>
                <c:pt idx="1401">
                  <c:v>33910</c:v>
                </c:pt>
                <c:pt idx="1402">
                  <c:v>33911</c:v>
                </c:pt>
                <c:pt idx="1403">
                  <c:v>33912</c:v>
                </c:pt>
                <c:pt idx="1404">
                  <c:v>33913</c:v>
                </c:pt>
                <c:pt idx="1405">
                  <c:v>33914</c:v>
                </c:pt>
                <c:pt idx="1406">
                  <c:v>33915</c:v>
                </c:pt>
                <c:pt idx="1407">
                  <c:v>33916</c:v>
                </c:pt>
                <c:pt idx="1408">
                  <c:v>33917</c:v>
                </c:pt>
                <c:pt idx="1409">
                  <c:v>33918</c:v>
                </c:pt>
                <c:pt idx="1410">
                  <c:v>33919</c:v>
                </c:pt>
                <c:pt idx="1411">
                  <c:v>33920</c:v>
                </c:pt>
                <c:pt idx="1412">
                  <c:v>33921</c:v>
                </c:pt>
                <c:pt idx="1413">
                  <c:v>33922</c:v>
                </c:pt>
                <c:pt idx="1414">
                  <c:v>33923</c:v>
                </c:pt>
                <c:pt idx="1415">
                  <c:v>33924</c:v>
                </c:pt>
                <c:pt idx="1416">
                  <c:v>33925</c:v>
                </c:pt>
                <c:pt idx="1417">
                  <c:v>33926</c:v>
                </c:pt>
                <c:pt idx="1418">
                  <c:v>33927</c:v>
                </c:pt>
                <c:pt idx="1419">
                  <c:v>33928</c:v>
                </c:pt>
                <c:pt idx="1420">
                  <c:v>33929</c:v>
                </c:pt>
                <c:pt idx="1421">
                  <c:v>33930</c:v>
                </c:pt>
                <c:pt idx="1422">
                  <c:v>33931</c:v>
                </c:pt>
                <c:pt idx="1423">
                  <c:v>33932</c:v>
                </c:pt>
                <c:pt idx="1424">
                  <c:v>33933</c:v>
                </c:pt>
                <c:pt idx="1425">
                  <c:v>33934</c:v>
                </c:pt>
                <c:pt idx="1426">
                  <c:v>33935</c:v>
                </c:pt>
                <c:pt idx="1427">
                  <c:v>33936</c:v>
                </c:pt>
                <c:pt idx="1428">
                  <c:v>33937</c:v>
                </c:pt>
                <c:pt idx="1429">
                  <c:v>33938</c:v>
                </c:pt>
                <c:pt idx="1430">
                  <c:v>33939</c:v>
                </c:pt>
                <c:pt idx="1431">
                  <c:v>33940</c:v>
                </c:pt>
                <c:pt idx="1432">
                  <c:v>33941</c:v>
                </c:pt>
                <c:pt idx="1433">
                  <c:v>33942</c:v>
                </c:pt>
                <c:pt idx="1434">
                  <c:v>33943</c:v>
                </c:pt>
                <c:pt idx="1435">
                  <c:v>33944</c:v>
                </c:pt>
                <c:pt idx="1436">
                  <c:v>33945</c:v>
                </c:pt>
                <c:pt idx="1437">
                  <c:v>33946</c:v>
                </c:pt>
                <c:pt idx="1438">
                  <c:v>33947</c:v>
                </c:pt>
                <c:pt idx="1439">
                  <c:v>33948</c:v>
                </c:pt>
                <c:pt idx="1440">
                  <c:v>33949</c:v>
                </c:pt>
                <c:pt idx="1441">
                  <c:v>33950</c:v>
                </c:pt>
                <c:pt idx="1442">
                  <c:v>33951</c:v>
                </c:pt>
                <c:pt idx="1443">
                  <c:v>33952</c:v>
                </c:pt>
                <c:pt idx="1444">
                  <c:v>33953</c:v>
                </c:pt>
                <c:pt idx="1445">
                  <c:v>33954</c:v>
                </c:pt>
                <c:pt idx="1446">
                  <c:v>33955</c:v>
                </c:pt>
                <c:pt idx="1447">
                  <c:v>33956</c:v>
                </c:pt>
                <c:pt idx="1448">
                  <c:v>33957</c:v>
                </c:pt>
                <c:pt idx="1449">
                  <c:v>33958</c:v>
                </c:pt>
                <c:pt idx="1450">
                  <c:v>33959</c:v>
                </c:pt>
                <c:pt idx="1451">
                  <c:v>33960</c:v>
                </c:pt>
                <c:pt idx="1452">
                  <c:v>33961</c:v>
                </c:pt>
                <c:pt idx="1453">
                  <c:v>33962</c:v>
                </c:pt>
                <c:pt idx="1454">
                  <c:v>33963</c:v>
                </c:pt>
                <c:pt idx="1455">
                  <c:v>33964</c:v>
                </c:pt>
                <c:pt idx="1456">
                  <c:v>33965</c:v>
                </c:pt>
                <c:pt idx="1457">
                  <c:v>33966</c:v>
                </c:pt>
                <c:pt idx="1458">
                  <c:v>33967</c:v>
                </c:pt>
                <c:pt idx="1459">
                  <c:v>33968</c:v>
                </c:pt>
                <c:pt idx="1460">
                  <c:v>33969</c:v>
                </c:pt>
                <c:pt idx="1461">
                  <c:v>33970</c:v>
                </c:pt>
                <c:pt idx="1462">
                  <c:v>33971</c:v>
                </c:pt>
                <c:pt idx="1463">
                  <c:v>33972</c:v>
                </c:pt>
                <c:pt idx="1464">
                  <c:v>33973</c:v>
                </c:pt>
                <c:pt idx="1465">
                  <c:v>33974</c:v>
                </c:pt>
                <c:pt idx="1466">
                  <c:v>33975</c:v>
                </c:pt>
                <c:pt idx="1467">
                  <c:v>33976</c:v>
                </c:pt>
                <c:pt idx="1468">
                  <c:v>33977</c:v>
                </c:pt>
                <c:pt idx="1469">
                  <c:v>33978</c:v>
                </c:pt>
                <c:pt idx="1470">
                  <c:v>33979</c:v>
                </c:pt>
                <c:pt idx="1471">
                  <c:v>33980</c:v>
                </c:pt>
                <c:pt idx="1472">
                  <c:v>33981</c:v>
                </c:pt>
                <c:pt idx="1473">
                  <c:v>33982</c:v>
                </c:pt>
                <c:pt idx="1474">
                  <c:v>33983</c:v>
                </c:pt>
                <c:pt idx="1475">
                  <c:v>33984</c:v>
                </c:pt>
                <c:pt idx="1476">
                  <c:v>33985</c:v>
                </c:pt>
                <c:pt idx="1477">
                  <c:v>33986</c:v>
                </c:pt>
                <c:pt idx="1478">
                  <c:v>33987</c:v>
                </c:pt>
                <c:pt idx="1479">
                  <c:v>33988</c:v>
                </c:pt>
                <c:pt idx="1480">
                  <c:v>33989</c:v>
                </c:pt>
                <c:pt idx="1481">
                  <c:v>33990</c:v>
                </c:pt>
                <c:pt idx="1482">
                  <c:v>33991</c:v>
                </c:pt>
                <c:pt idx="1483">
                  <c:v>33992</c:v>
                </c:pt>
                <c:pt idx="1484">
                  <c:v>33993</c:v>
                </c:pt>
                <c:pt idx="1485">
                  <c:v>33994</c:v>
                </c:pt>
                <c:pt idx="1486">
                  <c:v>33995</c:v>
                </c:pt>
                <c:pt idx="1487">
                  <c:v>33996</c:v>
                </c:pt>
                <c:pt idx="1488">
                  <c:v>33997</c:v>
                </c:pt>
                <c:pt idx="1489">
                  <c:v>33998</c:v>
                </c:pt>
                <c:pt idx="1490">
                  <c:v>33999</c:v>
                </c:pt>
                <c:pt idx="1491">
                  <c:v>34000</c:v>
                </c:pt>
                <c:pt idx="1492">
                  <c:v>34001</c:v>
                </c:pt>
                <c:pt idx="1493">
                  <c:v>34002</c:v>
                </c:pt>
                <c:pt idx="1494">
                  <c:v>34003</c:v>
                </c:pt>
                <c:pt idx="1495">
                  <c:v>34004</c:v>
                </c:pt>
                <c:pt idx="1496">
                  <c:v>34005</c:v>
                </c:pt>
                <c:pt idx="1497">
                  <c:v>34006</c:v>
                </c:pt>
                <c:pt idx="1498">
                  <c:v>34007</c:v>
                </c:pt>
                <c:pt idx="1499">
                  <c:v>34008</c:v>
                </c:pt>
                <c:pt idx="1500">
                  <c:v>34009</c:v>
                </c:pt>
                <c:pt idx="1501">
                  <c:v>34010</c:v>
                </c:pt>
                <c:pt idx="1502">
                  <c:v>34011</c:v>
                </c:pt>
                <c:pt idx="1503">
                  <c:v>34012</c:v>
                </c:pt>
                <c:pt idx="1504">
                  <c:v>34013</c:v>
                </c:pt>
                <c:pt idx="1505">
                  <c:v>34014</c:v>
                </c:pt>
                <c:pt idx="1506">
                  <c:v>34015</c:v>
                </c:pt>
                <c:pt idx="1507">
                  <c:v>34016</c:v>
                </c:pt>
                <c:pt idx="1508">
                  <c:v>34017</c:v>
                </c:pt>
                <c:pt idx="1509">
                  <c:v>34018</c:v>
                </c:pt>
                <c:pt idx="1510">
                  <c:v>34019</c:v>
                </c:pt>
                <c:pt idx="1511">
                  <c:v>34020</c:v>
                </c:pt>
                <c:pt idx="1512">
                  <c:v>34021</c:v>
                </c:pt>
                <c:pt idx="1513">
                  <c:v>34022</c:v>
                </c:pt>
                <c:pt idx="1514">
                  <c:v>34023</c:v>
                </c:pt>
                <c:pt idx="1515">
                  <c:v>34024</c:v>
                </c:pt>
                <c:pt idx="1516">
                  <c:v>34025</c:v>
                </c:pt>
                <c:pt idx="1517">
                  <c:v>34026</c:v>
                </c:pt>
                <c:pt idx="1518">
                  <c:v>34027</c:v>
                </c:pt>
                <c:pt idx="1519">
                  <c:v>34028</c:v>
                </c:pt>
                <c:pt idx="1520">
                  <c:v>34029</c:v>
                </c:pt>
                <c:pt idx="1521">
                  <c:v>34030</c:v>
                </c:pt>
                <c:pt idx="1522">
                  <c:v>34031</c:v>
                </c:pt>
                <c:pt idx="1523">
                  <c:v>34032</c:v>
                </c:pt>
                <c:pt idx="1524">
                  <c:v>34033</c:v>
                </c:pt>
                <c:pt idx="1525">
                  <c:v>34034</c:v>
                </c:pt>
                <c:pt idx="1526">
                  <c:v>34035</c:v>
                </c:pt>
                <c:pt idx="1527">
                  <c:v>34036</c:v>
                </c:pt>
                <c:pt idx="1528">
                  <c:v>34037</c:v>
                </c:pt>
                <c:pt idx="1529">
                  <c:v>34038</c:v>
                </c:pt>
                <c:pt idx="1530">
                  <c:v>34039</c:v>
                </c:pt>
                <c:pt idx="1531">
                  <c:v>34040</c:v>
                </c:pt>
                <c:pt idx="1532">
                  <c:v>34041</c:v>
                </c:pt>
                <c:pt idx="1533">
                  <c:v>34042</c:v>
                </c:pt>
                <c:pt idx="1534">
                  <c:v>34043</c:v>
                </c:pt>
                <c:pt idx="1535">
                  <c:v>34044</c:v>
                </c:pt>
                <c:pt idx="1536">
                  <c:v>34045</c:v>
                </c:pt>
                <c:pt idx="1537">
                  <c:v>34046</c:v>
                </c:pt>
                <c:pt idx="1538">
                  <c:v>34047</c:v>
                </c:pt>
                <c:pt idx="1539">
                  <c:v>34048</c:v>
                </c:pt>
                <c:pt idx="1540">
                  <c:v>34049</c:v>
                </c:pt>
                <c:pt idx="1541">
                  <c:v>34050</c:v>
                </c:pt>
                <c:pt idx="1542">
                  <c:v>34051</c:v>
                </c:pt>
                <c:pt idx="1543">
                  <c:v>34052</c:v>
                </c:pt>
                <c:pt idx="1544">
                  <c:v>34053</c:v>
                </c:pt>
                <c:pt idx="1545">
                  <c:v>34054</c:v>
                </c:pt>
                <c:pt idx="1546">
                  <c:v>34055</c:v>
                </c:pt>
                <c:pt idx="1547">
                  <c:v>34056</c:v>
                </c:pt>
                <c:pt idx="1548">
                  <c:v>34057</c:v>
                </c:pt>
                <c:pt idx="1549">
                  <c:v>34058</c:v>
                </c:pt>
                <c:pt idx="1550">
                  <c:v>34059</c:v>
                </c:pt>
                <c:pt idx="1551">
                  <c:v>34060</c:v>
                </c:pt>
                <c:pt idx="1552">
                  <c:v>34061</c:v>
                </c:pt>
                <c:pt idx="1553">
                  <c:v>34062</c:v>
                </c:pt>
                <c:pt idx="1554">
                  <c:v>34063</c:v>
                </c:pt>
                <c:pt idx="1555">
                  <c:v>34064</c:v>
                </c:pt>
                <c:pt idx="1556">
                  <c:v>34065</c:v>
                </c:pt>
                <c:pt idx="1557">
                  <c:v>34066</c:v>
                </c:pt>
                <c:pt idx="1558">
                  <c:v>34067</c:v>
                </c:pt>
                <c:pt idx="1559">
                  <c:v>34068</c:v>
                </c:pt>
                <c:pt idx="1560">
                  <c:v>34069</c:v>
                </c:pt>
                <c:pt idx="1561">
                  <c:v>34070</c:v>
                </c:pt>
                <c:pt idx="1562">
                  <c:v>34071</c:v>
                </c:pt>
                <c:pt idx="1563">
                  <c:v>34072</c:v>
                </c:pt>
                <c:pt idx="1564">
                  <c:v>34073</c:v>
                </c:pt>
                <c:pt idx="1565">
                  <c:v>34074</c:v>
                </c:pt>
                <c:pt idx="1566">
                  <c:v>34075</c:v>
                </c:pt>
                <c:pt idx="1567">
                  <c:v>34076</c:v>
                </c:pt>
                <c:pt idx="1568">
                  <c:v>34077</c:v>
                </c:pt>
                <c:pt idx="1569">
                  <c:v>34078</c:v>
                </c:pt>
                <c:pt idx="1570">
                  <c:v>34079</c:v>
                </c:pt>
                <c:pt idx="1571">
                  <c:v>34080</c:v>
                </c:pt>
                <c:pt idx="1572">
                  <c:v>34081</c:v>
                </c:pt>
                <c:pt idx="1573">
                  <c:v>34082</c:v>
                </c:pt>
                <c:pt idx="1574">
                  <c:v>34083</c:v>
                </c:pt>
                <c:pt idx="1575">
                  <c:v>34084</c:v>
                </c:pt>
                <c:pt idx="1576">
                  <c:v>34085</c:v>
                </c:pt>
                <c:pt idx="1577">
                  <c:v>34086</c:v>
                </c:pt>
                <c:pt idx="1578">
                  <c:v>34087</c:v>
                </c:pt>
                <c:pt idx="1579">
                  <c:v>34088</c:v>
                </c:pt>
                <c:pt idx="1580">
                  <c:v>34089</c:v>
                </c:pt>
                <c:pt idx="1581">
                  <c:v>34090</c:v>
                </c:pt>
                <c:pt idx="1582">
                  <c:v>34091</c:v>
                </c:pt>
                <c:pt idx="1583">
                  <c:v>34092</c:v>
                </c:pt>
                <c:pt idx="1584">
                  <c:v>34093</c:v>
                </c:pt>
                <c:pt idx="1585">
                  <c:v>34094</c:v>
                </c:pt>
                <c:pt idx="1586">
                  <c:v>34095</c:v>
                </c:pt>
                <c:pt idx="1587">
                  <c:v>34096</c:v>
                </c:pt>
                <c:pt idx="1588">
                  <c:v>34097</c:v>
                </c:pt>
                <c:pt idx="1589">
                  <c:v>34098</c:v>
                </c:pt>
                <c:pt idx="1590">
                  <c:v>34099</c:v>
                </c:pt>
                <c:pt idx="1591">
                  <c:v>34100</c:v>
                </c:pt>
                <c:pt idx="1592">
                  <c:v>34101</c:v>
                </c:pt>
                <c:pt idx="1593">
                  <c:v>34102</c:v>
                </c:pt>
                <c:pt idx="1594">
                  <c:v>34103</c:v>
                </c:pt>
                <c:pt idx="1595">
                  <c:v>34104</c:v>
                </c:pt>
                <c:pt idx="1596">
                  <c:v>34105</c:v>
                </c:pt>
                <c:pt idx="1597">
                  <c:v>34106</c:v>
                </c:pt>
                <c:pt idx="1598">
                  <c:v>34107</c:v>
                </c:pt>
                <c:pt idx="1599">
                  <c:v>34108</c:v>
                </c:pt>
                <c:pt idx="1600">
                  <c:v>34109</c:v>
                </c:pt>
                <c:pt idx="1601">
                  <c:v>34110</c:v>
                </c:pt>
                <c:pt idx="1602">
                  <c:v>34111</c:v>
                </c:pt>
                <c:pt idx="1603">
                  <c:v>34112</c:v>
                </c:pt>
                <c:pt idx="1604">
                  <c:v>34113</c:v>
                </c:pt>
                <c:pt idx="1605">
                  <c:v>34114</c:v>
                </c:pt>
                <c:pt idx="1606">
                  <c:v>34115</c:v>
                </c:pt>
                <c:pt idx="1607">
                  <c:v>34116</c:v>
                </c:pt>
                <c:pt idx="1608">
                  <c:v>34117</c:v>
                </c:pt>
                <c:pt idx="1609">
                  <c:v>34118</c:v>
                </c:pt>
                <c:pt idx="1610">
                  <c:v>34119</c:v>
                </c:pt>
                <c:pt idx="1611">
                  <c:v>34120</c:v>
                </c:pt>
                <c:pt idx="1612">
                  <c:v>34121</c:v>
                </c:pt>
                <c:pt idx="1613">
                  <c:v>34122</c:v>
                </c:pt>
                <c:pt idx="1614">
                  <c:v>34123</c:v>
                </c:pt>
                <c:pt idx="1615">
                  <c:v>34124</c:v>
                </c:pt>
                <c:pt idx="1616">
                  <c:v>34125</c:v>
                </c:pt>
                <c:pt idx="1617">
                  <c:v>34126</c:v>
                </c:pt>
                <c:pt idx="1618">
                  <c:v>34127</c:v>
                </c:pt>
                <c:pt idx="1619">
                  <c:v>34128</c:v>
                </c:pt>
                <c:pt idx="1620">
                  <c:v>34129</c:v>
                </c:pt>
                <c:pt idx="1621">
                  <c:v>34130</c:v>
                </c:pt>
                <c:pt idx="1622">
                  <c:v>34131</c:v>
                </c:pt>
                <c:pt idx="1623">
                  <c:v>34132</c:v>
                </c:pt>
                <c:pt idx="1624">
                  <c:v>34133</c:v>
                </c:pt>
                <c:pt idx="1625">
                  <c:v>34134</c:v>
                </c:pt>
                <c:pt idx="1626">
                  <c:v>34135</c:v>
                </c:pt>
                <c:pt idx="1627">
                  <c:v>34136</c:v>
                </c:pt>
                <c:pt idx="1628">
                  <c:v>34137</c:v>
                </c:pt>
                <c:pt idx="1629">
                  <c:v>34138</c:v>
                </c:pt>
                <c:pt idx="1630">
                  <c:v>34139</c:v>
                </c:pt>
                <c:pt idx="1631">
                  <c:v>34140</c:v>
                </c:pt>
                <c:pt idx="1632">
                  <c:v>34141</c:v>
                </c:pt>
                <c:pt idx="1633">
                  <c:v>34142</c:v>
                </c:pt>
                <c:pt idx="1634">
                  <c:v>34143</c:v>
                </c:pt>
                <c:pt idx="1635">
                  <c:v>34144</c:v>
                </c:pt>
                <c:pt idx="1636">
                  <c:v>34145</c:v>
                </c:pt>
                <c:pt idx="1637">
                  <c:v>34146</c:v>
                </c:pt>
                <c:pt idx="1638">
                  <c:v>34147</c:v>
                </c:pt>
                <c:pt idx="1639">
                  <c:v>34148</c:v>
                </c:pt>
                <c:pt idx="1640">
                  <c:v>34149</c:v>
                </c:pt>
                <c:pt idx="1641">
                  <c:v>34150</c:v>
                </c:pt>
                <c:pt idx="1642">
                  <c:v>34151</c:v>
                </c:pt>
                <c:pt idx="1643">
                  <c:v>34152</c:v>
                </c:pt>
                <c:pt idx="1644">
                  <c:v>34153</c:v>
                </c:pt>
                <c:pt idx="1645">
                  <c:v>34154</c:v>
                </c:pt>
                <c:pt idx="1646">
                  <c:v>34155</c:v>
                </c:pt>
                <c:pt idx="1647">
                  <c:v>34156</c:v>
                </c:pt>
                <c:pt idx="1648">
                  <c:v>34157</c:v>
                </c:pt>
                <c:pt idx="1649">
                  <c:v>34158</c:v>
                </c:pt>
                <c:pt idx="1650">
                  <c:v>34159</c:v>
                </c:pt>
                <c:pt idx="1651">
                  <c:v>34160</c:v>
                </c:pt>
                <c:pt idx="1652">
                  <c:v>34161</c:v>
                </c:pt>
                <c:pt idx="1653">
                  <c:v>34162</c:v>
                </c:pt>
                <c:pt idx="1654">
                  <c:v>34163</c:v>
                </c:pt>
                <c:pt idx="1655">
                  <c:v>34164</c:v>
                </c:pt>
                <c:pt idx="1656">
                  <c:v>34165</c:v>
                </c:pt>
                <c:pt idx="1657">
                  <c:v>34166</c:v>
                </c:pt>
                <c:pt idx="1658">
                  <c:v>34167</c:v>
                </c:pt>
                <c:pt idx="1659">
                  <c:v>34168</c:v>
                </c:pt>
                <c:pt idx="1660">
                  <c:v>34169</c:v>
                </c:pt>
                <c:pt idx="1661">
                  <c:v>34170</c:v>
                </c:pt>
                <c:pt idx="1662">
                  <c:v>34171</c:v>
                </c:pt>
                <c:pt idx="1663">
                  <c:v>34172</c:v>
                </c:pt>
                <c:pt idx="1664">
                  <c:v>34173</c:v>
                </c:pt>
                <c:pt idx="1665">
                  <c:v>34174</c:v>
                </c:pt>
                <c:pt idx="1666">
                  <c:v>34175</c:v>
                </c:pt>
                <c:pt idx="1667">
                  <c:v>34176</c:v>
                </c:pt>
                <c:pt idx="1668">
                  <c:v>34177</c:v>
                </c:pt>
                <c:pt idx="1669">
                  <c:v>34178</c:v>
                </c:pt>
                <c:pt idx="1670">
                  <c:v>34179</c:v>
                </c:pt>
                <c:pt idx="1671">
                  <c:v>34180</c:v>
                </c:pt>
                <c:pt idx="1672">
                  <c:v>34181</c:v>
                </c:pt>
                <c:pt idx="1673">
                  <c:v>34182</c:v>
                </c:pt>
                <c:pt idx="1674">
                  <c:v>34183</c:v>
                </c:pt>
                <c:pt idx="1675">
                  <c:v>34184</c:v>
                </c:pt>
                <c:pt idx="1676">
                  <c:v>34185</c:v>
                </c:pt>
                <c:pt idx="1677">
                  <c:v>34186</c:v>
                </c:pt>
                <c:pt idx="1678">
                  <c:v>34187</c:v>
                </c:pt>
                <c:pt idx="1679">
                  <c:v>34188</c:v>
                </c:pt>
                <c:pt idx="1680">
                  <c:v>34189</c:v>
                </c:pt>
                <c:pt idx="1681">
                  <c:v>34190</c:v>
                </c:pt>
                <c:pt idx="1682">
                  <c:v>34191</c:v>
                </c:pt>
                <c:pt idx="1683">
                  <c:v>34192</c:v>
                </c:pt>
                <c:pt idx="1684">
                  <c:v>34193</c:v>
                </c:pt>
                <c:pt idx="1685">
                  <c:v>34194</c:v>
                </c:pt>
                <c:pt idx="1686">
                  <c:v>34195</c:v>
                </c:pt>
                <c:pt idx="1687">
                  <c:v>34196</c:v>
                </c:pt>
                <c:pt idx="1688">
                  <c:v>34197</c:v>
                </c:pt>
                <c:pt idx="1689">
                  <c:v>34198</c:v>
                </c:pt>
                <c:pt idx="1690">
                  <c:v>34199</c:v>
                </c:pt>
                <c:pt idx="1691">
                  <c:v>34200</c:v>
                </c:pt>
                <c:pt idx="1692">
                  <c:v>34201</c:v>
                </c:pt>
                <c:pt idx="1693">
                  <c:v>34202</c:v>
                </c:pt>
                <c:pt idx="1694">
                  <c:v>34203</c:v>
                </c:pt>
                <c:pt idx="1695">
                  <c:v>34204</c:v>
                </c:pt>
                <c:pt idx="1696">
                  <c:v>34205</c:v>
                </c:pt>
                <c:pt idx="1697">
                  <c:v>34206</c:v>
                </c:pt>
                <c:pt idx="1698">
                  <c:v>34207</c:v>
                </c:pt>
                <c:pt idx="1699">
                  <c:v>34208</c:v>
                </c:pt>
                <c:pt idx="1700">
                  <c:v>34209</c:v>
                </c:pt>
                <c:pt idx="1701">
                  <c:v>34210</c:v>
                </c:pt>
                <c:pt idx="1702">
                  <c:v>34211</c:v>
                </c:pt>
                <c:pt idx="1703">
                  <c:v>34212</c:v>
                </c:pt>
                <c:pt idx="1704">
                  <c:v>34213</c:v>
                </c:pt>
                <c:pt idx="1705">
                  <c:v>34214</c:v>
                </c:pt>
                <c:pt idx="1706">
                  <c:v>34215</c:v>
                </c:pt>
                <c:pt idx="1707">
                  <c:v>34216</c:v>
                </c:pt>
                <c:pt idx="1708">
                  <c:v>34217</c:v>
                </c:pt>
                <c:pt idx="1709">
                  <c:v>34218</c:v>
                </c:pt>
                <c:pt idx="1710">
                  <c:v>34219</c:v>
                </c:pt>
                <c:pt idx="1711">
                  <c:v>34220</c:v>
                </c:pt>
                <c:pt idx="1712">
                  <c:v>34221</c:v>
                </c:pt>
                <c:pt idx="1713">
                  <c:v>34222</c:v>
                </c:pt>
                <c:pt idx="1714">
                  <c:v>34223</c:v>
                </c:pt>
                <c:pt idx="1715">
                  <c:v>34224</c:v>
                </c:pt>
                <c:pt idx="1716">
                  <c:v>34225</c:v>
                </c:pt>
                <c:pt idx="1717">
                  <c:v>34226</c:v>
                </c:pt>
                <c:pt idx="1718">
                  <c:v>34227</c:v>
                </c:pt>
                <c:pt idx="1719">
                  <c:v>34228</c:v>
                </c:pt>
                <c:pt idx="1720">
                  <c:v>34229</c:v>
                </c:pt>
                <c:pt idx="1721">
                  <c:v>34230</c:v>
                </c:pt>
                <c:pt idx="1722">
                  <c:v>34231</c:v>
                </c:pt>
                <c:pt idx="1723">
                  <c:v>34232</c:v>
                </c:pt>
                <c:pt idx="1724">
                  <c:v>34233</c:v>
                </c:pt>
                <c:pt idx="1725">
                  <c:v>34234</c:v>
                </c:pt>
                <c:pt idx="1726">
                  <c:v>34235</c:v>
                </c:pt>
                <c:pt idx="1727">
                  <c:v>34236</c:v>
                </c:pt>
                <c:pt idx="1728">
                  <c:v>34237</c:v>
                </c:pt>
                <c:pt idx="1729">
                  <c:v>34238</c:v>
                </c:pt>
                <c:pt idx="1730">
                  <c:v>34239</c:v>
                </c:pt>
                <c:pt idx="1731">
                  <c:v>34240</c:v>
                </c:pt>
                <c:pt idx="1732">
                  <c:v>34241</c:v>
                </c:pt>
                <c:pt idx="1733">
                  <c:v>34242</c:v>
                </c:pt>
                <c:pt idx="1734">
                  <c:v>34243</c:v>
                </c:pt>
                <c:pt idx="1735">
                  <c:v>34244</c:v>
                </c:pt>
                <c:pt idx="1736">
                  <c:v>34245</c:v>
                </c:pt>
                <c:pt idx="1737">
                  <c:v>34246</c:v>
                </c:pt>
                <c:pt idx="1738">
                  <c:v>34247</c:v>
                </c:pt>
                <c:pt idx="1739">
                  <c:v>34248</c:v>
                </c:pt>
                <c:pt idx="1740">
                  <c:v>34249</c:v>
                </c:pt>
                <c:pt idx="1741">
                  <c:v>34250</c:v>
                </c:pt>
                <c:pt idx="1742">
                  <c:v>34251</c:v>
                </c:pt>
                <c:pt idx="1743">
                  <c:v>34252</c:v>
                </c:pt>
                <c:pt idx="1744">
                  <c:v>34253</c:v>
                </c:pt>
                <c:pt idx="1745">
                  <c:v>34254</c:v>
                </c:pt>
                <c:pt idx="1746">
                  <c:v>34255</c:v>
                </c:pt>
                <c:pt idx="1747">
                  <c:v>34256</c:v>
                </c:pt>
                <c:pt idx="1748">
                  <c:v>34257</c:v>
                </c:pt>
                <c:pt idx="1749">
                  <c:v>34258</c:v>
                </c:pt>
                <c:pt idx="1750">
                  <c:v>34259</c:v>
                </c:pt>
                <c:pt idx="1751">
                  <c:v>34260</c:v>
                </c:pt>
                <c:pt idx="1752">
                  <c:v>34261</c:v>
                </c:pt>
                <c:pt idx="1753">
                  <c:v>34262</c:v>
                </c:pt>
                <c:pt idx="1754">
                  <c:v>34263</c:v>
                </c:pt>
                <c:pt idx="1755">
                  <c:v>34264</c:v>
                </c:pt>
                <c:pt idx="1756">
                  <c:v>34265</c:v>
                </c:pt>
                <c:pt idx="1757">
                  <c:v>34266</c:v>
                </c:pt>
                <c:pt idx="1758">
                  <c:v>34267</c:v>
                </c:pt>
                <c:pt idx="1759">
                  <c:v>34268</c:v>
                </c:pt>
                <c:pt idx="1760">
                  <c:v>34269</c:v>
                </c:pt>
                <c:pt idx="1761">
                  <c:v>34270</c:v>
                </c:pt>
                <c:pt idx="1762">
                  <c:v>34271</c:v>
                </c:pt>
                <c:pt idx="1763">
                  <c:v>34272</c:v>
                </c:pt>
                <c:pt idx="1764">
                  <c:v>34273</c:v>
                </c:pt>
                <c:pt idx="1765">
                  <c:v>34274</c:v>
                </c:pt>
                <c:pt idx="1766">
                  <c:v>34275</c:v>
                </c:pt>
                <c:pt idx="1767">
                  <c:v>34276</c:v>
                </c:pt>
                <c:pt idx="1768">
                  <c:v>34277</c:v>
                </c:pt>
                <c:pt idx="1769">
                  <c:v>34278</c:v>
                </c:pt>
                <c:pt idx="1770">
                  <c:v>34279</c:v>
                </c:pt>
                <c:pt idx="1771">
                  <c:v>34280</c:v>
                </c:pt>
                <c:pt idx="1772">
                  <c:v>34281</c:v>
                </c:pt>
                <c:pt idx="1773">
                  <c:v>34282</c:v>
                </c:pt>
                <c:pt idx="1774">
                  <c:v>34283</c:v>
                </c:pt>
                <c:pt idx="1775">
                  <c:v>34284</c:v>
                </c:pt>
                <c:pt idx="1776">
                  <c:v>34285</c:v>
                </c:pt>
                <c:pt idx="1777">
                  <c:v>34286</c:v>
                </c:pt>
                <c:pt idx="1778">
                  <c:v>34287</c:v>
                </c:pt>
                <c:pt idx="1779">
                  <c:v>34288</c:v>
                </c:pt>
                <c:pt idx="1780">
                  <c:v>34289</c:v>
                </c:pt>
                <c:pt idx="1781">
                  <c:v>34290</c:v>
                </c:pt>
                <c:pt idx="1782">
                  <c:v>34291</c:v>
                </c:pt>
                <c:pt idx="1783">
                  <c:v>34292</c:v>
                </c:pt>
                <c:pt idx="1784">
                  <c:v>34293</c:v>
                </c:pt>
                <c:pt idx="1785">
                  <c:v>34294</c:v>
                </c:pt>
                <c:pt idx="1786">
                  <c:v>34295</c:v>
                </c:pt>
                <c:pt idx="1787">
                  <c:v>34296</c:v>
                </c:pt>
                <c:pt idx="1788">
                  <c:v>34297</c:v>
                </c:pt>
                <c:pt idx="1789">
                  <c:v>34298</c:v>
                </c:pt>
                <c:pt idx="1790">
                  <c:v>34299</c:v>
                </c:pt>
                <c:pt idx="1791">
                  <c:v>34300</c:v>
                </c:pt>
                <c:pt idx="1792">
                  <c:v>34301</c:v>
                </c:pt>
                <c:pt idx="1793">
                  <c:v>34302</c:v>
                </c:pt>
                <c:pt idx="1794">
                  <c:v>34303</c:v>
                </c:pt>
                <c:pt idx="1795">
                  <c:v>34304</c:v>
                </c:pt>
                <c:pt idx="1796">
                  <c:v>34305</c:v>
                </c:pt>
                <c:pt idx="1797">
                  <c:v>34306</c:v>
                </c:pt>
                <c:pt idx="1798">
                  <c:v>34307</c:v>
                </c:pt>
                <c:pt idx="1799">
                  <c:v>34308</c:v>
                </c:pt>
                <c:pt idx="1800">
                  <c:v>34309</c:v>
                </c:pt>
                <c:pt idx="1801">
                  <c:v>34310</c:v>
                </c:pt>
                <c:pt idx="1802">
                  <c:v>34311</c:v>
                </c:pt>
                <c:pt idx="1803">
                  <c:v>34312</c:v>
                </c:pt>
                <c:pt idx="1804">
                  <c:v>34313</c:v>
                </c:pt>
                <c:pt idx="1805">
                  <c:v>34314</c:v>
                </c:pt>
                <c:pt idx="1806">
                  <c:v>34315</c:v>
                </c:pt>
                <c:pt idx="1807">
                  <c:v>34316</c:v>
                </c:pt>
                <c:pt idx="1808">
                  <c:v>34317</c:v>
                </c:pt>
                <c:pt idx="1809">
                  <c:v>34318</c:v>
                </c:pt>
                <c:pt idx="1810">
                  <c:v>34319</c:v>
                </c:pt>
                <c:pt idx="1811">
                  <c:v>34320</c:v>
                </c:pt>
                <c:pt idx="1812">
                  <c:v>34321</c:v>
                </c:pt>
                <c:pt idx="1813">
                  <c:v>34322</c:v>
                </c:pt>
                <c:pt idx="1814">
                  <c:v>34323</c:v>
                </c:pt>
                <c:pt idx="1815">
                  <c:v>34324</c:v>
                </c:pt>
                <c:pt idx="1816">
                  <c:v>34325</c:v>
                </c:pt>
                <c:pt idx="1817">
                  <c:v>34326</c:v>
                </c:pt>
                <c:pt idx="1818">
                  <c:v>34327</c:v>
                </c:pt>
                <c:pt idx="1819">
                  <c:v>34328</c:v>
                </c:pt>
                <c:pt idx="1820">
                  <c:v>34329</c:v>
                </c:pt>
                <c:pt idx="1821">
                  <c:v>34330</c:v>
                </c:pt>
                <c:pt idx="1822">
                  <c:v>34331</c:v>
                </c:pt>
                <c:pt idx="1823">
                  <c:v>34332</c:v>
                </c:pt>
                <c:pt idx="1824">
                  <c:v>34333</c:v>
                </c:pt>
                <c:pt idx="1825">
                  <c:v>34334</c:v>
                </c:pt>
              </c:numCache>
            </c:numRef>
          </c:cat>
          <c:val>
            <c:numRef>
              <c:f>'Flow Chart Tables'!$E$2:$E$1827</c:f>
              <c:numCache>
                <c:formatCode>0.00</c:formatCode>
                <c:ptCount val="1826"/>
                <c:pt idx="0">
                  <c:v>25.662083333333324</c:v>
                </c:pt>
                <c:pt idx="1">
                  <c:v>26.771250000000027</c:v>
                </c:pt>
                <c:pt idx="2">
                  <c:v>26.267083333333328</c:v>
                </c:pt>
                <c:pt idx="3">
                  <c:v>25.057083333333324</c:v>
                </c:pt>
                <c:pt idx="4">
                  <c:v>23.897500000000029</c:v>
                </c:pt>
                <c:pt idx="5">
                  <c:v>22.788333333333309</c:v>
                </c:pt>
                <c:pt idx="6">
                  <c:v>21.628750000000014</c:v>
                </c:pt>
                <c:pt idx="7">
                  <c:v>20.721250000000015</c:v>
                </c:pt>
                <c:pt idx="8">
                  <c:v>19.914583333333326</c:v>
                </c:pt>
                <c:pt idx="9">
                  <c:v>19.057500000000015</c:v>
                </c:pt>
                <c:pt idx="10">
                  <c:v>18.099583333333324</c:v>
                </c:pt>
                <c:pt idx="11">
                  <c:v>17.242500000000003</c:v>
                </c:pt>
                <c:pt idx="12">
                  <c:v>17.242500000000003</c:v>
                </c:pt>
                <c:pt idx="13">
                  <c:v>17.847500000000011</c:v>
                </c:pt>
                <c:pt idx="14">
                  <c:v>18.351666666666688</c:v>
                </c:pt>
                <c:pt idx="15">
                  <c:v>18.603750000000023</c:v>
                </c:pt>
                <c:pt idx="16">
                  <c:v>18.402083333333316</c:v>
                </c:pt>
                <c:pt idx="17">
                  <c:v>17.545000000000012</c:v>
                </c:pt>
                <c:pt idx="18">
                  <c:v>16.385416666666679</c:v>
                </c:pt>
                <c:pt idx="19">
                  <c:v>15.377083333333349</c:v>
                </c:pt>
                <c:pt idx="20">
                  <c:v>14.520000000000008</c:v>
                </c:pt>
                <c:pt idx="21">
                  <c:v>13.814166666666676</c:v>
                </c:pt>
                <c:pt idx="22">
                  <c:v>13.209166666666675</c:v>
                </c:pt>
                <c:pt idx="23">
                  <c:v>12.553750000000013</c:v>
                </c:pt>
                <c:pt idx="24">
                  <c:v>11.797500000000008</c:v>
                </c:pt>
                <c:pt idx="25">
                  <c:v>11.242916666666675</c:v>
                </c:pt>
                <c:pt idx="26">
                  <c:v>11.696666666666674</c:v>
                </c:pt>
                <c:pt idx="27">
                  <c:v>13.057916666666674</c:v>
                </c:pt>
                <c:pt idx="28">
                  <c:v>14.368750000000009</c:v>
                </c:pt>
                <c:pt idx="29">
                  <c:v>14.570416666666684</c:v>
                </c:pt>
                <c:pt idx="30">
                  <c:v>14.167083333333348</c:v>
                </c:pt>
                <c:pt idx="31">
                  <c:v>13.259583333333348</c:v>
                </c:pt>
                <c:pt idx="32">
                  <c:v>11.747083333333341</c:v>
                </c:pt>
                <c:pt idx="33">
                  <c:v>11.041250000000002</c:v>
                </c:pt>
                <c:pt idx="34">
                  <c:v>11.343750000000007</c:v>
                </c:pt>
                <c:pt idx="35">
                  <c:v>12.049583333333345</c:v>
                </c:pt>
                <c:pt idx="36">
                  <c:v>12.90666666666668</c:v>
                </c:pt>
                <c:pt idx="37">
                  <c:v>13.763750000000009</c:v>
                </c:pt>
                <c:pt idx="38">
                  <c:v>14.116666666666676</c:v>
                </c:pt>
                <c:pt idx="39">
                  <c:v>13.965416666666686</c:v>
                </c:pt>
                <c:pt idx="40">
                  <c:v>13.763750000000009</c:v>
                </c:pt>
                <c:pt idx="41">
                  <c:v>13.562083333333351</c:v>
                </c:pt>
                <c:pt idx="42">
                  <c:v>13.158750000000008</c:v>
                </c:pt>
                <c:pt idx="43">
                  <c:v>12.553750000000013</c:v>
                </c:pt>
                <c:pt idx="44">
                  <c:v>11.999166666666676</c:v>
                </c:pt>
                <c:pt idx="45">
                  <c:v>11.545416666666679</c:v>
                </c:pt>
                <c:pt idx="46">
                  <c:v>10.940416666666676</c:v>
                </c:pt>
                <c:pt idx="47">
                  <c:v>10.738750000000001</c:v>
                </c:pt>
                <c:pt idx="48">
                  <c:v>10.637916666666673</c:v>
                </c:pt>
                <c:pt idx="49">
                  <c:v>10.486666666666679</c:v>
                </c:pt>
                <c:pt idx="50">
                  <c:v>10.23458333333334</c:v>
                </c:pt>
                <c:pt idx="51">
                  <c:v>11.242916666666675</c:v>
                </c:pt>
                <c:pt idx="52">
                  <c:v>16.234166666666688</c:v>
                </c:pt>
                <c:pt idx="53">
                  <c:v>26.267083333333328</c:v>
                </c:pt>
                <c:pt idx="54">
                  <c:v>42.955000000000027</c:v>
                </c:pt>
                <c:pt idx="55">
                  <c:v>52.584583333333335</c:v>
                </c:pt>
                <c:pt idx="56">
                  <c:v>54.399583333333354</c:v>
                </c:pt>
                <c:pt idx="57">
                  <c:v>58.02958333333337</c:v>
                </c:pt>
                <c:pt idx="58">
                  <c:v>54.1979166666667</c:v>
                </c:pt>
                <c:pt idx="59">
                  <c:v>54.500416666666659</c:v>
                </c:pt>
                <c:pt idx="60">
                  <c:v>52.635000000000048</c:v>
                </c:pt>
                <c:pt idx="61">
                  <c:v>57.222916666666713</c:v>
                </c:pt>
                <c:pt idx="62">
                  <c:v>52.130833333333371</c:v>
                </c:pt>
                <c:pt idx="63">
                  <c:v>48.652083333333344</c:v>
                </c:pt>
                <c:pt idx="64">
                  <c:v>46.433750000000032</c:v>
                </c:pt>
                <c:pt idx="65">
                  <c:v>44.669166666666655</c:v>
                </c:pt>
                <c:pt idx="66">
                  <c:v>43.812083333333334</c:v>
                </c:pt>
                <c:pt idx="67">
                  <c:v>38.266250000000049</c:v>
                </c:pt>
                <c:pt idx="68">
                  <c:v>36.098333333333372</c:v>
                </c:pt>
                <c:pt idx="69">
                  <c:v>35.140416666666653</c:v>
                </c:pt>
                <c:pt idx="70">
                  <c:v>30.502083333333331</c:v>
                </c:pt>
                <c:pt idx="71">
                  <c:v>29.04000000000002</c:v>
                </c:pt>
                <c:pt idx="72">
                  <c:v>28.93916666666669</c:v>
                </c:pt>
                <c:pt idx="73">
                  <c:v>27.779583333333328</c:v>
                </c:pt>
                <c:pt idx="74">
                  <c:v>25.510833333333323</c:v>
                </c:pt>
                <c:pt idx="75">
                  <c:v>22.58666666666668</c:v>
                </c:pt>
                <c:pt idx="76">
                  <c:v>20.015416666666678</c:v>
                </c:pt>
                <c:pt idx="77">
                  <c:v>18.956666666666678</c:v>
                </c:pt>
                <c:pt idx="78">
                  <c:v>19.965000000000003</c:v>
                </c:pt>
                <c:pt idx="79">
                  <c:v>26.317500000000027</c:v>
                </c:pt>
                <c:pt idx="80">
                  <c:v>24.603333333333325</c:v>
                </c:pt>
                <c:pt idx="81">
                  <c:v>26.317500000000027</c:v>
                </c:pt>
                <c:pt idx="82">
                  <c:v>27.779583333333328</c:v>
                </c:pt>
                <c:pt idx="83">
                  <c:v>35.392500000000048</c:v>
                </c:pt>
                <c:pt idx="84">
                  <c:v>50.164583333333354</c:v>
                </c:pt>
                <c:pt idx="85">
                  <c:v>57.979166666666664</c:v>
                </c:pt>
                <c:pt idx="86">
                  <c:v>56.063333333333368</c:v>
                </c:pt>
                <c:pt idx="87">
                  <c:v>50.265416666666702</c:v>
                </c:pt>
                <c:pt idx="88">
                  <c:v>45.526250000000033</c:v>
                </c:pt>
                <c:pt idx="89">
                  <c:v>51.02166666666664</c:v>
                </c:pt>
                <c:pt idx="90">
                  <c:v>63.27291666666671</c:v>
                </c:pt>
                <c:pt idx="91">
                  <c:v>68.970000000000056</c:v>
                </c:pt>
                <c:pt idx="92">
                  <c:v>68.213750000000047</c:v>
                </c:pt>
                <c:pt idx="93">
                  <c:v>65.642500000000041</c:v>
                </c:pt>
                <c:pt idx="94">
                  <c:v>62.415833333333374</c:v>
                </c:pt>
                <c:pt idx="95">
                  <c:v>64.180416666666659</c:v>
                </c:pt>
                <c:pt idx="96">
                  <c:v>70.785000000000053</c:v>
                </c:pt>
                <c:pt idx="97">
                  <c:v>81.876666666666708</c:v>
                </c:pt>
                <c:pt idx="98">
                  <c:v>94.632083333333341</c:v>
                </c:pt>
                <c:pt idx="99">
                  <c:v>103.05166666666673</c:v>
                </c:pt>
                <c:pt idx="100">
                  <c:v>101.64000000000006</c:v>
                </c:pt>
                <c:pt idx="101">
                  <c:v>94.682500000000019</c:v>
                </c:pt>
                <c:pt idx="102">
                  <c:v>86.212500000000063</c:v>
                </c:pt>
                <c:pt idx="103">
                  <c:v>78.347500000000096</c:v>
                </c:pt>
                <c:pt idx="104">
                  <c:v>71.541250000000105</c:v>
                </c:pt>
                <c:pt idx="105">
                  <c:v>90.094583333333404</c:v>
                </c:pt>
                <c:pt idx="106">
                  <c:v>124.17625000000008</c:v>
                </c:pt>
                <c:pt idx="107">
                  <c:v>140.86416666666673</c:v>
                </c:pt>
                <c:pt idx="108">
                  <c:v>135.06625000000008</c:v>
                </c:pt>
                <c:pt idx="109">
                  <c:v>126.09208333333341</c:v>
                </c:pt>
                <c:pt idx="110">
                  <c:v>114.49625000000012</c:v>
                </c:pt>
                <c:pt idx="111">
                  <c:v>105.52208333333337</c:v>
                </c:pt>
                <c:pt idx="112">
                  <c:v>97.052083333333357</c:v>
                </c:pt>
                <c:pt idx="113">
                  <c:v>87.120000000000019</c:v>
                </c:pt>
                <c:pt idx="114">
                  <c:v>78.700416666666712</c:v>
                </c:pt>
                <c:pt idx="115">
                  <c:v>71.238750000000053</c:v>
                </c:pt>
                <c:pt idx="116">
                  <c:v>64.432500000000033</c:v>
                </c:pt>
                <c:pt idx="117">
                  <c:v>58.130416666666704</c:v>
                </c:pt>
                <c:pt idx="118">
                  <c:v>52.382916666666674</c:v>
                </c:pt>
                <c:pt idx="119">
                  <c:v>51.878750000000032</c:v>
                </c:pt>
                <c:pt idx="120">
                  <c:v>55.508750000000056</c:v>
                </c:pt>
                <c:pt idx="121">
                  <c:v>61.306666666666644</c:v>
                </c:pt>
                <c:pt idx="122">
                  <c:v>72.398333333333341</c:v>
                </c:pt>
                <c:pt idx="123">
                  <c:v>78.29708333333339</c:v>
                </c:pt>
                <c:pt idx="124">
                  <c:v>76.835000000000051</c:v>
                </c:pt>
                <c:pt idx="125">
                  <c:v>76.784583333333387</c:v>
                </c:pt>
                <c:pt idx="126">
                  <c:v>77.540833333333381</c:v>
                </c:pt>
                <c:pt idx="127">
                  <c:v>79.708750000000052</c:v>
                </c:pt>
                <c:pt idx="128">
                  <c:v>76.885416666666671</c:v>
                </c:pt>
                <c:pt idx="129">
                  <c:v>72.146250000000066</c:v>
                </c:pt>
                <c:pt idx="130">
                  <c:v>74.011666666666727</c:v>
                </c:pt>
                <c:pt idx="131">
                  <c:v>108.24458333333342</c:v>
                </c:pt>
                <c:pt idx="132">
                  <c:v>134.71333333333342</c:v>
                </c:pt>
                <c:pt idx="133">
                  <c:v>140.25916666666672</c:v>
                </c:pt>
                <c:pt idx="134">
                  <c:v>126.09208333333341</c:v>
                </c:pt>
                <c:pt idx="135">
                  <c:v>112.98375000000007</c:v>
                </c:pt>
                <c:pt idx="136">
                  <c:v>103.00125000000011</c:v>
                </c:pt>
                <c:pt idx="137">
                  <c:v>96.04375000000006</c:v>
                </c:pt>
                <c:pt idx="138">
                  <c:v>84.498333333333349</c:v>
                </c:pt>
                <c:pt idx="139">
                  <c:v>68.566666666666706</c:v>
                </c:pt>
                <c:pt idx="140">
                  <c:v>60.752083333333374</c:v>
                </c:pt>
                <c:pt idx="141">
                  <c:v>56.617916666666673</c:v>
                </c:pt>
                <c:pt idx="142">
                  <c:v>54.34916666666664</c:v>
                </c:pt>
                <c:pt idx="143">
                  <c:v>45.274166666666659</c:v>
                </c:pt>
                <c:pt idx="144">
                  <c:v>43.610416666666659</c:v>
                </c:pt>
                <c:pt idx="145">
                  <c:v>42.148333333333362</c:v>
                </c:pt>
                <c:pt idx="146">
                  <c:v>39.476250000000022</c:v>
                </c:pt>
                <c:pt idx="147">
                  <c:v>37.106666666666641</c:v>
                </c:pt>
                <c:pt idx="148">
                  <c:v>34.636250000000032</c:v>
                </c:pt>
                <c:pt idx="149">
                  <c:v>31.560833333333328</c:v>
                </c:pt>
                <c:pt idx="150">
                  <c:v>28.535833333333329</c:v>
                </c:pt>
                <c:pt idx="151">
                  <c:v>27.225000000000016</c:v>
                </c:pt>
                <c:pt idx="152">
                  <c:v>32.266666666666644</c:v>
                </c:pt>
                <c:pt idx="153">
                  <c:v>35.190833333333359</c:v>
                </c:pt>
                <c:pt idx="154">
                  <c:v>38.367083333333333</c:v>
                </c:pt>
                <c:pt idx="155">
                  <c:v>39.728333333333389</c:v>
                </c:pt>
                <c:pt idx="156">
                  <c:v>37.862916666666663</c:v>
                </c:pt>
                <c:pt idx="157">
                  <c:v>36.854583333333323</c:v>
                </c:pt>
                <c:pt idx="158">
                  <c:v>38.820833333333354</c:v>
                </c:pt>
                <c:pt idx="159">
                  <c:v>43.055833333333354</c:v>
                </c:pt>
                <c:pt idx="160">
                  <c:v>51.979583333333345</c:v>
                </c:pt>
                <c:pt idx="161">
                  <c:v>63.525000000000063</c:v>
                </c:pt>
                <c:pt idx="162">
                  <c:v>67.054166666666703</c:v>
                </c:pt>
                <c:pt idx="163">
                  <c:v>64.331666666666706</c:v>
                </c:pt>
                <c:pt idx="164">
                  <c:v>61.861250000000041</c:v>
                </c:pt>
                <c:pt idx="165">
                  <c:v>59.743750000000063</c:v>
                </c:pt>
                <c:pt idx="166">
                  <c:v>70.583333333333329</c:v>
                </c:pt>
                <c:pt idx="167">
                  <c:v>81.372500000000059</c:v>
                </c:pt>
                <c:pt idx="168">
                  <c:v>84.548750000000041</c:v>
                </c:pt>
                <c:pt idx="169">
                  <c:v>80.465000000000046</c:v>
                </c:pt>
                <c:pt idx="170">
                  <c:v>73.457083333333372</c:v>
                </c:pt>
                <c:pt idx="171">
                  <c:v>66.045833333333348</c:v>
                </c:pt>
                <c:pt idx="172">
                  <c:v>58.634583333333346</c:v>
                </c:pt>
                <c:pt idx="173">
                  <c:v>51.777916666666677</c:v>
                </c:pt>
                <c:pt idx="174">
                  <c:v>46.736250000000055</c:v>
                </c:pt>
                <c:pt idx="175">
                  <c:v>43.005416666666655</c:v>
                </c:pt>
                <c:pt idx="176">
                  <c:v>39.274583333333354</c:v>
                </c:pt>
                <c:pt idx="177">
                  <c:v>35.392500000000048</c:v>
                </c:pt>
                <c:pt idx="178">
                  <c:v>32.165833333333353</c:v>
                </c:pt>
                <c:pt idx="179">
                  <c:v>29.54416666666669</c:v>
                </c:pt>
                <c:pt idx="180">
                  <c:v>27.174583333333331</c:v>
                </c:pt>
                <c:pt idx="181">
                  <c:v>24.300833333333326</c:v>
                </c:pt>
                <c:pt idx="182">
                  <c:v>20.519583333333323</c:v>
                </c:pt>
                <c:pt idx="183">
                  <c:v>16.788749999999997</c:v>
                </c:pt>
                <c:pt idx="184">
                  <c:v>13.713333333333342</c:v>
                </c:pt>
                <c:pt idx="185">
                  <c:v>11.64625</c:v>
                </c:pt>
                <c:pt idx="186">
                  <c:v>11.293333333333342</c:v>
                </c:pt>
                <c:pt idx="187">
                  <c:v>13.713333333333342</c:v>
                </c:pt>
                <c:pt idx="188">
                  <c:v>16.183750000000011</c:v>
                </c:pt>
                <c:pt idx="189">
                  <c:v>18.301250000000021</c:v>
                </c:pt>
                <c:pt idx="190">
                  <c:v>18.704583333333321</c:v>
                </c:pt>
                <c:pt idx="191">
                  <c:v>18.150000000000023</c:v>
                </c:pt>
                <c:pt idx="192">
                  <c:v>17.2425</c:v>
                </c:pt>
                <c:pt idx="193">
                  <c:v>15.27625000000001</c:v>
                </c:pt>
                <c:pt idx="194">
                  <c:v>13.108333333333341</c:v>
                </c:pt>
                <c:pt idx="195">
                  <c:v>11.343750000000007</c:v>
                </c:pt>
                <c:pt idx="196">
                  <c:v>9.8312500000000007</c:v>
                </c:pt>
                <c:pt idx="197">
                  <c:v>9.680000000000005</c:v>
                </c:pt>
                <c:pt idx="198">
                  <c:v>14.116666666666676</c:v>
                </c:pt>
                <c:pt idx="199">
                  <c:v>19.158333333333321</c:v>
                </c:pt>
                <c:pt idx="200">
                  <c:v>18.755000000000013</c:v>
                </c:pt>
                <c:pt idx="201">
                  <c:v>16.536666666666687</c:v>
                </c:pt>
                <c:pt idx="202">
                  <c:v>15.074583333333347</c:v>
                </c:pt>
                <c:pt idx="203">
                  <c:v>13.410833333333347</c:v>
                </c:pt>
                <c:pt idx="204">
                  <c:v>11.242916666666675</c:v>
                </c:pt>
                <c:pt idx="205">
                  <c:v>9.2262500000000003</c:v>
                </c:pt>
                <c:pt idx="206">
                  <c:v>7.6129166666666652</c:v>
                </c:pt>
                <c:pt idx="207">
                  <c:v>6.201250000000007</c:v>
                </c:pt>
                <c:pt idx="208">
                  <c:v>5.1929166666666653</c:v>
                </c:pt>
                <c:pt idx="209">
                  <c:v>4.9912500000000062</c:v>
                </c:pt>
                <c:pt idx="210">
                  <c:v>5.394583333333336</c:v>
                </c:pt>
                <c:pt idx="211">
                  <c:v>5.7979166666666657</c:v>
                </c:pt>
                <c:pt idx="212">
                  <c:v>5.9491666666666712</c:v>
                </c:pt>
                <c:pt idx="213">
                  <c:v>5.6466666666666709</c:v>
                </c:pt>
                <c:pt idx="214">
                  <c:v>5.0416666666666714</c:v>
                </c:pt>
                <c:pt idx="215">
                  <c:v>4.3358333333333388</c:v>
                </c:pt>
                <c:pt idx="216">
                  <c:v>3.7308333333333357</c:v>
                </c:pt>
                <c:pt idx="217">
                  <c:v>3.2266666666666688</c:v>
                </c:pt>
                <c:pt idx="218">
                  <c:v>3.0250000000000021</c:v>
                </c:pt>
                <c:pt idx="219">
                  <c:v>3.2266666666666688</c:v>
                </c:pt>
                <c:pt idx="220">
                  <c:v>3.7812500000000022</c:v>
                </c:pt>
                <c:pt idx="221">
                  <c:v>4.4366666666666728</c:v>
                </c:pt>
                <c:pt idx="222">
                  <c:v>4.8904166666666669</c:v>
                </c:pt>
                <c:pt idx="223">
                  <c:v>5.8483333333333398</c:v>
                </c:pt>
                <c:pt idx="224">
                  <c:v>13.360416666666685</c:v>
                </c:pt>
                <c:pt idx="225">
                  <c:v>39.224166666666655</c:v>
                </c:pt>
                <c:pt idx="226">
                  <c:v>58.785833333333365</c:v>
                </c:pt>
                <c:pt idx="227">
                  <c:v>63.676250000000039</c:v>
                </c:pt>
                <c:pt idx="228">
                  <c:v>59.491666666666646</c:v>
                </c:pt>
                <c:pt idx="229">
                  <c:v>51.374583333333341</c:v>
                </c:pt>
                <c:pt idx="230">
                  <c:v>43.358333333333356</c:v>
                </c:pt>
                <c:pt idx="231">
                  <c:v>36.19916666666667</c:v>
                </c:pt>
                <c:pt idx="232">
                  <c:v>30.754166666666691</c:v>
                </c:pt>
                <c:pt idx="233">
                  <c:v>27.023333333333319</c:v>
                </c:pt>
                <c:pt idx="234">
                  <c:v>22.990000000000016</c:v>
                </c:pt>
                <c:pt idx="235">
                  <c:v>19.208750000000013</c:v>
                </c:pt>
                <c:pt idx="236">
                  <c:v>16.082916666666677</c:v>
                </c:pt>
                <c:pt idx="237">
                  <c:v>13.612500000000013</c:v>
                </c:pt>
                <c:pt idx="238">
                  <c:v>11.797500000000008</c:v>
                </c:pt>
                <c:pt idx="239">
                  <c:v>10.335416666666678</c:v>
                </c:pt>
                <c:pt idx="240">
                  <c:v>9.1758333333333475</c:v>
                </c:pt>
                <c:pt idx="241">
                  <c:v>8.7220833333333392</c:v>
                </c:pt>
                <c:pt idx="242">
                  <c:v>9.7304166666666738</c:v>
                </c:pt>
                <c:pt idx="243">
                  <c:v>10.839583333333348</c:v>
                </c:pt>
                <c:pt idx="244">
                  <c:v>10.184166666666675</c:v>
                </c:pt>
                <c:pt idx="245">
                  <c:v>8.8229166666666767</c:v>
                </c:pt>
                <c:pt idx="246">
                  <c:v>7.5625000000000018</c:v>
                </c:pt>
                <c:pt idx="247">
                  <c:v>6.5037500000000064</c:v>
                </c:pt>
                <c:pt idx="248">
                  <c:v>5.4954166666666673</c:v>
                </c:pt>
                <c:pt idx="249">
                  <c:v>4.5879166666666658</c:v>
                </c:pt>
                <c:pt idx="250">
                  <c:v>3.9829166666666693</c:v>
                </c:pt>
                <c:pt idx="251">
                  <c:v>3.4283333333333359</c:v>
                </c:pt>
                <c:pt idx="252">
                  <c:v>3.0250000000000021</c:v>
                </c:pt>
                <c:pt idx="253">
                  <c:v>2.6720833333333336</c:v>
                </c:pt>
                <c:pt idx="254">
                  <c:v>2.5208333333333348</c:v>
                </c:pt>
                <c:pt idx="255">
                  <c:v>2.4200000000000013</c:v>
                </c:pt>
                <c:pt idx="256">
                  <c:v>2.3191666666666677</c:v>
                </c:pt>
                <c:pt idx="257">
                  <c:v>2.9745833333333347</c:v>
                </c:pt>
                <c:pt idx="258">
                  <c:v>5.394583333333336</c:v>
                </c:pt>
                <c:pt idx="259">
                  <c:v>12.100000000000009</c:v>
                </c:pt>
                <c:pt idx="260">
                  <c:v>17.09125000000002</c:v>
                </c:pt>
                <c:pt idx="261">
                  <c:v>17.696250000000024</c:v>
                </c:pt>
                <c:pt idx="262">
                  <c:v>17.998750000000012</c:v>
                </c:pt>
                <c:pt idx="263">
                  <c:v>21.931250000000023</c:v>
                </c:pt>
                <c:pt idx="264">
                  <c:v>27.981250000000017</c:v>
                </c:pt>
                <c:pt idx="265">
                  <c:v>30.502083333333331</c:v>
                </c:pt>
                <c:pt idx="266">
                  <c:v>28.888750000000019</c:v>
                </c:pt>
                <c:pt idx="267">
                  <c:v>26.972916666666684</c:v>
                </c:pt>
                <c:pt idx="268">
                  <c:v>25.6116666666667</c:v>
                </c:pt>
                <c:pt idx="269">
                  <c:v>26.972916666666684</c:v>
                </c:pt>
                <c:pt idx="270">
                  <c:v>29.14083333333333</c:v>
                </c:pt>
                <c:pt idx="271">
                  <c:v>28.485416666666673</c:v>
                </c:pt>
                <c:pt idx="272">
                  <c:v>25.662083333333324</c:v>
                </c:pt>
                <c:pt idx="273">
                  <c:v>21.880833333333324</c:v>
                </c:pt>
                <c:pt idx="274">
                  <c:v>18.250833333333325</c:v>
                </c:pt>
                <c:pt idx="275">
                  <c:v>18.150000000000023</c:v>
                </c:pt>
                <c:pt idx="276">
                  <c:v>23.695833333333326</c:v>
                </c:pt>
                <c:pt idx="277">
                  <c:v>28.082083333333319</c:v>
                </c:pt>
                <c:pt idx="278">
                  <c:v>28.182916666666685</c:v>
                </c:pt>
                <c:pt idx="279">
                  <c:v>26.115833333333331</c:v>
                </c:pt>
                <c:pt idx="280">
                  <c:v>23.393333333333324</c:v>
                </c:pt>
                <c:pt idx="281">
                  <c:v>20.721250000000015</c:v>
                </c:pt>
                <c:pt idx="282">
                  <c:v>18.402083333333316</c:v>
                </c:pt>
                <c:pt idx="283">
                  <c:v>16.990416666666672</c:v>
                </c:pt>
                <c:pt idx="284">
                  <c:v>18.654166666666697</c:v>
                </c:pt>
                <c:pt idx="285">
                  <c:v>20.116250000000033</c:v>
                </c:pt>
                <c:pt idx="286">
                  <c:v>19.561666666666678</c:v>
                </c:pt>
                <c:pt idx="287">
                  <c:v>19.763333333333311</c:v>
                </c:pt>
                <c:pt idx="288">
                  <c:v>23.393333333333324</c:v>
                </c:pt>
                <c:pt idx="289">
                  <c:v>26.620000000000015</c:v>
                </c:pt>
                <c:pt idx="290">
                  <c:v>32.82125000000002</c:v>
                </c:pt>
                <c:pt idx="291">
                  <c:v>43.812083333333334</c:v>
                </c:pt>
                <c:pt idx="292">
                  <c:v>54.450000000000024</c:v>
                </c:pt>
                <c:pt idx="293">
                  <c:v>79.759166666666715</c:v>
                </c:pt>
                <c:pt idx="294">
                  <c:v>95.993333333333382</c:v>
                </c:pt>
                <c:pt idx="295">
                  <c:v>99.37125000000006</c:v>
                </c:pt>
                <c:pt idx="296">
                  <c:v>92.665833333333325</c:v>
                </c:pt>
                <c:pt idx="297">
                  <c:v>83.540416666666715</c:v>
                </c:pt>
                <c:pt idx="298">
                  <c:v>73.003333333333359</c:v>
                </c:pt>
                <c:pt idx="299">
                  <c:v>65.037500000000037</c:v>
                </c:pt>
                <c:pt idx="300">
                  <c:v>57.626250000000056</c:v>
                </c:pt>
                <c:pt idx="301">
                  <c:v>51.223333333333386</c:v>
                </c:pt>
                <c:pt idx="302">
                  <c:v>45.828750000000049</c:v>
                </c:pt>
                <c:pt idx="303">
                  <c:v>41.442500000000031</c:v>
                </c:pt>
                <c:pt idx="304">
                  <c:v>43.812083333333334</c:v>
                </c:pt>
                <c:pt idx="305">
                  <c:v>55.256666666666639</c:v>
                </c:pt>
                <c:pt idx="306">
                  <c:v>68.163333333333327</c:v>
                </c:pt>
                <c:pt idx="307">
                  <c:v>86.767083333333403</c:v>
                </c:pt>
                <c:pt idx="308">
                  <c:v>98.110833333333389</c:v>
                </c:pt>
                <c:pt idx="309">
                  <c:v>99.673749999999998</c:v>
                </c:pt>
                <c:pt idx="310">
                  <c:v>95.186666666666738</c:v>
                </c:pt>
                <c:pt idx="311">
                  <c:v>88.279583333333349</c:v>
                </c:pt>
                <c:pt idx="312">
                  <c:v>86.565416666666678</c:v>
                </c:pt>
                <c:pt idx="313">
                  <c:v>92.817083333333386</c:v>
                </c:pt>
                <c:pt idx="314">
                  <c:v>94.985000000000056</c:v>
                </c:pt>
                <c:pt idx="315">
                  <c:v>92.010416666666728</c:v>
                </c:pt>
                <c:pt idx="316">
                  <c:v>85.607500000000073</c:v>
                </c:pt>
                <c:pt idx="317">
                  <c:v>77.692083333333358</c:v>
                </c:pt>
                <c:pt idx="318">
                  <c:v>71.440416666666707</c:v>
                </c:pt>
                <c:pt idx="319">
                  <c:v>68.566666666666706</c:v>
                </c:pt>
                <c:pt idx="320">
                  <c:v>71.541250000000105</c:v>
                </c:pt>
                <c:pt idx="321">
                  <c:v>73.961250000000106</c:v>
                </c:pt>
                <c:pt idx="322">
                  <c:v>74.263750000000073</c:v>
                </c:pt>
                <c:pt idx="323">
                  <c:v>72.095833333333331</c:v>
                </c:pt>
                <c:pt idx="324">
                  <c:v>70.079166666666708</c:v>
                </c:pt>
                <c:pt idx="325">
                  <c:v>67.860833333333332</c:v>
                </c:pt>
                <c:pt idx="326">
                  <c:v>66.499583333333376</c:v>
                </c:pt>
                <c:pt idx="327">
                  <c:v>66.499583333333376</c:v>
                </c:pt>
                <c:pt idx="328">
                  <c:v>64.785416666666663</c:v>
                </c:pt>
                <c:pt idx="329">
                  <c:v>62.617500000000042</c:v>
                </c:pt>
                <c:pt idx="330">
                  <c:v>61.962083333333375</c:v>
                </c:pt>
                <c:pt idx="331">
                  <c:v>60.903333333333372</c:v>
                </c:pt>
                <c:pt idx="332">
                  <c:v>60.348750000000038</c:v>
                </c:pt>
                <c:pt idx="333">
                  <c:v>58.180833333333375</c:v>
                </c:pt>
                <c:pt idx="334">
                  <c:v>55.055000000000035</c:v>
                </c:pt>
                <c:pt idx="335">
                  <c:v>51.122500000000066</c:v>
                </c:pt>
                <c:pt idx="336">
                  <c:v>49.811666666666625</c:v>
                </c:pt>
                <c:pt idx="337">
                  <c:v>49.45875000000003</c:v>
                </c:pt>
                <c:pt idx="338">
                  <c:v>48.652083333333344</c:v>
                </c:pt>
                <c:pt idx="339">
                  <c:v>46.887500000000024</c:v>
                </c:pt>
                <c:pt idx="340">
                  <c:v>45.122916666666697</c:v>
                </c:pt>
                <c:pt idx="341">
                  <c:v>43.660833333333358</c:v>
                </c:pt>
                <c:pt idx="342">
                  <c:v>42.047500000000021</c:v>
                </c:pt>
                <c:pt idx="343">
                  <c:v>40.182083333333345</c:v>
                </c:pt>
                <c:pt idx="344">
                  <c:v>38.367083333333333</c:v>
                </c:pt>
                <c:pt idx="345">
                  <c:v>37.308333333333358</c:v>
                </c:pt>
                <c:pt idx="346">
                  <c:v>36.50166666666663</c:v>
                </c:pt>
                <c:pt idx="347">
                  <c:v>35.392500000000048</c:v>
                </c:pt>
                <c:pt idx="348">
                  <c:v>34.031250000000021</c:v>
                </c:pt>
                <c:pt idx="349">
                  <c:v>34.636250000000032</c:v>
                </c:pt>
                <c:pt idx="350">
                  <c:v>37.257916666666667</c:v>
                </c:pt>
                <c:pt idx="351">
                  <c:v>38.367083333333333</c:v>
                </c:pt>
                <c:pt idx="352">
                  <c:v>37.308333333333358</c:v>
                </c:pt>
                <c:pt idx="353">
                  <c:v>35.493333333333361</c:v>
                </c:pt>
                <c:pt idx="354">
                  <c:v>34.031250000000021</c:v>
                </c:pt>
                <c:pt idx="355">
                  <c:v>33.930416666666645</c:v>
                </c:pt>
                <c:pt idx="356">
                  <c:v>35.241250000000022</c:v>
                </c:pt>
                <c:pt idx="357">
                  <c:v>36.300000000000026</c:v>
                </c:pt>
                <c:pt idx="358">
                  <c:v>35.795833333333363</c:v>
                </c:pt>
                <c:pt idx="359">
                  <c:v>34.333750000000016</c:v>
                </c:pt>
                <c:pt idx="360">
                  <c:v>32.82125000000002</c:v>
                </c:pt>
                <c:pt idx="361">
                  <c:v>31.510416666666693</c:v>
                </c:pt>
                <c:pt idx="362">
                  <c:v>30.401250000000029</c:v>
                </c:pt>
                <c:pt idx="363">
                  <c:v>29.745833333333319</c:v>
                </c:pt>
                <c:pt idx="364">
                  <c:v>29.645000000000017</c:v>
                </c:pt>
                <c:pt idx="365">
                  <c:v>30.955833333333324</c:v>
                </c:pt>
                <c:pt idx="366">
                  <c:v>32.720416666666694</c:v>
                </c:pt>
                <c:pt idx="367">
                  <c:v>34.182500000000019</c:v>
                </c:pt>
                <c:pt idx="368">
                  <c:v>35.493333333333361</c:v>
                </c:pt>
                <c:pt idx="369">
                  <c:v>36.552083333333336</c:v>
                </c:pt>
                <c:pt idx="370">
                  <c:v>36.400833333333345</c:v>
                </c:pt>
                <c:pt idx="371">
                  <c:v>35.140416666666653</c:v>
                </c:pt>
                <c:pt idx="372">
                  <c:v>33.627916666666664</c:v>
                </c:pt>
                <c:pt idx="373">
                  <c:v>32.065000000000019</c:v>
                </c:pt>
                <c:pt idx="374">
                  <c:v>30.653333333333329</c:v>
                </c:pt>
                <c:pt idx="375">
                  <c:v>29.29208333333332</c:v>
                </c:pt>
                <c:pt idx="376">
                  <c:v>28.132500000000025</c:v>
                </c:pt>
                <c:pt idx="377">
                  <c:v>27.124166666666699</c:v>
                </c:pt>
                <c:pt idx="378">
                  <c:v>26.166250000000026</c:v>
                </c:pt>
                <c:pt idx="379">
                  <c:v>25.309166666666691</c:v>
                </c:pt>
                <c:pt idx="380">
                  <c:v>24.754583333333329</c:v>
                </c:pt>
                <c:pt idx="381">
                  <c:v>24.502500000000012</c:v>
                </c:pt>
                <c:pt idx="382">
                  <c:v>24.048750000000013</c:v>
                </c:pt>
                <c:pt idx="383">
                  <c:v>23.141250000000024</c:v>
                </c:pt>
                <c:pt idx="384">
                  <c:v>21.98166666666668</c:v>
                </c:pt>
                <c:pt idx="385">
                  <c:v>22.385000000000012</c:v>
                </c:pt>
                <c:pt idx="386">
                  <c:v>26.872083333333332</c:v>
                </c:pt>
                <c:pt idx="387">
                  <c:v>31.611250000000037</c:v>
                </c:pt>
                <c:pt idx="388">
                  <c:v>33.325416666666648</c:v>
                </c:pt>
                <c:pt idx="389">
                  <c:v>33.022916666666674</c:v>
                </c:pt>
                <c:pt idx="390">
                  <c:v>35.291666666666643</c:v>
                </c:pt>
                <c:pt idx="391">
                  <c:v>47.593333333333369</c:v>
                </c:pt>
                <c:pt idx="392">
                  <c:v>65.037500000000037</c:v>
                </c:pt>
                <c:pt idx="393">
                  <c:v>77.137500000000045</c:v>
                </c:pt>
                <c:pt idx="394">
                  <c:v>104.91708333333339</c:v>
                </c:pt>
                <c:pt idx="395">
                  <c:v>122.31083333333341</c:v>
                </c:pt>
                <c:pt idx="396">
                  <c:v>124.27708333333341</c:v>
                </c:pt>
                <c:pt idx="397">
                  <c:v>114.95000000000007</c:v>
                </c:pt>
                <c:pt idx="398">
                  <c:v>116.41208333333341</c:v>
                </c:pt>
                <c:pt idx="399">
                  <c:v>123.31916666666676</c:v>
                </c:pt>
                <c:pt idx="400">
                  <c:v>133.04958333333335</c:v>
                </c:pt>
                <c:pt idx="401">
                  <c:v>127.9070833333334</c:v>
                </c:pt>
                <c:pt idx="402">
                  <c:v>117.3195833333334</c:v>
                </c:pt>
                <c:pt idx="403">
                  <c:v>106.22791666666673</c:v>
                </c:pt>
                <c:pt idx="404">
                  <c:v>100.37958333333336</c:v>
                </c:pt>
                <c:pt idx="405">
                  <c:v>100.93416666666677</c:v>
                </c:pt>
                <c:pt idx="406">
                  <c:v>111.42083333333341</c:v>
                </c:pt>
                <c:pt idx="407">
                  <c:v>136.37708333333347</c:v>
                </c:pt>
                <c:pt idx="408">
                  <c:v>152.66166666666678</c:v>
                </c:pt>
                <c:pt idx="409">
                  <c:v>156.69500000000011</c:v>
                </c:pt>
                <c:pt idx="410">
                  <c:v>156.24125000000001</c:v>
                </c:pt>
                <c:pt idx="411">
                  <c:v>178.02125000000021</c:v>
                </c:pt>
                <c:pt idx="412">
                  <c:v>181.34875000000011</c:v>
                </c:pt>
                <c:pt idx="413">
                  <c:v>170.3075000000002</c:v>
                </c:pt>
                <c:pt idx="414">
                  <c:v>157.75375</c:v>
                </c:pt>
                <c:pt idx="415">
                  <c:v>145.85541666666686</c:v>
                </c:pt>
                <c:pt idx="416">
                  <c:v>142.32625000000019</c:v>
                </c:pt>
                <c:pt idx="417">
                  <c:v>146.25875000000011</c:v>
                </c:pt>
                <c:pt idx="418">
                  <c:v>145.65375</c:v>
                </c:pt>
                <c:pt idx="419">
                  <c:v>154.07333333333344</c:v>
                </c:pt>
                <c:pt idx="420">
                  <c:v>161.38375000000011</c:v>
                </c:pt>
                <c:pt idx="421">
                  <c:v>162.84583333333347</c:v>
                </c:pt>
                <c:pt idx="422">
                  <c:v>158.51000000000008</c:v>
                </c:pt>
                <c:pt idx="423">
                  <c:v>154.77916666666667</c:v>
                </c:pt>
                <c:pt idx="424">
                  <c:v>152.6112500000001</c:v>
                </c:pt>
                <c:pt idx="425">
                  <c:v>147.31750000000008</c:v>
                </c:pt>
                <c:pt idx="426">
                  <c:v>138.3937500000001</c:v>
                </c:pt>
                <c:pt idx="427">
                  <c:v>127.50375000000008</c:v>
                </c:pt>
                <c:pt idx="428">
                  <c:v>120.24375000000009</c:v>
                </c:pt>
                <c:pt idx="429">
                  <c:v>114.09291666666674</c:v>
                </c:pt>
                <c:pt idx="430">
                  <c:v>109.90833333333336</c:v>
                </c:pt>
                <c:pt idx="431">
                  <c:v>106.17750000000007</c:v>
                </c:pt>
                <c:pt idx="432">
                  <c:v>101.89208333333335</c:v>
                </c:pt>
                <c:pt idx="433">
                  <c:v>96.547916666666723</c:v>
                </c:pt>
                <c:pt idx="434">
                  <c:v>88.682916666666685</c:v>
                </c:pt>
                <c:pt idx="435">
                  <c:v>82.582500000000053</c:v>
                </c:pt>
                <c:pt idx="436">
                  <c:v>80.061666666666724</c:v>
                </c:pt>
                <c:pt idx="437">
                  <c:v>77.339166666666713</c:v>
                </c:pt>
                <c:pt idx="438">
                  <c:v>73.557916666666713</c:v>
                </c:pt>
                <c:pt idx="439">
                  <c:v>68.768333333333359</c:v>
                </c:pt>
                <c:pt idx="440">
                  <c:v>64.079583333333332</c:v>
                </c:pt>
                <c:pt idx="441">
                  <c:v>63.071250000000035</c:v>
                </c:pt>
                <c:pt idx="442">
                  <c:v>65.541666666666757</c:v>
                </c:pt>
                <c:pt idx="443">
                  <c:v>68.314583333333374</c:v>
                </c:pt>
                <c:pt idx="444">
                  <c:v>72.095833333333331</c:v>
                </c:pt>
                <c:pt idx="445">
                  <c:v>73.406666666666723</c:v>
                </c:pt>
                <c:pt idx="446">
                  <c:v>71.087500000000063</c:v>
                </c:pt>
                <c:pt idx="447">
                  <c:v>66.852499999999992</c:v>
                </c:pt>
                <c:pt idx="448">
                  <c:v>62.667916666666706</c:v>
                </c:pt>
                <c:pt idx="449">
                  <c:v>58.48333333333337</c:v>
                </c:pt>
                <c:pt idx="450">
                  <c:v>54.802916666666704</c:v>
                </c:pt>
                <c:pt idx="451">
                  <c:v>51.324166666666656</c:v>
                </c:pt>
                <c:pt idx="452">
                  <c:v>48.248750000000058</c:v>
                </c:pt>
                <c:pt idx="453">
                  <c:v>45.324583333333344</c:v>
                </c:pt>
                <c:pt idx="454">
                  <c:v>47.341250000000024</c:v>
                </c:pt>
                <c:pt idx="455">
                  <c:v>51.878750000000032</c:v>
                </c:pt>
                <c:pt idx="456">
                  <c:v>53.945833333333354</c:v>
                </c:pt>
                <c:pt idx="457">
                  <c:v>53.693750000000065</c:v>
                </c:pt>
                <c:pt idx="458">
                  <c:v>219.41333333333347</c:v>
                </c:pt>
                <c:pt idx="459">
                  <c:v>277.69500000000016</c:v>
                </c:pt>
                <c:pt idx="460">
                  <c:v>233.37875000000014</c:v>
                </c:pt>
                <c:pt idx="461">
                  <c:v>189.26416666666668</c:v>
                </c:pt>
                <c:pt idx="462">
                  <c:v>167.38333333333355</c:v>
                </c:pt>
                <c:pt idx="463">
                  <c:v>153.56916666666675</c:v>
                </c:pt>
                <c:pt idx="464">
                  <c:v>136.83083333333349</c:v>
                </c:pt>
                <c:pt idx="465">
                  <c:v>123.11750000000009</c:v>
                </c:pt>
                <c:pt idx="466">
                  <c:v>117.67250000000003</c:v>
                </c:pt>
                <c:pt idx="467">
                  <c:v>110.16041666666671</c:v>
                </c:pt>
                <c:pt idx="468">
                  <c:v>102.64833333333335</c:v>
                </c:pt>
                <c:pt idx="469">
                  <c:v>102.7995833333334</c:v>
                </c:pt>
                <c:pt idx="470">
                  <c:v>111.92500000000007</c:v>
                </c:pt>
                <c:pt idx="471">
                  <c:v>121.80666666666674</c:v>
                </c:pt>
                <c:pt idx="472">
                  <c:v>121.50416666666676</c:v>
                </c:pt>
                <c:pt idx="473">
                  <c:v>113.03416666666676</c:v>
                </c:pt>
                <c:pt idx="474">
                  <c:v>103.50541666666669</c:v>
                </c:pt>
                <c:pt idx="475">
                  <c:v>100.07708333333338</c:v>
                </c:pt>
                <c:pt idx="476">
                  <c:v>99.119166666666729</c:v>
                </c:pt>
                <c:pt idx="477">
                  <c:v>95.237083333333402</c:v>
                </c:pt>
                <c:pt idx="478">
                  <c:v>88.178749999999994</c:v>
                </c:pt>
                <c:pt idx="479">
                  <c:v>80.817916666666733</c:v>
                </c:pt>
                <c:pt idx="480">
                  <c:v>75.070416666666688</c:v>
                </c:pt>
                <c:pt idx="481">
                  <c:v>68.667500000000032</c:v>
                </c:pt>
                <c:pt idx="482">
                  <c:v>61.710000000000043</c:v>
                </c:pt>
                <c:pt idx="483">
                  <c:v>55.407916666666686</c:v>
                </c:pt>
                <c:pt idx="484">
                  <c:v>52.282083333333354</c:v>
                </c:pt>
                <c:pt idx="485">
                  <c:v>55.861666666666643</c:v>
                </c:pt>
                <c:pt idx="486">
                  <c:v>60.298333333333396</c:v>
                </c:pt>
                <c:pt idx="487">
                  <c:v>61.105000000000061</c:v>
                </c:pt>
                <c:pt idx="488">
                  <c:v>57.878333333333366</c:v>
                </c:pt>
                <c:pt idx="489">
                  <c:v>58.02958333333337</c:v>
                </c:pt>
                <c:pt idx="490">
                  <c:v>62.113333333333372</c:v>
                </c:pt>
                <c:pt idx="491">
                  <c:v>63.474583333333356</c:v>
                </c:pt>
                <c:pt idx="492">
                  <c:v>62.315000000000026</c:v>
                </c:pt>
                <c:pt idx="493">
                  <c:v>59.088333333333381</c:v>
                </c:pt>
                <c:pt idx="494">
                  <c:v>54.853333333333346</c:v>
                </c:pt>
                <c:pt idx="495">
                  <c:v>55.105416666666677</c:v>
                </c:pt>
                <c:pt idx="496">
                  <c:v>64.180416666666659</c:v>
                </c:pt>
                <c:pt idx="497">
                  <c:v>71.944583333333412</c:v>
                </c:pt>
                <c:pt idx="498">
                  <c:v>82.733750000000043</c:v>
                </c:pt>
                <c:pt idx="499">
                  <c:v>89.993750000000063</c:v>
                </c:pt>
                <c:pt idx="500">
                  <c:v>90.195416666666688</c:v>
                </c:pt>
                <c:pt idx="501">
                  <c:v>92.867500000000064</c:v>
                </c:pt>
                <c:pt idx="502">
                  <c:v>103.10208333333335</c:v>
                </c:pt>
                <c:pt idx="503">
                  <c:v>114.24416666666677</c:v>
                </c:pt>
                <c:pt idx="504">
                  <c:v>117.42041666666674</c:v>
                </c:pt>
                <c:pt idx="505">
                  <c:v>116.16000000000008</c:v>
                </c:pt>
                <c:pt idx="506">
                  <c:v>120.84875000000007</c:v>
                </c:pt>
                <c:pt idx="507">
                  <c:v>119.48750000000013</c:v>
                </c:pt>
                <c:pt idx="508">
                  <c:v>112.02583333333335</c:v>
                </c:pt>
                <c:pt idx="509">
                  <c:v>103.05166666666673</c:v>
                </c:pt>
                <c:pt idx="510">
                  <c:v>96.598333333333358</c:v>
                </c:pt>
                <c:pt idx="511">
                  <c:v>88.229166666666728</c:v>
                </c:pt>
                <c:pt idx="512">
                  <c:v>79.809583333333379</c:v>
                </c:pt>
                <c:pt idx="513">
                  <c:v>74.11250000000004</c:v>
                </c:pt>
                <c:pt idx="514">
                  <c:v>97.657083333333389</c:v>
                </c:pt>
                <c:pt idx="515">
                  <c:v>125.48708333333342</c:v>
                </c:pt>
                <c:pt idx="516">
                  <c:v>137.48625000000007</c:v>
                </c:pt>
                <c:pt idx="517">
                  <c:v>126.24333333333341</c:v>
                </c:pt>
                <c:pt idx="518">
                  <c:v>112.58041666666675</c:v>
                </c:pt>
                <c:pt idx="519">
                  <c:v>101.64000000000006</c:v>
                </c:pt>
                <c:pt idx="520">
                  <c:v>95.237083333333402</c:v>
                </c:pt>
                <c:pt idx="521">
                  <c:v>88.330000000000055</c:v>
                </c:pt>
                <c:pt idx="522">
                  <c:v>81.574166666666713</c:v>
                </c:pt>
                <c:pt idx="523">
                  <c:v>75.272083333333342</c:v>
                </c:pt>
                <c:pt idx="524">
                  <c:v>70.532916666666708</c:v>
                </c:pt>
                <c:pt idx="525">
                  <c:v>66.398749999999993</c:v>
                </c:pt>
                <c:pt idx="526">
                  <c:v>63.474583333333356</c:v>
                </c:pt>
                <c:pt idx="527">
                  <c:v>63.020833333333371</c:v>
                </c:pt>
                <c:pt idx="528">
                  <c:v>61.357083333333328</c:v>
                </c:pt>
                <c:pt idx="529">
                  <c:v>58.533750000000033</c:v>
                </c:pt>
                <c:pt idx="530">
                  <c:v>53.744166666666665</c:v>
                </c:pt>
                <c:pt idx="531">
                  <c:v>48.853750000000026</c:v>
                </c:pt>
                <c:pt idx="532">
                  <c:v>44.114583333333343</c:v>
                </c:pt>
                <c:pt idx="533">
                  <c:v>39.375416666666659</c:v>
                </c:pt>
                <c:pt idx="534">
                  <c:v>35.695000000000043</c:v>
                </c:pt>
                <c:pt idx="535">
                  <c:v>33.627916666666664</c:v>
                </c:pt>
                <c:pt idx="536">
                  <c:v>32.367500000000021</c:v>
                </c:pt>
                <c:pt idx="537">
                  <c:v>31.107083333333343</c:v>
                </c:pt>
                <c:pt idx="538">
                  <c:v>29.292083333333323</c:v>
                </c:pt>
                <c:pt idx="539">
                  <c:v>27.325833333333325</c:v>
                </c:pt>
                <c:pt idx="540">
                  <c:v>25.410000000000014</c:v>
                </c:pt>
                <c:pt idx="541">
                  <c:v>23.595000000000013</c:v>
                </c:pt>
                <c:pt idx="542">
                  <c:v>21.477500000000013</c:v>
                </c:pt>
                <c:pt idx="543">
                  <c:v>19.309583333333325</c:v>
                </c:pt>
                <c:pt idx="544">
                  <c:v>17.444166666666675</c:v>
                </c:pt>
                <c:pt idx="545">
                  <c:v>16.335000000000008</c:v>
                </c:pt>
                <c:pt idx="546">
                  <c:v>16.082916666666677</c:v>
                </c:pt>
                <c:pt idx="547">
                  <c:v>15.730000000000008</c:v>
                </c:pt>
                <c:pt idx="548">
                  <c:v>14.973750000000015</c:v>
                </c:pt>
                <c:pt idx="549">
                  <c:v>13.209166666666675</c:v>
                </c:pt>
                <c:pt idx="550">
                  <c:v>10.940416666666676</c:v>
                </c:pt>
                <c:pt idx="551">
                  <c:v>9.0245833333333394</c:v>
                </c:pt>
                <c:pt idx="552">
                  <c:v>7.7641666666666689</c:v>
                </c:pt>
                <c:pt idx="553">
                  <c:v>6.7558333333333405</c:v>
                </c:pt>
                <c:pt idx="554">
                  <c:v>5.8483333333333398</c:v>
                </c:pt>
                <c:pt idx="555">
                  <c:v>5.0920833333333384</c:v>
                </c:pt>
                <c:pt idx="556">
                  <c:v>4.4870833333333389</c:v>
                </c:pt>
                <c:pt idx="557">
                  <c:v>4.083750000000002</c:v>
                </c:pt>
                <c:pt idx="558">
                  <c:v>3.8820833333333344</c:v>
                </c:pt>
                <c:pt idx="559">
                  <c:v>3.8316666666666674</c:v>
                </c:pt>
                <c:pt idx="560">
                  <c:v>3.7308333333333357</c:v>
                </c:pt>
                <c:pt idx="561">
                  <c:v>3.4787500000000025</c:v>
                </c:pt>
                <c:pt idx="562">
                  <c:v>3.1762500000000009</c:v>
                </c:pt>
                <c:pt idx="563">
                  <c:v>2.7729166666666685</c:v>
                </c:pt>
                <c:pt idx="564">
                  <c:v>2.5208333333333348</c:v>
                </c:pt>
                <c:pt idx="565">
                  <c:v>2.3695833333333347</c:v>
                </c:pt>
                <c:pt idx="566">
                  <c:v>2.2687500000000016</c:v>
                </c:pt>
                <c:pt idx="567">
                  <c:v>2.2183333333333346</c:v>
                </c:pt>
                <c:pt idx="568">
                  <c:v>2.2687500000000016</c:v>
                </c:pt>
                <c:pt idx="569">
                  <c:v>2.3695833333333347</c:v>
                </c:pt>
                <c:pt idx="570">
                  <c:v>3.5795833333333347</c:v>
                </c:pt>
                <c:pt idx="571">
                  <c:v>13.965416666666686</c:v>
                </c:pt>
                <c:pt idx="572">
                  <c:v>29.594583333333333</c:v>
                </c:pt>
                <c:pt idx="573">
                  <c:v>37.106666666666641</c:v>
                </c:pt>
                <c:pt idx="574">
                  <c:v>35.795833333333363</c:v>
                </c:pt>
                <c:pt idx="575">
                  <c:v>32.619583333333345</c:v>
                </c:pt>
                <c:pt idx="576">
                  <c:v>29.140833333333333</c:v>
                </c:pt>
                <c:pt idx="577">
                  <c:v>25.309166666666691</c:v>
                </c:pt>
                <c:pt idx="578">
                  <c:v>20.670833333333324</c:v>
                </c:pt>
                <c:pt idx="579">
                  <c:v>15.730000000000008</c:v>
                </c:pt>
                <c:pt idx="580">
                  <c:v>11.948750000000008</c:v>
                </c:pt>
                <c:pt idx="581">
                  <c:v>9.4783333333333371</c:v>
                </c:pt>
                <c:pt idx="582">
                  <c:v>7.8650000000000047</c:v>
                </c:pt>
                <c:pt idx="583">
                  <c:v>6.9070833333333406</c:v>
                </c:pt>
                <c:pt idx="584">
                  <c:v>6.8566666666666709</c:v>
                </c:pt>
                <c:pt idx="585">
                  <c:v>8.6212500000000016</c:v>
                </c:pt>
                <c:pt idx="586">
                  <c:v>11.999166666666676</c:v>
                </c:pt>
                <c:pt idx="587">
                  <c:v>13.66291666666668</c:v>
                </c:pt>
                <c:pt idx="588">
                  <c:v>26.21666666666669</c:v>
                </c:pt>
                <c:pt idx="589">
                  <c:v>46.585000000000029</c:v>
                </c:pt>
                <c:pt idx="590">
                  <c:v>53.945833333333354</c:v>
                </c:pt>
                <c:pt idx="591">
                  <c:v>49.862083333333345</c:v>
                </c:pt>
                <c:pt idx="592">
                  <c:v>41.795416666666675</c:v>
                </c:pt>
                <c:pt idx="593">
                  <c:v>33.174166666666643</c:v>
                </c:pt>
                <c:pt idx="594">
                  <c:v>26.82166666666669</c:v>
                </c:pt>
                <c:pt idx="595">
                  <c:v>21.931250000000023</c:v>
                </c:pt>
                <c:pt idx="596">
                  <c:v>19.864166666666691</c:v>
                </c:pt>
                <c:pt idx="597">
                  <c:v>19.561666666666685</c:v>
                </c:pt>
                <c:pt idx="598">
                  <c:v>18.502916666666678</c:v>
                </c:pt>
                <c:pt idx="599">
                  <c:v>16.637500000000021</c:v>
                </c:pt>
                <c:pt idx="600">
                  <c:v>16.385416666666679</c:v>
                </c:pt>
                <c:pt idx="601">
                  <c:v>25.510833333333334</c:v>
                </c:pt>
                <c:pt idx="602">
                  <c:v>50.265416666666695</c:v>
                </c:pt>
                <c:pt idx="603">
                  <c:v>63.323333333333373</c:v>
                </c:pt>
                <c:pt idx="604">
                  <c:v>60.752083333333374</c:v>
                </c:pt>
                <c:pt idx="605">
                  <c:v>52.231666666666641</c:v>
                </c:pt>
                <c:pt idx="606">
                  <c:v>42.803750000000022</c:v>
                </c:pt>
                <c:pt idx="607">
                  <c:v>34.485000000000028</c:v>
                </c:pt>
                <c:pt idx="608">
                  <c:v>28.737500000000018</c:v>
                </c:pt>
                <c:pt idx="609">
                  <c:v>24.09916666666669</c:v>
                </c:pt>
                <c:pt idx="610">
                  <c:v>19.612083333333324</c:v>
                </c:pt>
                <c:pt idx="611">
                  <c:v>15.982083333333351</c:v>
                </c:pt>
                <c:pt idx="612">
                  <c:v>13.66291666666668</c:v>
                </c:pt>
                <c:pt idx="613">
                  <c:v>12.150416666666679</c:v>
                </c:pt>
                <c:pt idx="614">
                  <c:v>10.990833333333345</c:v>
                </c:pt>
                <c:pt idx="615">
                  <c:v>10.032916666666672</c:v>
                </c:pt>
                <c:pt idx="616">
                  <c:v>9.0750000000000064</c:v>
                </c:pt>
                <c:pt idx="617">
                  <c:v>8.3691666666666773</c:v>
                </c:pt>
                <c:pt idx="618">
                  <c:v>7.7641666666666689</c:v>
                </c:pt>
                <c:pt idx="619">
                  <c:v>7.2600000000000051</c:v>
                </c:pt>
                <c:pt idx="620">
                  <c:v>7.0079166666666666</c:v>
                </c:pt>
                <c:pt idx="621">
                  <c:v>6.8062500000000039</c:v>
                </c:pt>
                <c:pt idx="622">
                  <c:v>6.554166666666668</c:v>
                </c:pt>
                <c:pt idx="623">
                  <c:v>6.4533333333333411</c:v>
                </c:pt>
                <c:pt idx="624">
                  <c:v>6.7054166666666681</c:v>
                </c:pt>
                <c:pt idx="625">
                  <c:v>7.3608333333333382</c:v>
                </c:pt>
                <c:pt idx="626">
                  <c:v>7.915416666666669</c:v>
                </c:pt>
                <c:pt idx="627">
                  <c:v>8.016250000000003</c:v>
                </c:pt>
                <c:pt idx="628">
                  <c:v>8.217916666666671</c:v>
                </c:pt>
                <c:pt idx="629">
                  <c:v>8.6212500000000016</c:v>
                </c:pt>
                <c:pt idx="630">
                  <c:v>8.9741666666666724</c:v>
                </c:pt>
                <c:pt idx="631">
                  <c:v>10.133750000000003</c:v>
                </c:pt>
                <c:pt idx="632">
                  <c:v>11.242916666666675</c:v>
                </c:pt>
                <c:pt idx="633">
                  <c:v>10.789166666666674</c:v>
                </c:pt>
                <c:pt idx="634">
                  <c:v>9.680000000000005</c:v>
                </c:pt>
                <c:pt idx="635">
                  <c:v>8.5204166666666747</c:v>
                </c:pt>
                <c:pt idx="636">
                  <c:v>7.4616666666666713</c:v>
                </c:pt>
                <c:pt idx="637">
                  <c:v>6.554166666666668</c:v>
                </c:pt>
                <c:pt idx="638">
                  <c:v>5.8483333333333398</c:v>
                </c:pt>
                <c:pt idx="639">
                  <c:v>5.2937500000000037</c:v>
                </c:pt>
                <c:pt idx="640">
                  <c:v>5.0416666666666714</c:v>
                </c:pt>
                <c:pt idx="641">
                  <c:v>4.8400000000000025</c:v>
                </c:pt>
                <c:pt idx="642">
                  <c:v>4.8400000000000025</c:v>
                </c:pt>
                <c:pt idx="643">
                  <c:v>5.1929166666666653</c:v>
                </c:pt>
                <c:pt idx="644">
                  <c:v>5.8483333333333398</c:v>
                </c:pt>
                <c:pt idx="645">
                  <c:v>6.3020833333333384</c:v>
                </c:pt>
                <c:pt idx="646">
                  <c:v>6.554166666666668</c:v>
                </c:pt>
                <c:pt idx="647">
                  <c:v>7.411250000000007</c:v>
                </c:pt>
                <c:pt idx="648">
                  <c:v>10.184166666666675</c:v>
                </c:pt>
                <c:pt idx="649">
                  <c:v>12.90666666666668</c:v>
                </c:pt>
                <c:pt idx="650">
                  <c:v>14.066250000000009</c:v>
                </c:pt>
                <c:pt idx="651">
                  <c:v>46.282500000000049</c:v>
                </c:pt>
                <c:pt idx="652">
                  <c:v>97.253750000000068</c:v>
                </c:pt>
                <c:pt idx="653">
                  <c:v>119.94125000000017</c:v>
                </c:pt>
                <c:pt idx="654">
                  <c:v>108.39583333333336</c:v>
                </c:pt>
                <c:pt idx="655">
                  <c:v>95.388333333333307</c:v>
                </c:pt>
                <c:pt idx="656">
                  <c:v>102.34583333333336</c:v>
                </c:pt>
                <c:pt idx="657">
                  <c:v>112.58041666666675</c:v>
                </c:pt>
                <c:pt idx="658">
                  <c:v>110.05958333333341</c:v>
                </c:pt>
                <c:pt idx="659">
                  <c:v>99.522500000000051</c:v>
                </c:pt>
                <c:pt idx="660">
                  <c:v>92.26250000000006</c:v>
                </c:pt>
                <c:pt idx="661">
                  <c:v>126.24333333333341</c:v>
                </c:pt>
                <c:pt idx="662">
                  <c:v>154.42625000000018</c:v>
                </c:pt>
                <c:pt idx="663">
                  <c:v>157.35041666666686</c:v>
                </c:pt>
                <c:pt idx="664">
                  <c:v>146.66208333333341</c:v>
                </c:pt>
                <c:pt idx="665">
                  <c:v>129.57083333333341</c:v>
                </c:pt>
                <c:pt idx="666">
                  <c:v>117.52125000000009</c:v>
                </c:pt>
                <c:pt idx="667">
                  <c:v>113.1854166666667</c:v>
                </c:pt>
                <c:pt idx="668">
                  <c:v>105.57250000000008</c:v>
                </c:pt>
                <c:pt idx="669">
                  <c:v>97.052083333333357</c:v>
                </c:pt>
                <c:pt idx="670">
                  <c:v>88.027500000000046</c:v>
                </c:pt>
                <c:pt idx="671">
                  <c:v>79.053333333333342</c:v>
                </c:pt>
                <c:pt idx="672">
                  <c:v>71.642083333333332</c:v>
                </c:pt>
                <c:pt idx="673">
                  <c:v>65.340000000000032</c:v>
                </c:pt>
                <c:pt idx="674">
                  <c:v>63.323333333333373</c:v>
                </c:pt>
                <c:pt idx="675">
                  <c:v>65.440833333333387</c:v>
                </c:pt>
                <c:pt idx="676">
                  <c:v>66.751666666666722</c:v>
                </c:pt>
                <c:pt idx="677">
                  <c:v>64.987083333333374</c:v>
                </c:pt>
                <c:pt idx="678">
                  <c:v>62.718333333333383</c:v>
                </c:pt>
                <c:pt idx="679">
                  <c:v>71.591666666666725</c:v>
                </c:pt>
                <c:pt idx="680">
                  <c:v>83.23791666666672</c:v>
                </c:pt>
                <c:pt idx="681">
                  <c:v>87.372083333333308</c:v>
                </c:pt>
                <c:pt idx="682">
                  <c:v>83.943750000000065</c:v>
                </c:pt>
                <c:pt idx="683">
                  <c:v>77.540833333333381</c:v>
                </c:pt>
                <c:pt idx="684">
                  <c:v>70.633749999999992</c:v>
                </c:pt>
                <c:pt idx="685">
                  <c:v>64.835833333333326</c:v>
                </c:pt>
                <c:pt idx="686">
                  <c:v>59.6429166666667</c:v>
                </c:pt>
                <c:pt idx="687">
                  <c:v>55.508750000000056</c:v>
                </c:pt>
                <c:pt idx="688">
                  <c:v>51.979583333333345</c:v>
                </c:pt>
                <c:pt idx="689">
                  <c:v>48.70250000000005</c:v>
                </c:pt>
                <c:pt idx="690">
                  <c:v>45.57666666666664</c:v>
                </c:pt>
                <c:pt idx="691">
                  <c:v>42.753333333333359</c:v>
                </c:pt>
                <c:pt idx="692">
                  <c:v>41.997083333333336</c:v>
                </c:pt>
                <c:pt idx="693">
                  <c:v>43.45916666666664</c:v>
                </c:pt>
                <c:pt idx="694">
                  <c:v>43.408750000000033</c:v>
                </c:pt>
                <c:pt idx="695">
                  <c:v>41.392083333333346</c:v>
                </c:pt>
                <c:pt idx="696">
                  <c:v>38.820833333333354</c:v>
                </c:pt>
                <c:pt idx="697">
                  <c:v>36.501666666666637</c:v>
                </c:pt>
                <c:pt idx="698">
                  <c:v>34.737083333333345</c:v>
                </c:pt>
                <c:pt idx="699">
                  <c:v>32.569166666666639</c:v>
                </c:pt>
                <c:pt idx="700">
                  <c:v>29.49375000000002</c:v>
                </c:pt>
                <c:pt idx="701">
                  <c:v>27.930833333333329</c:v>
                </c:pt>
                <c:pt idx="702">
                  <c:v>29.49375000000002</c:v>
                </c:pt>
                <c:pt idx="703">
                  <c:v>41.039166666666667</c:v>
                </c:pt>
                <c:pt idx="704">
                  <c:v>54.853333333333346</c:v>
                </c:pt>
                <c:pt idx="705">
                  <c:v>59.088333333333381</c:v>
                </c:pt>
                <c:pt idx="706">
                  <c:v>58.685000000000038</c:v>
                </c:pt>
                <c:pt idx="707">
                  <c:v>58.584166666666661</c:v>
                </c:pt>
                <c:pt idx="708">
                  <c:v>56.870000000000026</c:v>
                </c:pt>
                <c:pt idx="709">
                  <c:v>54.147500000000036</c:v>
                </c:pt>
                <c:pt idx="710">
                  <c:v>50.567916666666669</c:v>
                </c:pt>
                <c:pt idx="711">
                  <c:v>47.240416666666668</c:v>
                </c:pt>
                <c:pt idx="712">
                  <c:v>44.013750000000023</c:v>
                </c:pt>
                <c:pt idx="713">
                  <c:v>41.492916666666694</c:v>
                </c:pt>
                <c:pt idx="714">
                  <c:v>43.358333333333356</c:v>
                </c:pt>
                <c:pt idx="715">
                  <c:v>49.307500000000026</c:v>
                </c:pt>
                <c:pt idx="716">
                  <c:v>52.534166666666664</c:v>
                </c:pt>
                <c:pt idx="717">
                  <c:v>54.399583333333354</c:v>
                </c:pt>
                <c:pt idx="718">
                  <c:v>54.853333333333346</c:v>
                </c:pt>
                <c:pt idx="719">
                  <c:v>53.693750000000065</c:v>
                </c:pt>
                <c:pt idx="720">
                  <c:v>52.130833333333371</c:v>
                </c:pt>
                <c:pt idx="721">
                  <c:v>50.416666666666643</c:v>
                </c:pt>
                <c:pt idx="722">
                  <c:v>51.374583333333341</c:v>
                </c:pt>
                <c:pt idx="723">
                  <c:v>56.164166666666674</c:v>
                </c:pt>
                <c:pt idx="724">
                  <c:v>58.533750000000033</c:v>
                </c:pt>
                <c:pt idx="725">
                  <c:v>58.332083333333351</c:v>
                </c:pt>
                <c:pt idx="726">
                  <c:v>57.02125000000003</c:v>
                </c:pt>
                <c:pt idx="727">
                  <c:v>57.727083333333354</c:v>
                </c:pt>
                <c:pt idx="728">
                  <c:v>57.5254166666667</c:v>
                </c:pt>
                <c:pt idx="729">
                  <c:v>59.34041666666667</c:v>
                </c:pt>
                <c:pt idx="730">
                  <c:v>62.26458333333337</c:v>
                </c:pt>
                <c:pt idx="731">
                  <c:v>63.625833333333382</c:v>
                </c:pt>
                <c:pt idx="732">
                  <c:v>63.474583333333356</c:v>
                </c:pt>
                <c:pt idx="733">
                  <c:v>61.306666666666644</c:v>
                </c:pt>
                <c:pt idx="734">
                  <c:v>59.189166666666686</c:v>
                </c:pt>
                <c:pt idx="735">
                  <c:v>56.063333333333368</c:v>
                </c:pt>
                <c:pt idx="736">
                  <c:v>53.441666666666634</c:v>
                </c:pt>
                <c:pt idx="737">
                  <c:v>50.87041666666665</c:v>
                </c:pt>
                <c:pt idx="738">
                  <c:v>48.90416666666664</c:v>
                </c:pt>
                <c:pt idx="739">
                  <c:v>49.862083333333345</c:v>
                </c:pt>
                <c:pt idx="740">
                  <c:v>52.080416666666665</c:v>
                </c:pt>
                <c:pt idx="741">
                  <c:v>61.155416666666675</c:v>
                </c:pt>
                <c:pt idx="742">
                  <c:v>73.961250000000106</c:v>
                </c:pt>
                <c:pt idx="743">
                  <c:v>76.986250000000084</c:v>
                </c:pt>
                <c:pt idx="744">
                  <c:v>73.961250000000106</c:v>
                </c:pt>
                <c:pt idx="745">
                  <c:v>68.163333333333327</c:v>
                </c:pt>
                <c:pt idx="746">
                  <c:v>70.280833333333348</c:v>
                </c:pt>
                <c:pt idx="747">
                  <c:v>72.448750000000047</c:v>
                </c:pt>
                <c:pt idx="748">
                  <c:v>71.037083333333385</c:v>
                </c:pt>
                <c:pt idx="749">
                  <c:v>67.659166666666678</c:v>
                </c:pt>
                <c:pt idx="750">
                  <c:v>64.029166666666711</c:v>
                </c:pt>
                <c:pt idx="751">
                  <c:v>62.365416666666704</c:v>
                </c:pt>
                <c:pt idx="752">
                  <c:v>61.205833333333381</c:v>
                </c:pt>
                <c:pt idx="753">
                  <c:v>61.054583333333341</c:v>
                </c:pt>
                <c:pt idx="754">
                  <c:v>62.56708333333335</c:v>
                </c:pt>
                <c:pt idx="755">
                  <c:v>65.642500000000041</c:v>
                </c:pt>
                <c:pt idx="756">
                  <c:v>69.222083333333359</c:v>
                </c:pt>
                <c:pt idx="757">
                  <c:v>74.465416666666712</c:v>
                </c:pt>
                <c:pt idx="758">
                  <c:v>81.674999999999997</c:v>
                </c:pt>
                <c:pt idx="759">
                  <c:v>89.388750000000059</c:v>
                </c:pt>
                <c:pt idx="760">
                  <c:v>97.203333333333362</c:v>
                </c:pt>
                <c:pt idx="761">
                  <c:v>102.24500000000009</c:v>
                </c:pt>
                <c:pt idx="762">
                  <c:v>104.16083333333336</c:v>
                </c:pt>
                <c:pt idx="763">
                  <c:v>105.16916666666673</c:v>
                </c:pt>
                <c:pt idx="764">
                  <c:v>109.65625000000007</c:v>
                </c:pt>
                <c:pt idx="765">
                  <c:v>113.58875000000008</c:v>
                </c:pt>
                <c:pt idx="766">
                  <c:v>112.42916666666673</c:v>
                </c:pt>
                <c:pt idx="767">
                  <c:v>108.5470833333334</c:v>
                </c:pt>
                <c:pt idx="768">
                  <c:v>110.96708333333342</c:v>
                </c:pt>
                <c:pt idx="769">
                  <c:v>113.9416666666668</c:v>
                </c:pt>
                <c:pt idx="770">
                  <c:v>110.6645833333334</c:v>
                </c:pt>
                <c:pt idx="771">
                  <c:v>104.41291666666673</c:v>
                </c:pt>
                <c:pt idx="772">
                  <c:v>100.17791666666668</c:v>
                </c:pt>
                <c:pt idx="773">
                  <c:v>95.539583333333383</c:v>
                </c:pt>
                <c:pt idx="774">
                  <c:v>95.287500000000065</c:v>
                </c:pt>
                <c:pt idx="775">
                  <c:v>102.90041666666673</c:v>
                </c:pt>
                <c:pt idx="776">
                  <c:v>110.56375000000007</c:v>
                </c:pt>
                <c:pt idx="777">
                  <c:v>119.9916666666668</c:v>
                </c:pt>
                <c:pt idx="778">
                  <c:v>120.74791666666678</c:v>
                </c:pt>
                <c:pt idx="779">
                  <c:v>118.88250000000008</c:v>
                </c:pt>
                <c:pt idx="780">
                  <c:v>117.87416666666675</c:v>
                </c:pt>
                <c:pt idx="781">
                  <c:v>118.22708333333341</c:v>
                </c:pt>
                <c:pt idx="782">
                  <c:v>114.89958333333341</c:v>
                </c:pt>
                <c:pt idx="783">
                  <c:v>108.59750000000011</c:v>
                </c:pt>
                <c:pt idx="784">
                  <c:v>103.40458333333339</c:v>
                </c:pt>
                <c:pt idx="785">
                  <c:v>99.22000000000007</c:v>
                </c:pt>
                <c:pt idx="786">
                  <c:v>94.480833333333379</c:v>
                </c:pt>
                <c:pt idx="787">
                  <c:v>88.783750000000055</c:v>
                </c:pt>
                <c:pt idx="788">
                  <c:v>84.095000000000056</c:v>
                </c:pt>
                <c:pt idx="789">
                  <c:v>78.29708333333339</c:v>
                </c:pt>
                <c:pt idx="790">
                  <c:v>72.146250000000066</c:v>
                </c:pt>
                <c:pt idx="791">
                  <c:v>70.129583333333358</c:v>
                </c:pt>
                <c:pt idx="792">
                  <c:v>89.640833333333347</c:v>
                </c:pt>
                <c:pt idx="793">
                  <c:v>114.19375000000007</c:v>
                </c:pt>
                <c:pt idx="794">
                  <c:v>130.4783333333335</c:v>
                </c:pt>
                <c:pt idx="795">
                  <c:v>128.41125000000008</c:v>
                </c:pt>
                <c:pt idx="796">
                  <c:v>124.6804166666667</c:v>
                </c:pt>
                <c:pt idx="797">
                  <c:v>117.77333333333337</c:v>
                </c:pt>
                <c:pt idx="798">
                  <c:v>109.40416666666678</c:v>
                </c:pt>
                <c:pt idx="799">
                  <c:v>103.60625000000006</c:v>
                </c:pt>
                <c:pt idx="800">
                  <c:v>98.312500000000057</c:v>
                </c:pt>
                <c:pt idx="801">
                  <c:v>90.397083333333399</c:v>
                </c:pt>
                <c:pt idx="802">
                  <c:v>83.137083333333379</c:v>
                </c:pt>
                <c:pt idx="803">
                  <c:v>79.708750000000052</c:v>
                </c:pt>
                <c:pt idx="804">
                  <c:v>77.036666666666733</c:v>
                </c:pt>
                <c:pt idx="805">
                  <c:v>73.709166666666704</c:v>
                </c:pt>
                <c:pt idx="806">
                  <c:v>70.028750000000002</c:v>
                </c:pt>
                <c:pt idx="807">
                  <c:v>72.247083333333393</c:v>
                </c:pt>
                <c:pt idx="808">
                  <c:v>74.011666666666727</c:v>
                </c:pt>
                <c:pt idx="809">
                  <c:v>72.196666666666701</c:v>
                </c:pt>
                <c:pt idx="810">
                  <c:v>70.331250000000082</c:v>
                </c:pt>
                <c:pt idx="811">
                  <c:v>70.331250000000082</c:v>
                </c:pt>
                <c:pt idx="812">
                  <c:v>73.961250000000106</c:v>
                </c:pt>
                <c:pt idx="813">
                  <c:v>86.414166666666787</c:v>
                </c:pt>
                <c:pt idx="814">
                  <c:v>95.237083333333402</c:v>
                </c:pt>
                <c:pt idx="815">
                  <c:v>96.396666666666732</c:v>
                </c:pt>
                <c:pt idx="816">
                  <c:v>91.002083333333388</c:v>
                </c:pt>
                <c:pt idx="817">
                  <c:v>83.590833333333379</c:v>
                </c:pt>
                <c:pt idx="818">
                  <c:v>78.599583333333385</c:v>
                </c:pt>
                <c:pt idx="819">
                  <c:v>76.028333333333308</c:v>
                </c:pt>
                <c:pt idx="820">
                  <c:v>73.860416666666708</c:v>
                </c:pt>
                <c:pt idx="821">
                  <c:v>71.642083333333332</c:v>
                </c:pt>
                <c:pt idx="822">
                  <c:v>67.911250000000109</c:v>
                </c:pt>
                <c:pt idx="823">
                  <c:v>63.625833333333382</c:v>
                </c:pt>
                <c:pt idx="824">
                  <c:v>58.281666666666645</c:v>
                </c:pt>
                <c:pt idx="825">
                  <c:v>52.987916666666656</c:v>
                </c:pt>
                <c:pt idx="826">
                  <c:v>47.240416666666668</c:v>
                </c:pt>
                <c:pt idx="827">
                  <c:v>41.644166666666642</c:v>
                </c:pt>
                <c:pt idx="828">
                  <c:v>37.661250000000031</c:v>
                </c:pt>
                <c:pt idx="829">
                  <c:v>34.938750000000041</c:v>
                </c:pt>
                <c:pt idx="830">
                  <c:v>33.022916666666674</c:v>
                </c:pt>
                <c:pt idx="831">
                  <c:v>31.258333333333322</c:v>
                </c:pt>
                <c:pt idx="832">
                  <c:v>29.645000000000017</c:v>
                </c:pt>
                <c:pt idx="833">
                  <c:v>28.082083333333319</c:v>
                </c:pt>
                <c:pt idx="834">
                  <c:v>26.771250000000023</c:v>
                </c:pt>
                <c:pt idx="835">
                  <c:v>26.872083333333329</c:v>
                </c:pt>
                <c:pt idx="836">
                  <c:v>28.132500000000018</c:v>
                </c:pt>
                <c:pt idx="837">
                  <c:v>28.888750000000016</c:v>
                </c:pt>
                <c:pt idx="838">
                  <c:v>28.082083333333319</c:v>
                </c:pt>
                <c:pt idx="839">
                  <c:v>26.367916666666691</c:v>
                </c:pt>
                <c:pt idx="840">
                  <c:v>35.493333333333361</c:v>
                </c:pt>
                <c:pt idx="841">
                  <c:v>102.29541666666674</c:v>
                </c:pt>
                <c:pt idx="842">
                  <c:v>151.45166666666674</c:v>
                </c:pt>
                <c:pt idx="843">
                  <c:v>154.22458333333338</c:v>
                </c:pt>
                <c:pt idx="844">
                  <c:v>143.43541666666681</c:v>
                </c:pt>
                <c:pt idx="845">
                  <c:v>123.62166666666674</c:v>
                </c:pt>
                <c:pt idx="846">
                  <c:v>108.44625000000013</c:v>
                </c:pt>
                <c:pt idx="847">
                  <c:v>99.37125000000006</c:v>
                </c:pt>
                <c:pt idx="848">
                  <c:v>91.909583333333401</c:v>
                </c:pt>
                <c:pt idx="849">
                  <c:v>88.935000000000073</c:v>
                </c:pt>
                <c:pt idx="850">
                  <c:v>103.25333333333336</c:v>
                </c:pt>
                <c:pt idx="851">
                  <c:v>111.42083333333341</c:v>
                </c:pt>
                <c:pt idx="852">
                  <c:v>111.47125000000011</c:v>
                </c:pt>
                <c:pt idx="853">
                  <c:v>102.90041666666673</c:v>
                </c:pt>
                <c:pt idx="854">
                  <c:v>94.934583333333393</c:v>
                </c:pt>
                <c:pt idx="855">
                  <c:v>86.212500000000063</c:v>
                </c:pt>
                <c:pt idx="856">
                  <c:v>88.027500000000046</c:v>
                </c:pt>
                <c:pt idx="857">
                  <c:v>89.74166666666676</c:v>
                </c:pt>
                <c:pt idx="858">
                  <c:v>87.271250000000066</c:v>
                </c:pt>
                <c:pt idx="859">
                  <c:v>80.868333333333339</c:v>
                </c:pt>
                <c:pt idx="860">
                  <c:v>73.961250000000106</c:v>
                </c:pt>
                <c:pt idx="861">
                  <c:v>67.104583333333352</c:v>
                </c:pt>
                <c:pt idx="862">
                  <c:v>60.247916666666704</c:v>
                </c:pt>
                <c:pt idx="863">
                  <c:v>54.500416666666659</c:v>
                </c:pt>
                <c:pt idx="864">
                  <c:v>49.509166666666673</c:v>
                </c:pt>
                <c:pt idx="865">
                  <c:v>44.770000000000032</c:v>
                </c:pt>
                <c:pt idx="866">
                  <c:v>40.837500000000027</c:v>
                </c:pt>
                <c:pt idx="867">
                  <c:v>39.677916666666654</c:v>
                </c:pt>
                <c:pt idx="868">
                  <c:v>40.635833333333359</c:v>
                </c:pt>
                <c:pt idx="869">
                  <c:v>39.526666666666642</c:v>
                </c:pt>
                <c:pt idx="870">
                  <c:v>36.753750000000032</c:v>
                </c:pt>
                <c:pt idx="871">
                  <c:v>33.426250000000017</c:v>
                </c:pt>
                <c:pt idx="872">
                  <c:v>30.09875000000002</c:v>
                </c:pt>
                <c:pt idx="873">
                  <c:v>27.124166666666699</c:v>
                </c:pt>
                <c:pt idx="874">
                  <c:v>24.502500000000012</c:v>
                </c:pt>
                <c:pt idx="875">
                  <c:v>22.485833333333318</c:v>
                </c:pt>
                <c:pt idx="876">
                  <c:v>21.124583333333323</c:v>
                </c:pt>
                <c:pt idx="877">
                  <c:v>20.77166666666669</c:v>
                </c:pt>
                <c:pt idx="878">
                  <c:v>21.37666666666669</c:v>
                </c:pt>
                <c:pt idx="879">
                  <c:v>21.275833333333324</c:v>
                </c:pt>
                <c:pt idx="880">
                  <c:v>20.267500000000013</c:v>
                </c:pt>
                <c:pt idx="881">
                  <c:v>20.368333333333315</c:v>
                </c:pt>
                <c:pt idx="882">
                  <c:v>22.082500000000003</c:v>
                </c:pt>
                <c:pt idx="883">
                  <c:v>21.37666666666669</c:v>
                </c:pt>
                <c:pt idx="884">
                  <c:v>20.015416666666681</c:v>
                </c:pt>
                <c:pt idx="885">
                  <c:v>21.175000000000015</c:v>
                </c:pt>
                <c:pt idx="886">
                  <c:v>23.695833333333326</c:v>
                </c:pt>
                <c:pt idx="887">
                  <c:v>24.200000000000017</c:v>
                </c:pt>
                <c:pt idx="888">
                  <c:v>22.334583333333324</c:v>
                </c:pt>
                <c:pt idx="889">
                  <c:v>19.259166666666687</c:v>
                </c:pt>
                <c:pt idx="890">
                  <c:v>16.082916666666677</c:v>
                </c:pt>
                <c:pt idx="891">
                  <c:v>13.612500000000013</c:v>
                </c:pt>
                <c:pt idx="892">
                  <c:v>12.402500000000014</c:v>
                </c:pt>
                <c:pt idx="893">
                  <c:v>13.410833333333347</c:v>
                </c:pt>
                <c:pt idx="894">
                  <c:v>15.276250000000008</c:v>
                </c:pt>
                <c:pt idx="895">
                  <c:v>15.125000000000009</c:v>
                </c:pt>
                <c:pt idx="896">
                  <c:v>15.427500000000009</c:v>
                </c:pt>
                <c:pt idx="897">
                  <c:v>23.292500000000004</c:v>
                </c:pt>
                <c:pt idx="898">
                  <c:v>34.787500000000023</c:v>
                </c:pt>
                <c:pt idx="899">
                  <c:v>40.484583333333333</c:v>
                </c:pt>
                <c:pt idx="900">
                  <c:v>39.173750000000048</c:v>
                </c:pt>
                <c:pt idx="901">
                  <c:v>35.140416666666653</c:v>
                </c:pt>
                <c:pt idx="902">
                  <c:v>30.955833333333334</c:v>
                </c:pt>
                <c:pt idx="903">
                  <c:v>27.325833333333332</c:v>
                </c:pt>
                <c:pt idx="904">
                  <c:v>23.897500000000015</c:v>
                </c:pt>
                <c:pt idx="905">
                  <c:v>20.721250000000015</c:v>
                </c:pt>
                <c:pt idx="906">
                  <c:v>17.545000000000009</c:v>
                </c:pt>
                <c:pt idx="907">
                  <c:v>14.772083333333349</c:v>
                </c:pt>
                <c:pt idx="908">
                  <c:v>12.452916666666681</c:v>
                </c:pt>
                <c:pt idx="909">
                  <c:v>10.436250000000005</c:v>
                </c:pt>
                <c:pt idx="910">
                  <c:v>9.1758333333333439</c:v>
                </c:pt>
                <c:pt idx="911">
                  <c:v>8.5204166666666747</c:v>
                </c:pt>
                <c:pt idx="912">
                  <c:v>7.9658333333333404</c:v>
                </c:pt>
                <c:pt idx="913">
                  <c:v>7.5120833333333383</c:v>
                </c:pt>
                <c:pt idx="914">
                  <c:v>7.0079166666666666</c:v>
                </c:pt>
                <c:pt idx="915">
                  <c:v>6.4029166666666679</c:v>
                </c:pt>
                <c:pt idx="916">
                  <c:v>5.8987500000000015</c:v>
                </c:pt>
                <c:pt idx="917">
                  <c:v>5.4954166666666673</c:v>
                </c:pt>
                <c:pt idx="918">
                  <c:v>5.1929166666666644</c:v>
                </c:pt>
                <c:pt idx="919">
                  <c:v>4.7391666666666694</c:v>
                </c:pt>
                <c:pt idx="920">
                  <c:v>4.3358333333333388</c:v>
                </c:pt>
                <c:pt idx="921">
                  <c:v>3.7812500000000022</c:v>
                </c:pt>
                <c:pt idx="922">
                  <c:v>3.2266666666666688</c:v>
                </c:pt>
                <c:pt idx="923">
                  <c:v>2.8233333333333355</c:v>
                </c:pt>
                <c:pt idx="924">
                  <c:v>2.873750000000002</c:v>
                </c:pt>
                <c:pt idx="925">
                  <c:v>3.8820833333333344</c:v>
                </c:pt>
                <c:pt idx="926">
                  <c:v>6.1004166666666668</c:v>
                </c:pt>
                <c:pt idx="927">
                  <c:v>7.7641666666666689</c:v>
                </c:pt>
                <c:pt idx="928">
                  <c:v>7.1591666666666693</c:v>
                </c:pt>
                <c:pt idx="929">
                  <c:v>5.8483333333333407</c:v>
                </c:pt>
                <c:pt idx="930">
                  <c:v>4.5375000000000005</c:v>
                </c:pt>
                <c:pt idx="931">
                  <c:v>3.478750000000002</c:v>
                </c:pt>
                <c:pt idx="932">
                  <c:v>2.6720833333333336</c:v>
                </c:pt>
                <c:pt idx="933">
                  <c:v>2.2183333333333346</c:v>
                </c:pt>
                <c:pt idx="934">
                  <c:v>2.0166666666666666</c:v>
                </c:pt>
                <c:pt idx="935">
                  <c:v>1.9662500000000023</c:v>
                </c:pt>
                <c:pt idx="936">
                  <c:v>1.9662500000000023</c:v>
                </c:pt>
                <c:pt idx="937">
                  <c:v>2.3191666666666677</c:v>
                </c:pt>
                <c:pt idx="938">
                  <c:v>3.7308333333333357</c:v>
                </c:pt>
                <c:pt idx="939">
                  <c:v>6.6550000000000047</c:v>
                </c:pt>
                <c:pt idx="940">
                  <c:v>8.5204166666666747</c:v>
                </c:pt>
                <c:pt idx="941">
                  <c:v>8.016250000000003</c:v>
                </c:pt>
                <c:pt idx="942">
                  <c:v>6.8062500000000039</c:v>
                </c:pt>
                <c:pt idx="943">
                  <c:v>5.6466666666666709</c:v>
                </c:pt>
                <c:pt idx="944">
                  <c:v>4.6383333333333399</c:v>
                </c:pt>
                <c:pt idx="945">
                  <c:v>3.7812500000000022</c:v>
                </c:pt>
                <c:pt idx="946">
                  <c:v>3.0754166666666678</c:v>
                </c:pt>
                <c:pt idx="947">
                  <c:v>2.6216666666666684</c:v>
                </c:pt>
                <c:pt idx="948">
                  <c:v>2.3695833333333347</c:v>
                </c:pt>
                <c:pt idx="949">
                  <c:v>2.1679166666666694</c:v>
                </c:pt>
                <c:pt idx="950">
                  <c:v>2.0166666666666666</c:v>
                </c:pt>
                <c:pt idx="951">
                  <c:v>2.0670833333333345</c:v>
                </c:pt>
                <c:pt idx="952">
                  <c:v>2.7225000000000015</c:v>
                </c:pt>
                <c:pt idx="953">
                  <c:v>3.7812500000000022</c:v>
                </c:pt>
                <c:pt idx="954">
                  <c:v>4.184583333333336</c:v>
                </c:pt>
                <c:pt idx="955">
                  <c:v>4.0333333333333403</c:v>
                </c:pt>
                <c:pt idx="956">
                  <c:v>3.6804166666666691</c:v>
                </c:pt>
                <c:pt idx="957">
                  <c:v>3.1762500000000005</c:v>
                </c:pt>
                <c:pt idx="958">
                  <c:v>2.7225000000000015</c:v>
                </c:pt>
                <c:pt idx="959">
                  <c:v>2.4200000000000013</c:v>
                </c:pt>
                <c:pt idx="960">
                  <c:v>2.873750000000002</c:v>
                </c:pt>
                <c:pt idx="961">
                  <c:v>16.940000000000012</c:v>
                </c:pt>
                <c:pt idx="962">
                  <c:v>86.968750000000057</c:v>
                </c:pt>
                <c:pt idx="963">
                  <c:v>134.20916666666665</c:v>
                </c:pt>
                <c:pt idx="964">
                  <c:v>142.1750000000001</c:v>
                </c:pt>
                <c:pt idx="965">
                  <c:v>128.00791666666674</c:v>
                </c:pt>
                <c:pt idx="966">
                  <c:v>103.40458333333339</c:v>
                </c:pt>
                <c:pt idx="967">
                  <c:v>85.405833333333348</c:v>
                </c:pt>
                <c:pt idx="968">
                  <c:v>74.415000000000063</c:v>
                </c:pt>
                <c:pt idx="969">
                  <c:v>62.415833333333374</c:v>
                </c:pt>
                <c:pt idx="970">
                  <c:v>52.534166666666664</c:v>
                </c:pt>
                <c:pt idx="971">
                  <c:v>43.862500000000033</c:v>
                </c:pt>
                <c:pt idx="972">
                  <c:v>36.753750000000032</c:v>
                </c:pt>
                <c:pt idx="973">
                  <c:v>31.308750000000021</c:v>
                </c:pt>
                <c:pt idx="974">
                  <c:v>27.880416666666683</c:v>
                </c:pt>
                <c:pt idx="975">
                  <c:v>24.704166666666691</c:v>
                </c:pt>
                <c:pt idx="976">
                  <c:v>21.275833333333317</c:v>
                </c:pt>
                <c:pt idx="977">
                  <c:v>19.561666666666678</c:v>
                </c:pt>
                <c:pt idx="978">
                  <c:v>24.704166666666691</c:v>
                </c:pt>
                <c:pt idx="979">
                  <c:v>30.60291666666669</c:v>
                </c:pt>
                <c:pt idx="980">
                  <c:v>29.897083333333338</c:v>
                </c:pt>
                <c:pt idx="981">
                  <c:v>26.065416666666682</c:v>
                </c:pt>
                <c:pt idx="982">
                  <c:v>21.628750000000014</c:v>
                </c:pt>
                <c:pt idx="983">
                  <c:v>17.343333333333316</c:v>
                </c:pt>
                <c:pt idx="984">
                  <c:v>13.814166666666674</c:v>
                </c:pt>
                <c:pt idx="985">
                  <c:v>11.696666666666674</c:v>
                </c:pt>
                <c:pt idx="986">
                  <c:v>10.335416666666678</c:v>
                </c:pt>
                <c:pt idx="987">
                  <c:v>9.8312500000000007</c:v>
                </c:pt>
                <c:pt idx="988">
                  <c:v>10.385833333333352</c:v>
                </c:pt>
                <c:pt idx="989">
                  <c:v>12.049583333333345</c:v>
                </c:pt>
                <c:pt idx="990">
                  <c:v>12.352083333333352</c:v>
                </c:pt>
                <c:pt idx="991">
                  <c:v>11.142083333333339</c:v>
                </c:pt>
                <c:pt idx="992">
                  <c:v>12.90666666666668</c:v>
                </c:pt>
                <c:pt idx="993">
                  <c:v>23.595000000000017</c:v>
                </c:pt>
                <c:pt idx="994">
                  <c:v>31.560833333333328</c:v>
                </c:pt>
                <c:pt idx="995">
                  <c:v>30.955833333333324</c:v>
                </c:pt>
                <c:pt idx="996">
                  <c:v>27.981250000000017</c:v>
                </c:pt>
                <c:pt idx="997">
                  <c:v>36.148750000000042</c:v>
                </c:pt>
                <c:pt idx="998">
                  <c:v>87.472916666666677</c:v>
                </c:pt>
                <c:pt idx="999">
                  <c:v>132.04125000000008</c:v>
                </c:pt>
                <c:pt idx="1000">
                  <c:v>140.30958333333342</c:v>
                </c:pt>
                <c:pt idx="1001">
                  <c:v>125.89041666666674</c:v>
                </c:pt>
                <c:pt idx="1002">
                  <c:v>105.06833333333336</c:v>
                </c:pt>
                <c:pt idx="1003">
                  <c:v>92.917916666666727</c:v>
                </c:pt>
                <c:pt idx="1004">
                  <c:v>84.347083333333387</c:v>
                </c:pt>
                <c:pt idx="1005">
                  <c:v>74.818333333333342</c:v>
                </c:pt>
                <c:pt idx="1006">
                  <c:v>66.902916666666698</c:v>
                </c:pt>
                <c:pt idx="1007">
                  <c:v>60.046250000000036</c:v>
                </c:pt>
                <c:pt idx="1008">
                  <c:v>55.105416666666677</c:v>
                </c:pt>
                <c:pt idx="1009">
                  <c:v>55.760833333333366</c:v>
                </c:pt>
                <c:pt idx="1010">
                  <c:v>60.802500000000038</c:v>
                </c:pt>
                <c:pt idx="1011">
                  <c:v>61.407500000000034</c:v>
                </c:pt>
                <c:pt idx="1012">
                  <c:v>58.080000000000041</c:v>
                </c:pt>
                <c:pt idx="1013">
                  <c:v>52.73583333333336</c:v>
                </c:pt>
                <c:pt idx="1014">
                  <c:v>48.803333333333356</c:v>
                </c:pt>
                <c:pt idx="1015">
                  <c:v>47.08916666666665</c:v>
                </c:pt>
                <c:pt idx="1016">
                  <c:v>44.870833333333344</c:v>
                </c:pt>
                <c:pt idx="1017">
                  <c:v>41.644166666666642</c:v>
                </c:pt>
                <c:pt idx="1018">
                  <c:v>40.68625000000003</c:v>
                </c:pt>
                <c:pt idx="1019">
                  <c:v>43.106250000000031</c:v>
                </c:pt>
                <c:pt idx="1020">
                  <c:v>48.70250000000005</c:v>
                </c:pt>
                <c:pt idx="1021">
                  <c:v>55.508750000000056</c:v>
                </c:pt>
                <c:pt idx="1022">
                  <c:v>56.668333333333393</c:v>
                </c:pt>
                <c:pt idx="1023">
                  <c:v>53.391250000000035</c:v>
                </c:pt>
                <c:pt idx="1024">
                  <c:v>48.198333333333387</c:v>
                </c:pt>
                <c:pt idx="1025">
                  <c:v>43.408750000000033</c:v>
                </c:pt>
                <c:pt idx="1026">
                  <c:v>38.871250000000025</c:v>
                </c:pt>
                <c:pt idx="1027">
                  <c:v>35.342083333333335</c:v>
                </c:pt>
                <c:pt idx="1028">
                  <c:v>32.619583333333345</c:v>
                </c:pt>
                <c:pt idx="1029">
                  <c:v>29.947500000000019</c:v>
                </c:pt>
                <c:pt idx="1030">
                  <c:v>27.477083333333329</c:v>
                </c:pt>
                <c:pt idx="1031">
                  <c:v>25.107500000000027</c:v>
                </c:pt>
                <c:pt idx="1032">
                  <c:v>23.191666666666691</c:v>
                </c:pt>
                <c:pt idx="1033">
                  <c:v>24.149583333333325</c:v>
                </c:pt>
                <c:pt idx="1034">
                  <c:v>34.686666666666632</c:v>
                </c:pt>
                <c:pt idx="1035">
                  <c:v>49.811666666666625</c:v>
                </c:pt>
                <c:pt idx="1036">
                  <c:v>56.012916666666669</c:v>
                </c:pt>
                <c:pt idx="1037">
                  <c:v>54.1979166666667</c:v>
                </c:pt>
                <c:pt idx="1038">
                  <c:v>50.164583333333354</c:v>
                </c:pt>
                <c:pt idx="1039">
                  <c:v>45.727916666666694</c:v>
                </c:pt>
                <c:pt idx="1040">
                  <c:v>41.745000000000033</c:v>
                </c:pt>
                <c:pt idx="1041">
                  <c:v>38.266250000000049</c:v>
                </c:pt>
                <c:pt idx="1042">
                  <c:v>35.493333333333361</c:v>
                </c:pt>
                <c:pt idx="1043">
                  <c:v>33.426250000000017</c:v>
                </c:pt>
                <c:pt idx="1044">
                  <c:v>34.434583333333329</c:v>
                </c:pt>
                <c:pt idx="1045">
                  <c:v>45.828750000000049</c:v>
                </c:pt>
                <c:pt idx="1046">
                  <c:v>55.811250000000015</c:v>
                </c:pt>
                <c:pt idx="1047">
                  <c:v>58.02958333333337</c:v>
                </c:pt>
                <c:pt idx="1048">
                  <c:v>55.307083333333324</c:v>
                </c:pt>
                <c:pt idx="1049">
                  <c:v>52.080416666666665</c:v>
                </c:pt>
                <c:pt idx="1050">
                  <c:v>48.652083333333344</c:v>
                </c:pt>
                <c:pt idx="1051">
                  <c:v>45.274166666666659</c:v>
                </c:pt>
                <c:pt idx="1052">
                  <c:v>41.492916666666702</c:v>
                </c:pt>
                <c:pt idx="1053">
                  <c:v>37.862916666666663</c:v>
                </c:pt>
                <c:pt idx="1054">
                  <c:v>34.938750000000041</c:v>
                </c:pt>
                <c:pt idx="1055">
                  <c:v>36.451250000000002</c:v>
                </c:pt>
                <c:pt idx="1056">
                  <c:v>58.685000000000038</c:v>
                </c:pt>
                <c:pt idx="1057">
                  <c:v>88.63250000000005</c:v>
                </c:pt>
                <c:pt idx="1058">
                  <c:v>105.47166666666672</c:v>
                </c:pt>
                <c:pt idx="1059">
                  <c:v>109.05125000000012</c:v>
                </c:pt>
                <c:pt idx="1060">
                  <c:v>102.04333333333341</c:v>
                </c:pt>
                <c:pt idx="1061">
                  <c:v>95.085833333333341</c:v>
                </c:pt>
                <c:pt idx="1062">
                  <c:v>88.229166666666728</c:v>
                </c:pt>
                <c:pt idx="1063">
                  <c:v>80.918750000000045</c:v>
                </c:pt>
                <c:pt idx="1064">
                  <c:v>74.616666666666717</c:v>
                </c:pt>
                <c:pt idx="1065">
                  <c:v>68.818750000000009</c:v>
                </c:pt>
                <c:pt idx="1066">
                  <c:v>70.331250000000082</c:v>
                </c:pt>
                <c:pt idx="1067">
                  <c:v>80.162500000000051</c:v>
                </c:pt>
                <c:pt idx="1068">
                  <c:v>83.69166666666672</c:v>
                </c:pt>
                <c:pt idx="1069">
                  <c:v>83.641250000000099</c:v>
                </c:pt>
                <c:pt idx="1070">
                  <c:v>80.313750000000056</c:v>
                </c:pt>
                <c:pt idx="1071">
                  <c:v>75.372916666666654</c:v>
                </c:pt>
                <c:pt idx="1072">
                  <c:v>69.474166666666733</c:v>
                </c:pt>
                <c:pt idx="1073">
                  <c:v>66.398749999999993</c:v>
                </c:pt>
                <c:pt idx="1074">
                  <c:v>67.860833333333332</c:v>
                </c:pt>
                <c:pt idx="1075">
                  <c:v>71.894166666666706</c:v>
                </c:pt>
                <c:pt idx="1076">
                  <c:v>75.877083333333388</c:v>
                </c:pt>
                <c:pt idx="1077">
                  <c:v>82.481666666666726</c:v>
                </c:pt>
                <c:pt idx="1078">
                  <c:v>93.170000000000059</c:v>
                </c:pt>
                <c:pt idx="1079">
                  <c:v>99.724166666666733</c:v>
                </c:pt>
                <c:pt idx="1080">
                  <c:v>100.58125000000011</c:v>
                </c:pt>
                <c:pt idx="1081">
                  <c:v>100.73250000000007</c:v>
                </c:pt>
                <c:pt idx="1082">
                  <c:v>100.27875000000002</c:v>
                </c:pt>
                <c:pt idx="1083">
                  <c:v>96.951250000000115</c:v>
                </c:pt>
                <c:pt idx="1084">
                  <c:v>93.270833333333343</c:v>
                </c:pt>
                <c:pt idx="1085">
                  <c:v>89.640833333333347</c:v>
                </c:pt>
                <c:pt idx="1086">
                  <c:v>87.523333333333341</c:v>
                </c:pt>
                <c:pt idx="1087">
                  <c:v>85.809166666666712</c:v>
                </c:pt>
                <c:pt idx="1088">
                  <c:v>83.137083333333379</c:v>
                </c:pt>
                <c:pt idx="1089">
                  <c:v>78.952500000000043</c:v>
                </c:pt>
                <c:pt idx="1090">
                  <c:v>74.767916666666721</c:v>
                </c:pt>
                <c:pt idx="1091">
                  <c:v>71.037083333333385</c:v>
                </c:pt>
                <c:pt idx="1092">
                  <c:v>67.457500000000067</c:v>
                </c:pt>
                <c:pt idx="1093">
                  <c:v>69.171666666666709</c:v>
                </c:pt>
                <c:pt idx="1094">
                  <c:v>72.146250000000066</c:v>
                </c:pt>
                <c:pt idx="1095">
                  <c:v>72.448750000000047</c:v>
                </c:pt>
                <c:pt idx="1096">
                  <c:v>70.230416666666713</c:v>
                </c:pt>
                <c:pt idx="1097">
                  <c:v>67.558333333333309</c:v>
                </c:pt>
                <c:pt idx="1098">
                  <c:v>66.802083333333329</c:v>
                </c:pt>
                <c:pt idx="1099">
                  <c:v>79.305416666666673</c:v>
                </c:pt>
                <c:pt idx="1100">
                  <c:v>90.699583333333379</c:v>
                </c:pt>
                <c:pt idx="1101">
                  <c:v>94.43041666666673</c:v>
                </c:pt>
                <c:pt idx="1102">
                  <c:v>91.65750000000007</c:v>
                </c:pt>
                <c:pt idx="1103">
                  <c:v>86.414166666666787</c:v>
                </c:pt>
                <c:pt idx="1104">
                  <c:v>81.826250000000073</c:v>
                </c:pt>
                <c:pt idx="1105">
                  <c:v>78.650000000000048</c:v>
                </c:pt>
                <c:pt idx="1106">
                  <c:v>75.423333333333332</c:v>
                </c:pt>
                <c:pt idx="1107">
                  <c:v>71.742916666666716</c:v>
                </c:pt>
                <c:pt idx="1108">
                  <c:v>69.373333333333306</c:v>
                </c:pt>
                <c:pt idx="1109">
                  <c:v>72.146250000000066</c:v>
                </c:pt>
                <c:pt idx="1110">
                  <c:v>73.003333333333359</c:v>
                </c:pt>
                <c:pt idx="1111">
                  <c:v>72.347916666666706</c:v>
                </c:pt>
                <c:pt idx="1112">
                  <c:v>69.675833333333287</c:v>
                </c:pt>
                <c:pt idx="1113">
                  <c:v>67.003750000000039</c:v>
                </c:pt>
                <c:pt idx="1114">
                  <c:v>63.877916666666678</c:v>
                </c:pt>
                <c:pt idx="1115">
                  <c:v>60.752083333333374</c:v>
                </c:pt>
                <c:pt idx="1116">
                  <c:v>58.130416666666704</c:v>
                </c:pt>
                <c:pt idx="1117">
                  <c:v>56.265000000000057</c:v>
                </c:pt>
                <c:pt idx="1118">
                  <c:v>68.012083333333379</c:v>
                </c:pt>
                <c:pt idx="1119">
                  <c:v>90.2962500000001</c:v>
                </c:pt>
                <c:pt idx="1120">
                  <c:v>101.03500000000007</c:v>
                </c:pt>
                <c:pt idx="1121">
                  <c:v>102.29541666666674</c:v>
                </c:pt>
                <c:pt idx="1122">
                  <c:v>99.572916666666686</c:v>
                </c:pt>
                <c:pt idx="1123">
                  <c:v>94.783333333333388</c:v>
                </c:pt>
                <c:pt idx="1124">
                  <c:v>88.531666666666723</c:v>
                </c:pt>
                <c:pt idx="1125">
                  <c:v>82.179166666666688</c:v>
                </c:pt>
                <c:pt idx="1126">
                  <c:v>76.431666666666757</c:v>
                </c:pt>
                <c:pt idx="1127">
                  <c:v>71.793333333333379</c:v>
                </c:pt>
                <c:pt idx="1128">
                  <c:v>68.112916666666678</c:v>
                </c:pt>
                <c:pt idx="1129">
                  <c:v>64.936666666666724</c:v>
                </c:pt>
                <c:pt idx="1130">
                  <c:v>61.91166666666664</c:v>
                </c:pt>
                <c:pt idx="1131">
                  <c:v>60.298333333333396</c:v>
                </c:pt>
                <c:pt idx="1132">
                  <c:v>58.180833333333375</c:v>
                </c:pt>
                <c:pt idx="1133">
                  <c:v>55.55916666666667</c:v>
                </c:pt>
                <c:pt idx="1134">
                  <c:v>53.542500000000032</c:v>
                </c:pt>
                <c:pt idx="1135">
                  <c:v>51.828333333333362</c:v>
                </c:pt>
                <c:pt idx="1136">
                  <c:v>50.164583333333354</c:v>
                </c:pt>
                <c:pt idx="1137">
                  <c:v>48.349583333333342</c:v>
                </c:pt>
                <c:pt idx="1138">
                  <c:v>46.484166666666638</c:v>
                </c:pt>
                <c:pt idx="1139">
                  <c:v>44.971666666666628</c:v>
                </c:pt>
                <c:pt idx="1140">
                  <c:v>44.568333333333378</c:v>
                </c:pt>
                <c:pt idx="1141">
                  <c:v>54.903750000000038</c:v>
                </c:pt>
                <c:pt idx="1142">
                  <c:v>69.474166666666733</c:v>
                </c:pt>
                <c:pt idx="1143">
                  <c:v>75.221666666666707</c:v>
                </c:pt>
                <c:pt idx="1144">
                  <c:v>76.835000000000051</c:v>
                </c:pt>
                <c:pt idx="1145">
                  <c:v>75.625</c:v>
                </c:pt>
                <c:pt idx="1146">
                  <c:v>72.347916666666706</c:v>
                </c:pt>
                <c:pt idx="1147">
                  <c:v>68.617083333333369</c:v>
                </c:pt>
                <c:pt idx="1148">
                  <c:v>64.936666666666724</c:v>
                </c:pt>
                <c:pt idx="1149">
                  <c:v>61.256250000000037</c:v>
                </c:pt>
                <c:pt idx="1150">
                  <c:v>57.626250000000056</c:v>
                </c:pt>
                <c:pt idx="1151">
                  <c:v>59.592500000000065</c:v>
                </c:pt>
                <c:pt idx="1152">
                  <c:v>65.289583333333368</c:v>
                </c:pt>
                <c:pt idx="1153">
                  <c:v>67.558333333333309</c:v>
                </c:pt>
                <c:pt idx="1154">
                  <c:v>69.524583333333382</c:v>
                </c:pt>
                <c:pt idx="1155">
                  <c:v>71.944583333333412</c:v>
                </c:pt>
                <c:pt idx="1156">
                  <c:v>70.835416666666688</c:v>
                </c:pt>
                <c:pt idx="1157">
                  <c:v>70.331250000000082</c:v>
                </c:pt>
                <c:pt idx="1158">
                  <c:v>68.667500000000032</c:v>
                </c:pt>
                <c:pt idx="1159">
                  <c:v>65.440833333333387</c:v>
                </c:pt>
                <c:pt idx="1160">
                  <c:v>62.214166666666671</c:v>
                </c:pt>
                <c:pt idx="1161">
                  <c:v>59.945416666666688</c:v>
                </c:pt>
                <c:pt idx="1162">
                  <c:v>64.482916666666711</c:v>
                </c:pt>
                <c:pt idx="1163">
                  <c:v>68.516250000000085</c:v>
                </c:pt>
                <c:pt idx="1164">
                  <c:v>68.818750000000009</c:v>
                </c:pt>
                <c:pt idx="1165">
                  <c:v>71.490833333333384</c:v>
                </c:pt>
                <c:pt idx="1166">
                  <c:v>80.011250000000089</c:v>
                </c:pt>
                <c:pt idx="1167">
                  <c:v>87.977083333333383</c:v>
                </c:pt>
                <c:pt idx="1168">
                  <c:v>91.808750000000018</c:v>
                </c:pt>
                <c:pt idx="1169">
                  <c:v>89.640833333333347</c:v>
                </c:pt>
                <c:pt idx="1170">
                  <c:v>85.405833333333348</c:v>
                </c:pt>
                <c:pt idx="1171">
                  <c:v>80.666666666666714</c:v>
                </c:pt>
                <c:pt idx="1172">
                  <c:v>75.927500000000066</c:v>
                </c:pt>
                <c:pt idx="1173">
                  <c:v>72.448750000000047</c:v>
                </c:pt>
                <c:pt idx="1174">
                  <c:v>72.146250000000066</c:v>
                </c:pt>
                <c:pt idx="1175">
                  <c:v>74.263750000000073</c:v>
                </c:pt>
                <c:pt idx="1176">
                  <c:v>75.171250000000043</c:v>
                </c:pt>
                <c:pt idx="1177">
                  <c:v>76.835000000000051</c:v>
                </c:pt>
                <c:pt idx="1178">
                  <c:v>77.843333333333348</c:v>
                </c:pt>
                <c:pt idx="1179">
                  <c:v>78.196250000000063</c:v>
                </c:pt>
                <c:pt idx="1180">
                  <c:v>76.986250000000084</c:v>
                </c:pt>
                <c:pt idx="1181">
                  <c:v>83.641250000000099</c:v>
                </c:pt>
                <c:pt idx="1182">
                  <c:v>93.875833333333318</c:v>
                </c:pt>
                <c:pt idx="1183">
                  <c:v>106.58083333333336</c:v>
                </c:pt>
                <c:pt idx="1184">
                  <c:v>111.72333333333336</c:v>
                </c:pt>
                <c:pt idx="1185">
                  <c:v>113.9920833333334</c:v>
                </c:pt>
                <c:pt idx="1186">
                  <c:v>116.36166666666676</c:v>
                </c:pt>
                <c:pt idx="1187">
                  <c:v>113.48791666666673</c:v>
                </c:pt>
                <c:pt idx="1188">
                  <c:v>106.07666666666674</c:v>
                </c:pt>
                <c:pt idx="1189">
                  <c:v>99.673749999999998</c:v>
                </c:pt>
                <c:pt idx="1190">
                  <c:v>92.817083333333386</c:v>
                </c:pt>
                <c:pt idx="1191">
                  <c:v>84.447916666666757</c:v>
                </c:pt>
                <c:pt idx="1192">
                  <c:v>77.641666666666723</c:v>
                </c:pt>
                <c:pt idx="1193">
                  <c:v>71.843750000000043</c:v>
                </c:pt>
                <c:pt idx="1194">
                  <c:v>67.104583333333352</c:v>
                </c:pt>
                <c:pt idx="1195">
                  <c:v>61.861250000000041</c:v>
                </c:pt>
                <c:pt idx="1196">
                  <c:v>57.827916666666674</c:v>
                </c:pt>
                <c:pt idx="1197">
                  <c:v>57.676666666666669</c:v>
                </c:pt>
                <c:pt idx="1198">
                  <c:v>59.037916666666675</c:v>
                </c:pt>
                <c:pt idx="1199">
                  <c:v>57.878333333333366</c:v>
                </c:pt>
                <c:pt idx="1200">
                  <c:v>54.65166666666665</c:v>
                </c:pt>
                <c:pt idx="1201">
                  <c:v>51.072083333333346</c:v>
                </c:pt>
                <c:pt idx="1202">
                  <c:v>54.1979166666667</c:v>
                </c:pt>
                <c:pt idx="1203">
                  <c:v>66.297916666666723</c:v>
                </c:pt>
                <c:pt idx="1204">
                  <c:v>75.977916666666715</c:v>
                </c:pt>
                <c:pt idx="1205">
                  <c:v>78.650000000000048</c:v>
                </c:pt>
                <c:pt idx="1206">
                  <c:v>75.221666666666707</c:v>
                </c:pt>
                <c:pt idx="1207">
                  <c:v>70.432083333333352</c:v>
                </c:pt>
                <c:pt idx="1208">
                  <c:v>65.239166666666705</c:v>
                </c:pt>
                <c:pt idx="1209">
                  <c:v>60.500000000000036</c:v>
                </c:pt>
                <c:pt idx="1210">
                  <c:v>62.415833333333374</c:v>
                </c:pt>
                <c:pt idx="1211">
                  <c:v>71.944583333333412</c:v>
                </c:pt>
                <c:pt idx="1212">
                  <c:v>76.683750000000018</c:v>
                </c:pt>
                <c:pt idx="1213">
                  <c:v>75.322500000000048</c:v>
                </c:pt>
                <c:pt idx="1214">
                  <c:v>70.432083333333352</c:v>
                </c:pt>
                <c:pt idx="1215">
                  <c:v>65.138333333333279</c:v>
                </c:pt>
                <c:pt idx="1216">
                  <c:v>58.836250000000035</c:v>
                </c:pt>
                <c:pt idx="1217">
                  <c:v>53.290416666666701</c:v>
                </c:pt>
                <c:pt idx="1218">
                  <c:v>63.12166666666667</c:v>
                </c:pt>
                <c:pt idx="1219">
                  <c:v>76.129166666666677</c:v>
                </c:pt>
                <c:pt idx="1220">
                  <c:v>81.322083333333325</c:v>
                </c:pt>
                <c:pt idx="1221">
                  <c:v>78.44833333333338</c:v>
                </c:pt>
                <c:pt idx="1222">
                  <c:v>72.650416666666672</c:v>
                </c:pt>
                <c:pt idx="1223">
                  <c:v>67.407083333333375</c:v>
                </c:pt>
                <c:pt idx="1224">
                  <c:v>63.424166666666679</c:v>
                </c:pt>
                <c:pt idx="1225">
                  <c:v>60.802500000000038</c:v>
                </c:pt>
                <c:pt idx="1226">
                  <c:v>57.5254166666667</c:v>
                </c:pt>
                <c:pt idx="1227">
                  <c:v>53.794583333333371</c:v>
                </c:pt>
                <c:pt idx="1228">
                  <c:v>50.013333333333364</c:v>
                </c:pt>
                <c:pt idx="1229">
                  <c:v>46.181666666666644</c:v>
                </c:pt>
                <c:pt idx="1230">
                  <c:v>42.55166666666662</c:v>
                </c:pt>
                <c:pt idx="1231">
                  <c:v>39.879583333333343</c:v>
                </c:pt>
                <c:pt idx="1232">
                  <c:v>38.568750000000044</c:v>
                </c:pt>
                <c:pt idx="1233">
                  <c:v>36.753750000000032</c:v>
                </c:pt>
                <c:pt idx="1234">
                  <c:v>34.53541666666667</c:v>
                </c:pt>
                <c:pt idx="1235">
                  <c:v>31.76250000000001</c:v>
                </c:pt>
                <c:pt idx="1236">
                  <c:v>28.68708333333333</c:v>
                </c:pt>
                <c:pt idx="1237">
                  <c:v>25.510833333333334</c:v>
                </c:pt>
                <c:pt idx="1238">
                  <c:v>22.233750000000015</c:v>
                </c:pt>
                <c:pt idx="1239">
                  <c:v>19.158333333333321</c:v>
                </c:pt>
                <c:pt idx="1240">
                  <c:v>17.393750000000011</c:v>
                </c:pt>
                <c:pt idx="1241">
                  <c:v>16.940000000000012</c:v>
                </c:pt>
                <c:pt idx="1242">
                  <c:v>16.940000000000012</c:v>
                </c:pt>
                <c:pt idx="1243">
                  <c:v>16.234166666666688</c:v>
                </c:pt>
                <c:pt idx="1244">
                  <c:v>15.125000000000009</c:v>
                </c:pt>
                <c:pt idx="1245">
                  <c:v>13.713333333333342</c:v>
                </c:pt>
                <c:pt idx="1246">
                  <c:v>12.200833333333344</c:v>
                </c:pt>
                <c:pt idx="1247">
                  <c:v>15.27625000000001</c:v>
                </c:pt>
                <c:pt idx="1248">
                  <c:v>34.53541666666667</c:v>
                </c:pt>
                <c:pt idx="1249">
                  <c:v>55.155833333333355</c:v>
                </c:pt>
                <c:pt idx="1250">
                  <c:v>60.701666666666661</c:v>
                </c:pt>
                <c:pt idx="1251">
                  <c:v>57.878333333333366</c:v>
                </c:pt>
                <c:pt idx="1252">
                  <c:v>82.885000000000048</c:v>
                </c:pt>
                <c:pt idx="1253">
                  <c:v>115.20208333333341</c:v>
                </c:pt>
                <c:pt idx="1254">
                  <c:v>130.27666666666661</c:v>
                </c:pt>
                <c:pt idx="1255">
                  <c:v>125.4366666666668</c:v>
                </c:pt>
                <c:pt idx="1256">
                  <c:v>114.64750000000009</c:v>
                </c:pt>
                <c:pt idx="1257">
                  <c:v>101.89208333333335</c:v>
                </c:pt>
                <c:pt idx="1258">
                  <c:v>93.270833333333343</c:v>
                </c:pt>
                <c:pt idx="1259">
                  <c:v>82.632916666666688</c:v>
                </c:pt>
                <c:pt idx="1260">
                  <c:v>72.600000000000051</c:v>
                </c:pt>
                <c:pt idx="1261">
                  <c:v>64.684583333333379</c:v>
                </c:pt>
                <c:pt idx="1262">
                  <c:v>57.878333333333366</c:v>
                </c:pt>
                <c:pt idx="1263">
                  <c:v>51.57625000000003</c:v>
                </c:pt>
                <c:pt idx="1264">
                  <c:v>46.080833333333345</c:v>
                </c:pt>
                <c:pt idx="1265">
                  <c:v>40.988750000000032</c:v>
                </c:pt>
                <c:pt idx="1266">
                  <c:v>38.11500000000003</c:v>
                </c:pt>
                <c:pt idx="1267">
                  <c:v>37.71166666666663</c:v>
                </c:pt>
                <c:pt idx="1268">
                  <c:v>37.560416666666654</c:v>
                </c:pt>
                <c:pt idx="1269">
                  <c:v>36.300000000000026</c:v>
                </c:pt>
                <c:pt idx="1270">
                  <c:v>34.38416666666663</c:v>
                </c:pt>
                <c:pt idx="1271">
                  <c:v>35.140416666666653</c:v>
                </c:pt>
                <c:pt idx="1272">
                  <c:v>37.963750000000033</c:v>
                </c:pt>
                <c:pt idx="1273">
                  <c:v>38.115000000000023</c:v>
                </c:pt>
                <c:pt idx="1274">
                  <c:v>37.358750000000029</c:v>
                </c:pt>
                <c:pt idx="1275">
                  <c:v>36.199166666666677</c:v>
                </c:pt>
                <c:pt idx="1276">
                  <c:v>33.375833333333354</c:v>
                </c:pt>
                <c:pt idx="1277">
                  <c:v>29.443333333333321</c:v>
                </c:pt>
                <c:pt idx="1278">
                  <c:v>24.90583333333332</c:v>
                </c:pt>
                <c:pt idx="1279">
                  <c:v>20.267500000000009</c:v>
                </c:pt>
                <c:pt idx="1280">
                  <c:v>17.292916666666677</c:v>
                </c:pt>
                <c:pt idx="1281">
                  <c:v>17.09125000000002</c:v>
                </c:pt>
                <c:pt idx="1282">
                  <c:v>19.107916666666696</c:v>
                </c:pt>
                <c:pt idx="1283">
                  <c:v>22.132916666666691</c:v>
                </c:pt>
                <c:pt idx="1284">
                  <c:v>22.939583333333324</c:v>
                </c:pt>
                <c:pt idx="1285">
                  <c:v>21.477500000000013</c:v>
                </c:pt>
                <c:pt idx="1286">
                  <c:v>21.72958333333332</c:v>
                </c:pt>
                <c:pt idx="1287">
                  <c:v>21.830416666666689</c:v>
                </c:pt>
                <c:pt idx="1288">
                  <c:v>20.670833333333324</c:v>
                </c:pt>
                <c:pt idx="1289">
                  <c:v>18.603750000000023</c:v>
                </c:pt>
                <c:pt idx="1290">
                  <c:v>16.284583333333313</c:v>
                </c:pt>
                <c:pt idx="1291">
                  <c:v>15.024166666666677</c:v>
                </c:pt>
                <c:pt idx="1292">
                  <c:v>15.528333333333341</c:v>
                </c:pt>
                <c:pt idx="1293">
                  <c:v>18.099583333333324</c:v>
                </c:pt>
                <c:pt idx="1294">
                  <c:v>18.75500000000001</c:v>
                </c:pt>
                <c:pt idx="1295">
                  <c:v>16.738333333333312</c:v>
                </c:pt>
                <c:pt idx="1296">
                  <c:v>14.267916666666675</c:v>
                </c:pt>
                <c:pt idx="1297">
                  <c:v>12.604166666666675</c:v>
                </c:pt>
                <c:pt idx="1298">
                  <c:v>11.192500000000006</c:v>
                </c:pt>
                <c:pt idx="1299">
                  <c:v>9.8816666666666748</c:v>
                </c:pt>
                <c:pt idx="1300">
                  <c:v>9.0245833333333376</c:v>
                </c:pt>
                <c:pt idx="1301">
                  <c:v>8.5708333333333435</c:v>
                </c:pt>
                <c:pt idx="1302">
                  <c:v>8.268333333333338</c:v>
                </c:pt>
                <c:pt idx="1303">
                  <c:v>7.8145833333333385</c:v>
                </c:pt>
                <c:pt idx="1304">
                  <c:v>7.1087500000000041</c:v>
                </c:pt>
                <c:pt idx="1305">
                  <c:v>6.2516666666666714</c:v>
                </c:pt>
                <c:pt idx="1306">
                  <c:v>5.4450000000000038</c:v>
                </c:pt>
                <c:pt idx="1307">
                  <c:v>4.8904166666666669</c:v>
                </c:pt>
                <c:pt idx="1308">
                  <c:v>5.0416666666666714</c:v>
                </c:pt>
                <c:pt idx="1309">
                  <c:v>6.1004166666666668</c:v>
                </c:pt>
                <c:pt idx="1310">
                  <c:v>8.167500000000004</c:v>
                </c:pt>
                <c:pt idx="1311">
                  <c:v>8.470000000000006</c:v>
                </c:pt>
                <c:pt idx="1312">
                  <c:v>7.3608333333333382</c:v>
                </c:pt>
                <c:pt idx="1313">
                  <c:v>6.2516666666666714</c:v>
                </c:pt>
                <c:pt idx="1314">
                  <c:v>5.1929166666666653</c:v>
                </c:pt>
                <c:pt idx="1315">
                  <c:v>4.3862500000000031</c:v>
                </c:pt>
                <c:pt idx="1316">
                  <c:v>3.8820833333333344</c:v>
                </c:pt>
                <c:pt idx="1317">
                  <c:v>4.4366666666666728</c:v>
                </c:pt>
                <c:pt idx="1318">
                  <c:v>6.9070833333333397</c:v>
                </c:pt>
                <c:pt idx="1319">
                  <c:v>11.142083333333344</c:v>
                </c:pt>
                <c:pt idx="1320">
                  <c:v>11.394166666666674</c:v>
                </c:pt>
                <c:pt idx="1321">
                  <c:v>10.436250000000005</c:v>
                </c:pt>
                <c:pt idx="1322">
                  <c:v>10.133750000000003</c:v>
                </c:pt>
                <c:pt idx="1323">
                  <c:v>10.688333333333341</c:v>
                </c:pt>
                <c:pt idx="1324">
                  <c:v>13.410833333333347</c:v>
                </c:pt>
                <c:pt idx="1325">
                  <c:v>25.56125000000003</c:v>
                </c:pt>
                <c:pt idx="1326">
                  <c:v>48.400000000000034</c:v>
                </c:pt>
                <c:pt idx="1327">
                  <c:v>59.491666666666646</c:v>
                </c:pt>
                <c:pt idx="1328">
                  <c:v>56.617916666666673</c:v>
                </c:pt>
                <c:pt idx="1329">
                  <c:v>48.652083333333344</c:v>
                </c:pt>
                <c:pt idx="1330">
                  <c:v>39.829166666666659</c:v>
                </c:pt>
                <c:pt idx="1331">
                  <c:v>31.510416666666693</c:v>
                </c:pt>
                <c:pt idx="1332">
                  <c:v>25.813333333333325</c:v>
                </c:pt>
                <c:pt idx="1333">
                  <c:v>20.166666666666689</c:v>
                </c:pt>
                <c:pt idx="1334">
                  <c:v>15.225833333333346</c:v>
                </c:pt>
                <c:pt idx="1335">
                  <c:v>12.30166666666668</c:v>
                </c:pt>
                <c:pt idx="1336">
                  <c:v>10.587500000000007</c:v>
                </c:pt>
                <c:pt idx="1337">
                  <c:v>9.3270833333333396</c:v>
                </c:pt>
                <c:pt idx="1338">
                  <c:v>8.217916666666671</c:v>
                </c:pt>
                <c:pt idx="1339">
                  <c:v>7.1591666666666685</c:v>
                </c:pt>
                <c:pt idx="1340">
                  <c:v>6.2516666666666714</c:v>
                </c:pt>
                <c:pt idx="1341">
                  <c:v>5.394583333333336</c:v>
                </c:pt>
                <c:pt idx="1342">
                  <c:v>5.2937500000000037</c:v>
                </c:pt>
                <c:pt idx="1343">
                  <c:v>6.6045833333333377</c:v>
                </c:pt>
                <c:pt idx="1344">
                  <c:v>11.091666666666674</c:v>
                </c:pt>
                <c:pt idx="1345">
                  <c:v>13.007500000000009</c:v>
                </c:pt>
                <c:pt idx="1346">
                  <c:v>12.150416666666681</c:v>
                </c:pt>
                <c:pt idx="1347">
                  <c:v>11.192500000000013</c:v>
                </c:pt>
                <c:pt idx="1348">
                  <c:v>10.285000000000007</c:v>
                </c:pt>
                <c:pt idx="1349">
                  <c:v>9.9825000000000124</c:v>
                </c:pt>
                <c:pt idx="1350">
                  <c:v>11.444583333333346</c:v>
                </c:pt>
                <c:pt idx="1351">
                  <c:v>12.755416666666685</c:v>
                </c:pt>
                <c:pt idx="1352">
                  <c:v>11.646250000000002</c:v>
                </c:pt>
                <c:pt idx="1353">
                  <c:v>9.8816666666666748</c:v>
                </c:pt>
                <c:pt idx="1354">
                  <c:v>8.318750000000005</c:v>
                </c:pt>
                <c:pt idx="1355">
                  <c:v>7.0079166666666666</c:v>
                </c:pt>
                <c:pt idx="1356">
                  <c:v>5.7979166666666657</c:v>
                </c:pt>
                <c:pt idx="1357">
                  <c:v>4.7895833333333391</c:v>
                </c:pt>
                <c:pt idx="1358">
                  <c:v>4.1341666666666663</c:v>
                </c:pt>
                <c:pt idx="1359">
                  <c:v>3.7812500000000022</c:v>
                </c:pt>
                <c:pt idx="1360">
                  <c:v>3.579583333333336</c:v>
                </c:pt>
                <c:pt idx="1361">
                  <c:v>3.6804166666666691</c:v>
                </c:pt>
                <c:pt idx="1362">
                  <c:v>4.2854166666666664</c:v>
                </c:pt>
                <c:pt idx="1363">
                  <c:v>5.7475000000000041</c:v>
                </c:pt>
                <c:pt idx="1364">
                  <c:v>7.0583333333333407</c:v>
                </c:pt>
                <c:pt idx="1365">
                  <c:v>8.7725000000000062</c:v>
                </c:pt>
                <c:pt idx="1366">
                  <c:v>15.074583333333349</c:v>
                </c:pt>
                <c:pt idx="1367">
                  <c:v>19.208750000000013</c:v>
                </c:pt>
                <c:pt idx="1368">
                  <c:v>18.402083333333316</c:v>
                </c:pt>
                <c:pt idx="1369">
                  <c:v>16.03250000000001</c:v>
                </c:pt>
                <c:pt idx="1370">
                  <c:v>13.965416666666687</c:v>
                </c:pt>
                <c:pt idx="1371">
                  <c:v>12.402500000000016</c:v>
                </c:pt>
                <c:pt idx="1372">
                  <c:v>11.041250000000002</c:v>
                </c:pt>
                <c:pt idx="1373">
                  <c:v>9.8312500000000007</c:v>
                </c:pt>
                <c:pt idx="1374">
                  <c:v>8.8733333333333455</c:v>
                </c:pt>
                <c:pt idx="1375">
                  <c:v>8.1170833333333388</c:v>
                </c:pt>
                <c:pt idx="1376">
                  <c:v>7.3608333333333382</c:v>
                </c:pt>
                <c:pt idx="1377">
                  <c:v>6.8566666666666709</c:v>
                </c:pt>
                <c:pt idx="1378">
                  <c:v>7.0583333333333407</c:v>
                </c:pt>
                <c:pt idx="1379">
                  <c:v>10.285000000000007</c:v>
                </c:pt>
                <c:pt idx="1380">
                  <c:v>17.040833333333325</c:v>
                </c:pt>
                <c:pt idx="1381">
                  <c:v>22.284166666666685</c:v>
                </c:pt>
                <c:pt idx="1382">
                  <c:v>24.855416666666684</c:v>
                </c:pt>
                <c:pt idx="1383">
                  <c:v>23.947916666666693</c:v>
                </c:pt>
                <c:pt idx="1384">
                  <c:v>21.72958333333332</c:v>
                </c:pt>
                <c:pt idx="1385">
                  <c:v>19.965000000000003</c:v>
                </c:pt>
                <c:pt idx="1386">
                  <c:v>18.603750000000026</c:v>
                </c:pt>
                <c:pt idx="1387">
                  <c:v>17.192083333333326</c:v>
                </c:pt>
                <c:pt idx="1388">
                  <c:v>16.082916666666677</c:v>
                </c:pt>
                <c:pt idx="1389">
                  <c:v>15.528333333333343</c:v>
                </c:pt>
                <c:pt idx="1390">
                  <c:v>15.427500000000014</c:v>
                </c:pt>
                <c:pt idx="1391">
                  <c:v>15.427500000000014</c:v>
                </c:pt>
                <c:pt idx="1392">
                  <c:v>14.973750000000015</c:v>
                </c:pt>
                <c:pt idx="1393">
                  <c:v>14.822500000000016</c:v>
                </c:pt>
                <c:pt idx="1394">
                  <c:v>16.940000000000012</c:v>
                </c:pt>
                <c:pt idx="1395">
                  <c:v>18.553333333333317</c:v>
                </c:pt>
                <c:pt idx="1396">
                  <c:v>18.099583333333324</c:v>
                </c:pt>
                <c:pt idx="1397">
                  <c:v>16.637500000000021</c:v>
                </c:pt>
                <c:pt idx="1398">
                  <c:v>15.629166666666677</c:v>
                </c:pt>
                <c:pt idx="1399">
                  <c:v>15.679583333333348</c:v>
                </c:pt>
                <c:pt idx="1400">
                  <c:v>15.679583333333348</c:v>
                </c:pt>
                <c:pt idx="1401">
                  <c:v>15.074583333333347</c:v>
                </c:pt>
                <c:pt idx="1402">
                  <c:v>14.872916666666681</c:v>
                </c:pt>
                <c:pt idx="1403">
                  <c:v>19.662500000000012</c:v>
                </c:pt>
                <c:pt idx="1404">
                  <c:v>26.872083333333329</c:v>
                </c:pt>
                <c:pt idx="1405">
                  <c:v>31.863333333333319</c:v>
                </c:pt>
                <c:pt idx="1406">
                  <c:v>33.829583333333346</c:v>
                </c:pt>
                <c:pt idx="1407">
                  <c:v>33.375833333333354</c:v>
                </c:pt>
                <c:pt idx="1408">
                  <c:v>31.409583333333323</c:v>
                </c:pt>
                <c:pt idx="1409">
                  <c:v>29.191250000000029</c:v>
                </c:pt>
                <c:pt idx="1410">
                  <c:v>27.376250000000031</c:v>
                </c:pt>
                <c:pt idx="1411">
                  <c:v>25.964583333333319</c:v>
                </c:pt>
                <c:pt idx="1412">
                  <c:v>26.015000000000018</c:v>
                </c:pt>
                <c:pt idx="1413">
                  <c:v>27.376250000000031</c:v>
                </c:pt>
                <c:pt idx="1414">
                  <c:v>28.132500000000018</c:v>
                </c:pt>
                <c:pt idx="1415">
                  <c:v>27.275416666666686</c:v>
                </c:pt>
                <c:pt idx="1416">
                  <c:v>25.662083333333324</c:v>
                </c:pt>
                <c:pt idx="1417">
                  <c:v>24.754583333333326</c:v>
                </c:pt>
                <c:pt idx="1418">
                  <c:v>25.10750000000003</c:v>
                </c:pt>
                <c:pt idx="1419">
                  <c:v>25.863750000000014</c:v>
                </c:pt>
                <c:pt idx="1420">
                  <c:v>26.21666666666669</c:v>
                </c:pt>
                <c:pt idx="1421">
                  <c:v>25.762916666666683</c:v>
                </c:pt>
                <c:pt idx="1422">
                  <c:v>32.569166666666639</c:v>
                </c:pt>
                <c:pt idx="1423">
                  <c:v>54.1979166666667</c:v>
                </c:pt>
                <c:pt idx="1424">
                  <c:v>72.85208333333334</c:v>
                </c:pt>
                <c:pt idx="1425">
                  <c:v>81.523750000000049</c:v>
                </c:pt>
                <c:pt idx="1426">
                  <c:v>91.203750000000056</c:v>
                </c:pt>
                <c:pt idx="1427">
                  <c:v>95.489166666666733</c:v>
                </c:pt>
                <c:pt idx="1428">
                  <c:v>93.422083333333362</c:v>
                </c:pt>
                <c:pt idx="1429">
                  <c:v>87.422500000000056</c:v>
                </c:pt>
                <c:pt idx="1430">
                  <c:v>75.423333333333332</c:v>
                </c:pt>
                <c:pt idx="1431">
                  <c:v>56.416250000000041</c:v>
                </c:pt>
                <c:pt idx="1432">
                  <c:v>53.693750000000065</c:v>
                </c:pt>
                <c:pt idx="1433">
                  <c:v>55.155833333333355</c:v>
                </c:pt>
                <c:pt idx="1434">
                  <c:v>54.450000000000024</c:v>
                </c:pt>
                <c:pt idx="1435">
                  <c:v>52.282083333333354</c:v>
                </c:pt>
                <c:pt idx="1436">
                  <c:v>48.601666666666638</c:v>
                </c:pt>
                <c:pt idx="1437">
                  <c:v>44.870833333333344</c:v>
                </c:pt>
                <c:pt idx="1438">
                  <c:v>41.442500000000031</c:v>
                </c:pt>
                <c:pt idx="1439">
                  <c:v>38.467916666666653</c:v>
                </c:pt>
                <c:pt idx="1440">
                  <c:v>35.745416666666671</c:v>
                </c:pt>
                <c:pt idx="1441">
                  <c:v>47.29083333333336</c:v>
                </c:pt>
                <c:pt idx="1442">
                  <c:v>88.430833333333382</c:v>
                </c:pt>
                <c:pt idx="1443">
                  <c:v>105.16916666666673</c:v>
                </c:pt>
                <c:pt idx="1444">
                  <c:v>103.25333333333336</c:v>
                </c:pt>
                <c:pt idx="1445">
                  <c:v>92.917916666666727</c:v>
                </c:pt>
                <c:pt idx="1446">
                  <c:v>80.061666666666724</c:v>
                </c:pt>
                <c:pt idx="1447">
                  <c:v>77.893750000000054</c:v>
                </c:pt>
                <c:pt idx="1448">
                  <c:v>80.162500000000051</c:v>
                </c:pt>
                <c:pt idx="1449">
                  <c:v>83.590833333333379</c:v>
                </c:pt>
                <c:pt idx="1450">
                  <c:v>86.464583333333394</c:v>
                </c:pt>
                <c:pt idx="1451">
                  <c:v>88.330000000000055</c:v>
                </c:pt>
                <c:pt idx="1452">
                  <c:v>90.195416666666688</c:v>
                </c:pt>
                <c:pt idx="1453">
                  <c:v>91.153333333333308</c:v>
                </c:pt>
                <c:pt idx="1454">
                  <c:v>92.111250000000098</c:v>
                </c:pt>
                <c:pt idx="1455">
                  <c:v>93.069166666666717</c:v>
                </c:pt>
                <c:pt idx="1456">
                  <c:v>95.085833333333341</c:v>
                </c:pt>
                <c:pt idx="1457">
                  <c:v>96.547916666666723</c:v>
                </c:pt>
                <c:pt idx="1458">
                  <c:v>95.993333333333382</c:v>
                </c:pt>
                <c:pt idx="1459">
                  <c:v>100.07708333333338</c:v>
                </c:pt>
                <c:pt idx="1460">
                  <c:v>122.71416666666678</c:v>
                </c:pt>
                <c:pt idx="1461">
                  <c:v>148.88041666666689</c:v>
                </c:pt>
                <c:pt idx="1462">
                  <c:v>151.55250000000009</c:v>
                </c:pt>
                <c:pt idx="1463">
                  <c:v>144.19166666666675</c:v>
                </c:pt>
                <c:pt idx="1464">
                  <c:v>129.77249999999998</c:v>
                </c:pt>
                <c:pt idx="1465">
                  <c:v>122.46208333333341</c:v>
                </c:pt>
                <c:pt idx="1466">
                  <c:v>127.10041666666675</c:v>
                </c:pt>
                <c:pt idx="1467">
                  <c:v>125.84000000000007</c:v>
                </c:pt>
                <c:pt idx="1468">
                  <c:v>119.4370833333334</c:v>
                </c:pt>
                <c:pt idx="1469">
                  <c:v>111.62250000000003</c:v>
                </c:pt>
                <c:pt idx="1470">
                  <c:v>104.81625000000011</c:v>
                </c:pt>
                <c:pt idx="1471">
                  <c:v>100.58125000000011</c:v>
                </c:pt>
                <c:pt idx="1472">
                  <c:v>95.791666666666771</c:v>
                </c:pt>
                <c:pt idx="1473">
                  <c:v>90.800416666666678</c:v>
                </c:pt>
                <c:pt idx="1474">
                  <c:v>93.472500000000068</c:v>
                </c:pt>
                <c:pt idx="1475">
                  <c:v>95.388333333333307</c:v>
                </c:pt>
                <c:pt idx="1476">
                  <c:v>95.791666666666771</c:v>
                </c:pt>
                <c:pt idx="1477">
                  <c:v>91.909583333333401</c:v>
                </c:pt>
                <c:pt idx="1478">
                  <c:v>85.506666666666717</c:v>
                </c:pt>
                <c:pt idx="1479">
                  <c:v>79.759166666666715</c:v>
                </c:pt>
                <c:pt idx="1480">
                  <c:v>77.137500000000045</c:v>
                </c:pt>
                <c:pt idx="1481">
                  <c:v>76.582916666666719</c:v>
                </c:pt>
                <c:pt idx="1482">
                  <c:v>78.246666666666727</c:v>
                </c:pt>
                <c:pt idx="1483">
                  <c:v>84.145416666666719</c:v>
                </c:pt>
                <c:pt idx="1484">
                  <c:v>89.590416666666712</c:v>
                </c:pt>
                <c:pt idx="1485">
                  <c:v>91.052500000000052</c:v>
                </c:pt>
                <c:pt idx="1486">
                  <c:v>88.834166666666732</c:v>
                </c:pt>
                <c:pt idx="1487">
                  <c:v>84.70000000000006</c:v>
                </c:pt>
                <c:pt idx="1488">
                  <c:v>80.515416666666709</c:v>
                </c:pt>
                <c:pt idx="1489">
                  <c:v>76.835000000000051</c:v>
                </c:pt>
                <c:pt idx="1490">
                  <c:v>73.205000000000041</c:v>
                </c:pt>
                <c:pt idx="1491">
                  <c:v>70.785000000000053</c:v>
                </c:pt>
                <c:pt idx="1492">
                  <c:v>70.936250000000101</c:v>
                </c:pt>
                <c:pt idx="1493">
                  <c:v>70.885833333333323</c:v>
                </c:pt>
                <c:pt idx="1494">
                  <c:v>69.222083333333359</c:v>
                </c:pt>
                <c:pt idx="1495">
                  <c:v>66.499583333333376</c:v>
                </c:pt>
                <c:pt idx="1496">
                  <c:v>63.928333333333391</c:v>
                </c:pt>
                <c:pt idx="1497">
                  <c:v>63.323333333333373</c:v>
                </c:pt>
                <c:pt idx="1498">
                  <c:v>62.214166666666671</c:v>
                </c:pt>
                <c:pt idx="1499">
                  <c:v>60.147083333333342</c:v>
                </c:pt>
                <c:pt idx="1500">
                  <c:v>58.02958333333337</c:v>
                </c:pt>
                <c:pt idx="1501">
                  <c:v>55.407916666666686</c:v>
                </c:pt>
                <c:pt idx="1502">
                  <c:v>52.786250000000038</c:v>
                </c:pt>
                <c:pt idx="1503">
                  <c:v>50.870416666666657</c:v>
                </c:pt>
                <c:pt idx="1504">
                  <c:v>67.457500000000067</c:v>
                </c:pt>
                <c:pt idx="1505">
                  <c:v>85.506666666666717</c:v>
                </c:pt>
                <c:pt idx="1506">
                  <c:v>90.951666666666725</c:v>
                </c:pt>
                <c:pt idx="1507">
                  <c:v>87.069583333333384</c:v>
                </c:pt>
                <c:pt idx="1508">
                  <c:v>93.674166666666693</c:v>
                </c:pt>
                <c:pt idx="1509">
                  <c:v>98.816666666666734</c:v>
                </c:pt>
                <c:pt idx="1510">
                  <c:v>96.749583333333391</c:v>
                </c:pt>
                <c:pt idx="1511">
                  <c:v>89.136666666666713</c:v>
                </c:pt>
                <c:pt idx="1512">
                  <c:v>80.112083333333388</c:v>
                </c:pt>
                <c:pt idx="1513">
                  <c:v>80.767500000000084</c:v>
                </c:pt>
                <c:pt idx="1514">
                  <c:v>82.985833333333389</c:v>
                </c:pt>
                <c:pt idx="1515">
                  <c:v>81.473333333333358</c:v>
                </c:pt>
                <c:pt idx="1516">
                  <c:v>75.977916666666715</c:v>
                </c:pt>
                <c:pt idx="1517">
                  <c:v>69.020416666666719</c:v>
                </c:pt>
                <c:pt idx="1518">
                  <c:v>62.113333333333372</c:v>
                </c:pt>
                <c:pt idx="1519">
                  <c:v>56.819583333333341</c:v>
                </c:pt>
                <c:pt idx="1520">
                  <c:v>52.231666666666641</c:v>
                </c:pt>
                <c:pt idx="1521">
                  <c:v>47.744583333333345</c:v>
                </c:pt>
                <c:pt idx="1522">
                  <c:v>44.064166666666672</c:v>
                </c:pt>
                <c:pt idx="1523">
                  <c:v>41.997083333333336</c:v>
                </c:pt>
                <c:pt idx="1524">
                  <c:v>44.165000000000049</c:v>
                </c:pt>
                <c:pt idx="1525">
                  <c:v>53.189583333333346</c:v>
                </c:pt>
                <c:pt idx="1526">
                  <c:v>59.491666666666646</c:v>
                </c:pt>
                <c:pt idx="1527">
                  <c:v>61.205833333333381</c:v>
                </c:pt>
                <c:pt idx="1528">
                  <c:v>60.147083333333342</c:v>
                </c:pt>
                <c:pt idx="1529">
                  <c:v>62.869583333333374</c:v>
                </c:pt>
                <c:pt idx="1530">
                  <c:v>74.162916666666689</c:v>
                </c:pt>
                <c:pt idx="1531">
                  <c:v>85.910000000000096</c:v>
                </c:pt>
                <c:pt idx="1532">
                  <c:v>96.49750000000013</c:v>
                </c:pt>
                <c:pt idx="1533">
                  <c:v>137.43583333333351</c:v>
                </c:pt>
                <c:pt idx="1534">
                  <c:v>161.48458333333343</c:v>
                </c:pt>
                <c:pt idx="1535">
                  <c:v>157.90500000000009</c:v>
                </c:pt>
                <c:pt idx="1536">
                  <c:v>147.92250000000007</c:v>
                </c:pt>
                <c:pt idx="1537">
                  <c:v>148.32583333333352</c:v>
                </c:pt>
                <c:pt idx="1538">
                  <c:v>147.87208333333351</c:v>
                </c:pt>
                <c:pt idx="1539">
                  <c:v>141.3179166666668</c:v>
                </c:pt>
                <c:pt idx="1540">
                  <c:v>128.41125000000008</c:v>
                </c:pt>
                <c:pt idx="1541">
                  <c:v>124.83166666666676</c:v>
                </c:pt>
                <c:pt idx="1542">
                  <c:v>141.21708333333342</c:v>
                </c:pt>
                <c:pt idx="1543">
                  <c:v>212.15333333333356</c:v>
                </c:pt>
                <c:pt idx="1544">
                  <c:v>284.50125000000014</c:v>
                </c:pt>
                <c:pt idx="1545">
                  <c:v>256.41916666666685</c:v>
                </c:pt>
                <c:pt idx="1546">
                  <c:v>264.53625</c:v>
                </c:pt>
                <c:pt idx="1547">
                  <c:v>296.60125000000016</c:v>
                </c:pt>
                <c:pt idx="1548">
                  <c:v>367.33583333333382</c:v>
                </c:pt>
                <c:pt idx="1549">
                  <c:v>530.080833333334</c:v>
                </c:pt>
                <c:pt idx="1550">
                  <c:v>571.17041666666785</c:v>
                </c:pt>
                <c:pt idx="1551">
                  <c:v>583.06875000000059</c:v>
                </c:pt>
                <c:pt idx="1552">
                  <c:v>584.17791666666778</c:v>
                </c:pt>
                <c:pt idx="1553">
                  <c:v>549.44083333333367</c:v>
                </c:pt>
                <c:pt idx="1554">
                  <c:v>496.50333333333379</c:v>
                </c:pt>
                <c:pt idx="1555">
                  <c:v>471.64791666666702</c:v>
                </c:pt>
                <c:pt idx="1556">
                  <c:v>473.26125000000025</c:v>
                </c:pt>
                <c:pt idx="1557">
                  <c:v>452.136666666667</c:v>
                </c:pt>
                <c:pt idx="1558">
                  <c:v>396.52708333333391</c:v>
                </c:pt>
                <c:pt idx="1559">
                  <c:v>354.7820833333339</c:v>
                </c:pt>
                <c:pt idx="1560">
                  <c:v>330.33000000000021</c:v>
                </c:pt>
                <c:pt idx="1561">
                  <c:v>329.06958333333392</c:v>
                </c:pt>
                <c:pt idx="1562">
                  <c:v>353.21916666666692</c:v>
                </c:pt>
                <c:pt idx="1563">
                  <c:v>395.11541666666704</c:v>
                </c:pt>
                <c:pt idx="1564">
                  <c:v>365.82333333333372</c:v>
                </c:pt>
                <c:pt idx="1565">
                  <c:v>317.07041666666686</c:v>
                </c:pt>
                <c:pt idx="1566">
                  <c:v>279.86291666666688</c:v>
                </c:pt>
                <c:pt idx="1567">
                  <c:v>287.02208333333391</c:v>
                </c:pt>
                <c:pt idx="1568">
                  <c:v>303.5587500000002</c:v>
                </c:pt>
                <c:pt idx="1569">
                  <c:v>268.62000000000012</c:v>
                </c:pt>
                <c:pt idx="1570">
                  <c:v>230.05125000000021</c:v>
                </c:pt>
                <c:pt idx="1571">
                  <c:v>200.6079166666668</c:v>
                </c:pt>
                <c:pt idx="1572">
                  <c:v>184.07125000000013</c:v>
                </c:pt>
                <c:pt idx="1573">
                  <c:v>202.57416666666671</c:v>
                </c:pt>
                <c:pt idx="1574">
                  <c:v>210.59041666666681</c:v>
                </c:pt>
                <c:pt idx="1575">
                  <c:v>185.13000000000011</c:v>
                </c:pt>
                <c:pt idx="1576">
                  <c:v>168.49250000000009</c:v>
                </c:pt>
                <c:pt idx="1577">
                  <c:v>196.92750000000021</c:v>
                </c:pt>
                <c:pt idx="1578">
                  <c:v>227.42958333333348</c:v>
                </c:pt>
                <c:pt idx="1579">
                  <c:v>202.01958333333337</c:v>
                </c:pt>
                <c:pt idx="1580">
                  <c:v>175.70208333333343</c:v>
                </c:pt>
                <c:pt idx="1581">
                  <c:v>163.0979166666668</c:v>
                </c:pt>
                <c:pt idx="1582">
                  <c:v>152.00625000000011</c:v>
                </c:pt>
                <c:pt idx="1583">
                  <c:v>140.51125000000008</c:v>
                </c:pt>
                <c:pt idx="1584">
                  <c:v>127.05000000000008</c:v>
                </c:pt>
                <c:pt idx="1585">
                  <c:v>119.13458333333341</c:v>
                </c:pt>
                <c:pt idx="1586">
                  <c:v>112.32833333333333</c:v>
                </c:pt>
                <c:pt idx="1587">
                  <c:v>105.4212500000001</c:v>
                </c:pt>
                <c:pt idx="1588">
                  <c:v>100.02666666666673</c:v>
                </c:pt>
                <c:pt idx="1589">
                  <c:v>94.127916666666678</c:v>
                </c:pt>
                <c:pt idx="1590">
                  <c:v>86.262916666666712</c:v>
                </c:pt>
                <c:pt idx="1591">
                  <c:v>79.507083333333384</c:v>
                </c:pt>
                <c:pt idx="1592">
                  <c:v>74.919166666666726</c:v>
                </c:pt>
                <c:pt idx="1593">
                  <c:v>71.793333333333379</c:v>
                </c:pt>
                <c:pt idx="1594">
                  <c:v>68.617083333333369</c:v>
                </c:pt>
                <c:pt idx="1595">
                  <c:v>64.886250000000032</c:v>
                </c:pt>
                <c:pt idx="1596">
                  <c:v>60.701666666666661</c:v>
                </c:pt>
                <c:pt idx="1597">
                  <c:v>57.071666666666644</c:v>
                </c:pt>
                <c:pt idx="1598">
                  <c:v>54.450000000000024</c:v>
                </c:pt>
                <c:pt idx="1599">
                  <c:v>51.475416666666668</c:v>
                </c:pt>
                <c:pt idx="1600">
                  <c:v>45.223750000000059</c:v>
                </c:pt>
                <c:pt idx="1601">
                  <c:v>50.366250000000036</c:v>
                </c:pt>
                <c:pt idx="1602">
                  <c:v>55.861666666666643</c:v>
                </c:pt>
                <c:pt idx="1603">
                  <c:v>55.155833333333355</c:v>
                </c:pt>
                <c:pt idx="1604">
                  <c:v>51.929166666666674</c:v>
                </c:pt>
                <c:pt idx="1605">
                  <c:v>48.299166666666672</c:v>
                </c:pt>
                <c:pt idx="1606">
                  <c:v>44.669166666666655</c:v>
                </c:pt>
                <c:pt idx="1607">
                  <c:v>41.089583333333344</c:v>
                </c:pt>
                <c:pt idx="1608">
                  <c:v>38.064583333333346</c:v>
                </c:pt>
                <c:pt idx="1609">
                  <c:v>35.695000000000043</c:v>
                </c:pt>
                <c:pt idx="1610">
                  <c:v>33.627916666666671</c:v>
                </c:pt>
                <c:pt idx="1611">
                  <c:v>31.510416666666693</c:v>
                </c:pt>
                <c:pt idx="1612">
                  <c:v>32.468333333333362</c:v>
                </c:pt>
                <c:pt idx="1613">
                  <c:v>37.005833333333356</c:v>
                </c:pt>
                <c:pt idx="1614">
                  <c:v>39.829166666666659</c:v>
                </c:pt>
                <c:pt idx="1615">
                  <c:v>37.762083333333358</c:v>
                </c:pt>
                <c:pt idx="1616">
                  <c:v>34.787500000000023</c:v>
                </c:pt>
                <c:pt idx="1617">
                  <c:v>34.585833333333355</c:v>
                </c:pt>
                <c:pt idx="1618">
                  <c:v>37.71166666666663</c:v>
                </c:pt>
                <c:pt idx="1619">
                  <c:v>38.820833333333354</c:v>
                </c:pt>
                <c:pt idx="1620">
                  <c:v>36.552083333333336</c:v>
                </c:pt>
                <c:pt idx="1621">
                  <c:v>33.930416666666645</c:v>
                </c:pt>
                <c:pt idx="1622">
                  <c:v>31.00625000000003</c:v>
                </c:pt>
                <c:pt idx="1623">
                  <c:v>28.082083333333319</c:v>
                </c:pt>
                <c:pt idx="1624">
                  <c:v>25.208333333333321</c:v>
                </c:pt>
                <c:pt idx="1625">
                  <c:v>22.687500000000014</c:v>
                </c:pt>
                <c:pt idx="1626">
                  <c:v>21.225416666666682</c:v>
                </c:pt>
                <c:pt idx="1627">
                  <c:v>19.71291666666669</c:v>
                </c:pt>
                <c:pt idx="1628">
                  <c:v>17.393750000000011</c:v>
                </c:pt>
                <c:pt idx="1629">
                  <c:v>14.923333333333344</c:v>
                </c:pt>
                <c:pt idx="1630">
                  <c:v>12.856250000000014</c:v>
                </c:pt>
                <c:pt idx="1631">
                  <c:v>11.394166666666674</c:v>
                </c:pt>
                <c:pt idx="1632">
                  <c:v>10.738750000000001</c:v>
                </c:pt>
                <c:pt idx="1633">
                  <c:v>10.486666666666679</c:v>
                </c:pt>
                <c:pt idx="1634">
                  <c:v>10.133750000000003</c:v>
                </c:pt>
                <c:pt idx="1635">
                  <c:v>9.4783333333333388</c:v>
                </c:pt>
                <c:pt idx="1636">
                  <c:v>8.470000000000006</c:v>
                </c:pt>
                <c:pt idx="1637">
                  <c:v>7.5120833333333383</c:v>
                </c:pt>
                <c:pt idx="1638">
                  <c:v>6.6550000000000011</c:v>
                </c:pt>
                <c:pt idx="1639">
                  <c:v>5.9491666666666703</c:v>
                </c:pt>
                <c:pt idx="1640">
                  <c:v>5.394583333333336</c:v>
                </c:pt>
                <c:pt idx="1641">
                  <c:v>5.1425000000000001</c:v>
                </c:pt>
                <c:pt idx="1642">
                  <c:v>4.8400000000000025</c:v>
                </c:pt>
                <c:pt idx="1643">
                  <c:v>4.3862500000000022</c:v>
                </c:pt>
                <c:pt idx="1644">
                  <c:v>3.9829166666666693</c:v>
                </c:pt>
                <c:pt idx="1645">
                  <c:v>3.6300000000000026</c:v>
                </c:pt>
                <c:pt idx="1646">
                  <c:v>3.2266666666666688</c:v>
                </c:pt>
                <c:pt idx="1647">
                  <c:v>2.924166666666669</c:v>
                </c:pt>
                <c:pt idx="1648">
                  <c:v>2.6216666666666684</c:v>
                </c:pt>
                <c:pt idx="1649">
                  <c:v>2.3695833333333347</c:v>
                </c:pt>
                <c:pt idx="1650">
                  <c:v>2.2183333333333346</c:v>
                </c:pt>
                <c:pt idx="1651">
                  <c:v>2.1175000000000015</c:v>
                </c:pt>
                <c:pt idx="1652">
                  <c:v>2.0670833333333345</c:v>
                </c:pt>
                <c:pt idx="1653">
                  <c:v>1.9662500000000023</c:v>
                </c:pt>
                <c:pt idx="1654">
                  <c:v>1.8654166666666681</c:v>
                </c:pt>
                <c:pt idx="1655">
                  <c:v>1.7141666666666679</c:v>
                </c:pt>
                <c:pt idx="1656">
                  <c:v>1.6133333333333344</c:v>
                </c:pt>
                <c:pt idx="1657">
                  <c:v>1.5629166666666681</c:v>
                </c:pt>
                <c:pt idx="1658">
                  <c:v>1.5125000000000011</c:v>
                </c:pt>
                <c:pt idx="1659">
                  <c:v>1.4620833333333345</c:v>
                </c:pt>
                <c:pt idx="1660">
                  <c:v>1.4620833333333345</c:v>
                </c:pt>
                <c:pt idx="1661">
                  <c:v>1.5125000000000011</c:v>
                </c:pt>
                <c:pt idx="1662">
                  <c:v>1.7645833333333345</c:v>
                </c:pt>
                <c:pt idx="1663">
                  <c:v>2.218333333333335</c:v>
                </c:pt>
                <c:pt idx="1664">
                  <c:v>2.3695833333333347</c:v>
                </c:pt>
                <c:pt idx="1665">
                  <c:v>2.218333333333335</c:v>
                </c:pt>
                <c:pt idx="1666">
                  <c:v>2.0166666666666666</c:v>
                </c:pt>
                <c:pt idx="1667">
                  <c:v>1.8150000000000013</c:v>
                </c:pt>
                <c:pt idx="1668">
                  <c:v>1.8654166666666681</c:v>
                </c:pt>
                <c:pt idx="1669">
                  <c:v>2.4704166666666678</c:v>
                </c:pt>
                <c:pt idx="1670">
                  <c:v>3.6804166666666691</c:v>
                </c:pt>
                <c:pt idx="1671">
                  <c:v>4.235000000000003</c:v>
                </c:pt>
                <c:pt idx="1672">
                  <c:v>3.8316666666666674</c:v>
                </c:pt>
                <c:pt idx="1673">
                  <c:v>3.1258333333333348</c:v>
                </c:pt>
                <c:pt idx="1674">
                  <c:v>2.5208333333333348</c:v>
                </c:pt>
                <c:pt idx="1675">
                  <c:v>2.0670833333333345</c:v>
                </c:pt>
                <c:pt idx="1676">
                  <c:v>1.8150000000000013</c:v>
                </c:pt>
                <c:pt idx="1677">
                  <c:v>1.7141666666666679</c:v>
                </c:pt>
                <c:pt idx="1678">
                  <c:v>2.0166666666666666</c:v>
                </c:pt>
                <c:pt idx="1679">
                  <c:v>2.5208333333333348</c:v>
                </c:pt>
                <c:pt idx="1680">
                  <c:v>2.7225000000000019</c:v>
                </c:pt>
                <c:pt idx="1681">
                  <c:v>2.4704166666666683</c:v>
                </c:pt>
                <c:pt idx="1682">
                  <c:v>2.1679166666666694</c:v>
                </c:pt>
                <c:pt idx="1683">
                  <c:v>1.8654166666666681</c:v>
                </c:pt>
                <c:pt idx="1684">
                  <c:v>1.7141666666666679</c:v>
                </c:pt>
                <c:pt idx="1685">
                  <c:v>1.5629166666666681</c:v>
                </c:pt>
                <c:pt idx="1686">
                  <c:v>1.4620833333333345</c:v>
                </c:pt>
                <c:pt idx="1687">
                  <c:v>1.3612500000000016</c:v>
                </c:pt>
                <c:pt idx="1688">
                  <c:v>1.3108333333333342</c:v>
                </c:pt>
                <c:pt idx="1689">
                  <c:v>1.2604166666666681</c:v>
                </c:pt>
                <c:pt idx="1690">
                  <c:v>1.3108333333333342</c:v>
                </c:pt>
                <c:pt idx="1691">
                  <c:v>1.5125000000000011</c:v>
                </c:pt>
                <c:pt idx="1692">
                  <c:v>1.8150000000000013</c:v>
                </c:pt>
                <c:pt idx="1693">
                  <c:v>1.9158333333333346</c:v>
                </c:pt>
                <c:pt idx="1694">
                  <c:v>1.8654166666666681</c:v>
                </c:pt>
                <c:pt idx="1695">
                  <c:v>1.7645833333333345</c:v>
                </c:pt>
                <c:pt idx="1696">
                  <c:v>1.5629166666666681</c:v>
                </c:pt>
                <c:pt idx="1697">
                  <c:v>1.3612500000000016</c:v>
                </c:pt>
                <c:pt idx="1698">
                  <c:v>1.2100000000000009</c:v>
                </c:pt>
                <c:pt idx="1699">
                  <c:v>1.0587500000000007</c:v>
                </c:pt>
                <c:pt idx="1700">
                  <c:v>0.90750000000000053</c:v>
                </c:pt>
                <c:pt idx="1701">
                  <c:v>0.85708333333333431</c:v>
                </c:pt>
                <c:pt idx="1702">
                  <c:v>0.75625000000000064</c:v>
                </c:pt>
                <c:pt idx="1703">
                  <c:v>0.7058333333333342</c:v>
                </c:pt>
                <c:pt idx="1704">
                  <c:v>0.65541666666666709</c:v>
                </c:pt>
                <c:pt idx="1705">
                  <c:v>0.7058333333333342</c:v>
                </c:pt>
                <c:pt idx="1706">
                  <c:v>0.75625000000000064</c:v>
                </c:pt>
                <c:pt idx="1707">
                  <c:v>0.85708333333333431</c:v>
                </c:pt>
                <c:pt idx="1708">
                  <c:v>1.3108333333333342</c:v>
                </c:pt>
                <c:pt idx="1709">
                  <c:v>2.1679166666666694</c:v>
                </c:pt>
                <c:pt idx="1710">
                  <c:v>2.6720833333333336</c:v>
                </c:pt>
                <c:pt idx="1711">
                  <c:v>2.5712500000000005</c:v>
                </c:pt>
                <c:pt idx="1712">
                  <c:v>2.6216666666666684</c:v>
                </c:pt>
                <c:pt idx="1713">
                  <c:v>3.6300000000000026</c:v>
                </c:pt>
                <c:pt idx="1714">
                  <c:v>5.0920833333333384</c:v>
                </c:pt>
                <c:pt idx="1715">
                  <c:v>5.5458333333333396</c:v>
                </c:pt>
                <c:pt idx="1716">
                  <c:v>4.8904166666666669</c:v>
                </c:pt>
                <c:pt idx="1717">
                  <c:v>3.8820833333333344</c:v>
                </c:pt>
                <c:pt idx="1718">
                  <c:v>3.0250000000000021</c:v>
                </c:pt>
                <c:pt idx="1719">
                  <c:v>2.5208333333333348</c:v>
                </c:pt>
                <c:pt idx="1720">
                  <c:v>2.3191666666666677</c:v>
                </c:pt>
                <c:pt idx="1721">
                  <c:v>2.5208333333333348</c:v>
                </c:pt>
                <c:pt idx="1722">
                  <c:v>2.823333333333335</c:v>
                </c:pt>
                <c:pt idx="1723">
                  <c:v>2.9745833333333347</c:v>
                </c:pt>
                <c:pt idx="1724">
                  <c:v>2.9745833333333347</c:v>
                </c:pt>
                <c:pt idx="1725">
                  <c:v>2.9241666666666686</c:v>
                </c:pt>
                <c:pt idx="1726">
                  <c:v>3.1762500000000005</c:v>
                </c:pt>
                <c:pt idx="1727">
                  <c:v>3.6300000000000026</c:v>
                </c:pt>
                <c:pt idx="1728">
                  <c:v>3.7812500000000022</c:v>
                </c:pt>
                <c:pt idx="1729">
                  <c:v>3.6300000000000026</c:v>
                </c:pt>
                <c:pt idx="1730">
                  <c:v>4.083750000000002</c:v>
                </c:pt>
                <c:pt idx="1731">
                  <c:v>6.3020833333333384</c:v>
                </c:pt>
                <c:pt idx="1732">
                  <c:v>11.091666666666674</c:v>
                </c:pt>
                <c:pt idx="1733">
                  <c:v>13.057916666666674</c:v>
                </c:pt>
                <c:pt idx="1734">
                  <c:v>11.747083333333341</c:v>
                </c:pt>
                <c:pt idx="1735">
                  <c:v>10.285000000000005</c:v>
                </c:pt>
                <c:pt idx="1736">
                  <c:v>9.3775000000000066</c:v>
                </c:pt>
                <c:pt idx="1737">
                  <c:v>9.6295833333333398</c:v>
                </c:pt>
                <c:pt idx="1738">
                  <c:v>11.091666666666674</c:v>
                </c:pt>
                <c:pt idx="1739">
                  <c:v>11.595833333333346</c:v>
                </c:pt>
                <c:pt idx="1740">
                  <c:v>10.789166666666672</c:v>
                </c:pt>
                <c:pt idx="1741">
                  <c:v>9.5287500000000005</c:v>
                </c:pt>
                <c:pt idx="1742">
                  <c:v>8.4195833333333443</c:v>
                </c:pt>
                <c:pt idx="1743">
                  <c:v>7.411250000000007</c:v>
                </c:pt>
                <c:pt idx="1744">
                  <c:v>6.5037500000000064</c:v>
                </c:pt>
                <c:pt idx="1745">
                  <c:v>5.7475000000000041</c:v>
                </c:pt>
                <c:pt idx="1746">
                  <c:v>5.5458333333333396</c:v>
                </c:pt>
                <c:pt idx="1747">
                  <c:v>6.554166666666668</c:v>
                </c:pt>
                <c:pt idx="1748">
                  <c:v>8.8733333333333455</c:v>
                </c:pt>
                <c:pt idx="1749">
                  <c:v>11.444583333333346</c:v>
                </c:pt>
                <c:pt idx="1750">
                  <c:v>11.696666666666676</c:v>
                </c:pt>
                <c:pt idx="1751">
                  <c:v>11.091666666666674</c:v>
                </c:pt>
                <c:pt idx="1752">
                  <c:v>10.688333333333341</c:v>
                </c:pt>
                <c:pt idx="1753">
                  <c:v>10.486666666666679</c:v>
                </c:pt>
                <c:pt idx="1754">
                  <c:v>10.637916666666673</c:v>
                </c:pt>
                <c:pt idx="1755">
                  <c:v>13.108333333333341</c:v>
                </c:pt>
                <c:pt idx="1756">
                  <c:v>18.654166666666697</c:v>
                </c:pt>
                <c:pt idx="1757">
                  <c:v>21.225416666666668</c:v>
                </c:pt>
                <c:pt idx="1758">
                  <c:v>20.368333333333315</c:v>
                </c:pt>
                <c:pt idx="1759">
                  <c:v>18.049166666666675</c:v>
                </c:pt>
                <c:pt idx="1760">
                  <c:v>15.931666666666677</c:v>
                </c:pt>
                <c:pt idx="1761">
                  <c:v>15.57875000000001</c:v>
                </c:pt>
                <c:pt idx="1762">
                  <c:v>16.234166666666685</c:v>
                </c:pt>
                <c:pt idx="1763">
                  <c:v>16.082916666666677</c:v>
                </c:pt>
                <c:pt idx="1764">
                  <c:v>16.940000000000012</c:v>
                </c:pt>
                <c:pt idx="1765">
                  <c:v>27.678750000000015</c:v>
                </c:pt>
                <c:pt idx="1766">
                  <c:v>43.509583333333346</c:v>
                </c:pt>
                <c:pt idx="1767">
                  <c:v>50.164583333333354</c:v>
                </c:pt>
                <c:pt idx="1768">
                  <c:v>48.551250000000024</c:v>
                </c:pt>
                <c:pt idx="1769">
                  <c:v>44.921250000000029</c:v>
                </c:pt>
                <c:pt idx="1770">
                  <c:v>42.702916666666695</c:v>
                </c:pt>
                <c:pt idx="1771">
                  <c:v>41.240833333333356</c:v>
                </c:pt>
                <c:pt idx="1772">
                  <c:v>39.173750000000048</c:v>
                </c:pt>
                <c:pt idx="1773">
                  <c:v>36.400833333333345</c:v>
                </c:pt>
                <c:pt idx="1774">
                  <c:v>33.678333333333363</c:v>
                </c:pt>
                <c:pt idx="1775">
                  <c:v>31.157500000000027</c:v>
                </c:pt>
                <c:pt idx="1776">
                  <c:v>28.989583333333321</c:v>
                </c:pt>
                <c:pt idx="1777">
                  <c:v>27.023333333333319</c:v>
                </c:pt>
                <c:pt idx="1778">
                  <c:v>25.157916666666697</c:v>
                </c:pt>
                <c:pt idx="1779">
                  <c:v>23.393333333333324</c:v>
                </c:pt>
                <c:pt idx="1780">
                  <c:v>21.628750000000014</c:v>
                </c:pt>
                <c:pt idx="1781">
                  <c:v>20.116250000000033</c:v>
                </c:pt>
                <c:pt idx="1782">
                  <c:v>25.359583333333326</c:v>
                </c:pt>
                <c:pt idx="1783">
                  <c:v>38.367083333333333</c:v>
                </c:pt>
                <c:pt idx="1784">
                  <c:v>50.114166666666641</c:v>
                </c:pt>
                <c:pt idx="1785">
                  <c:v>54.34916666666664</c:v>
                </c:pt>
                <c:pt idx="1786">
                  <c:v>53.996250000000032</c:v>
                </c:pt>
                <c:pt idx="1787">
                  <c:v>50.215000000000032</c:v>
                </c:pt>
                <c:pt idx="1788">
                  <c:v>45.879166666666656</c:v>
                </c:pt>
                <c:pt idx="1789">
                  <c:v>42.047500000000028</c:v>
                </c:pt>
                <c:pt idx="1790">
                  <c:v>38.820833333333354</c:v>
                </c:pt>
                <c:pt idx="1791">
                  <c:v>36.249583333333355</c:v>
                </c:pt>
                <c:pt idx="1792">
                  <c:v>35.039583333333354</c:v>
                </c:pt>
                <c:pt idx="1793">
                  <c:v>41.341666666666619</c:v>
                </c:pt>
                <c:pt idx="1794">
                  <c:v>50.467083333333335</c:v>
                </c:pt>
                <c:pt idx="1795">
                  <c:v>48.702500000000057</c:v>
                </c:pt>
                <c:pt idx="1796">
                  <c:v>34.081666666666614</c:v>
                </c:pt>
                <c:pt idx="1797">
                  <c:v>24.25041666666668</c:v>
                </c:pt>
                <c:pt idx="1798">
                  <c:v>20.670833333333324</c:v>
                </c:pt>
                <c:pt idx="1799">
                  <c:v>27.628333333333323</c:v>
                </c:pt>
                <c:pt idx="1800">
                  <c:v>53.391250000000035</c:v>
                </c:pt>
                <c:pt idx="1801">
                  <c:v>71.843750000000043</c:v>
                </c:pt>
                <c:pt idx="1802">
                  <c:v>74.415000000000063</c:v>
                </c:pt>
                <c:pt idx="1803">
                  <c:v>69.474166666666733</c:v>
                </c:pt>
                <c:pt idx="1804">
                  <c:v>62.56708333333335</c:v>
                </c:pt>
                <c:pt idx="1805">
                  <c:v>62.667916666666706</c:v>
                </c:pt>
                <c:pt idx="1806">
                  <c:v>74.162916666666689</c:v>
                </c:pt>
                <c:pt idx="1807">
                  <c:v>80.414583333333397</c:v>
                </c:pt>
                <c:pt idx="1808">
                  <c:v>81.775833333333324</c:v>
                </c:pt>
                <c:pt idx="1809">
                  <c:v>81.775833333333324</c:v>
                </c:pt>
                <c:pt idx="1810">
                  <c:v>81.221250000000097</c:v>
                </c:pt>
                <c:pt idx="1811">
                  <c:v>78.347500000000096</c:v>
                </c:pt>
                <c:pt idx="1812">
                  <c:v>73.457083333333372</c:v>
                </c:pt>
                <c:pt idx="1813">
                  <c:v>68.213750000000047</c:v>
                </c:pt>
                <c:pt idx="1814">
                  <c:v>64.130000000000038</c:v>
                </c:pt>
                <c:pt idx="1815">
                  <c:v>77.389583333333348</c:v>
                </c:pt>
                <c:pt idx="1816">
                  <c:v>112.78208333333338</c:v>
                </c:pt>
                <c:pt idx="1817">
                  <c:v>140.66250000000008</c:v>
                </c:pt>
                <c:pt idx="1818">
                  <c:v>136.67958333333334</c:v>
                </c:pt>
                <c:pt idx="1819">
                  <c:v>123.72250000000008</c:v>
                </c:pt>
                <c:pt idx="1820">
                  <c:v>112.73166666666678</c:v>
                </c:pt>
                <c:pt idx="1821">
                  <c:v>104.81625000000011</c:v>
                </c:pt>
                <c:pt idx="1822">
                  <c:v>98.413333333333384</c:v>
                </c:pt>
                <c:pt idx="1823">
                  <c:v>90.044166666666726</c:v>
                </c:pt>
                <c:pt idx="1824">
                  <c:v>86.968750000000057</c:v>
                </c:pt>
                <c:pt idx="1825">
                  <c:v>85.758750000000049</c:v>
                </c:pt>
              </c:numCache>
            </c:numRef>
          </c:val>
        </c:ser>
        <c:axId val="146176256"/>
        <c:axId val="146209408"/>
      </c:areaChart>
      <c:lineChart>
        <c:grouping val="standard"/>
        <c:ser>
          <c:idx val="1"/>
          <c:order val="0"/>
          <c:tx>
            <c:strRef>
              <c:f>'Flow Chart Tables'!$C$1</c:f>
              <c:strCache>
                <c:ptCount val="1"/>
                <c:pt idx="0">
                  <c:v>In-stream flow</c:v>
                </c:pt>
              </c:strCache>
            </c:strRef>
          </c:tx>
          <c:spPr>
            <a:ln w="25400" cap="rnd" cmpd="sng" algn="ctr">
              <a:solidFill>
                <a:srgbClr val="000000"/>
              </a:solidFill>
              <a:prstDash val="solid"/>
              <a:round/>
              <a:headEnd type="none" w="med" len="med"/>
              <a:tailEnd type="none" w="med" len="med"/>
            </a:ln>
          </c:spPr>
          <c:marker>
            <c:symbol val="none"/>
          </c:marker>
          <c:cat>
            <c:numRef>
              <c:f>'Flow Chart Tables'!$A$2:$A$1827</c:f>
              <c:numCache>
                <c:formatCode>m/d/yyyy</c:formatCode>
                <c:ptCount val="1826"/>
                <c:pt idx="0">
                  <c:v>32509</c:v>
                </c:pt>
                <c:pt idx="1">
                  <c:v>32510</c:v>
                </c:pt>
                <c:pt idx="2">
                  <c:v>32511</c:v>
                </c:pt>
                <c:pt idx="3">
                  <c:v>32512</c:v>
                </c:pt>
                <c:pt idx="4">
                  <c:v>32513</c:v>
                </c:pt>
                <c:pt idx="5">
                  <c:v>32514</c:v>
                </c:pt>
                <c:pt idx="6">
                  <c:v>32515</c:v>
                </c:pt>
                <c:pt idx="7">
                  <c:v>32516</c:v>
                </c:pt>
                <c:pt idx="8">
                  <c:v>32517</c:v>
                </c:pt>
                <c:pt idx="9">
                  <c:v>32518</c:v>
                </c:pt>
                <c:pt idx="10">
                  <c:v>32519</c:v>
                </c:pt>
                <c:pt idx="11">
                  <c:v>32520</c:v>
                </c:pt>
                <c:pt idx="12">
                  <c:v>32521</c:v>
                </c:pt>
                <c:pt idx="13">
                  <c:v>32522</c:v>
                </c:pt>
                <c:pt idx="14">
                  <c:v>32523</c:v>
                </c:pt>
                <c:pt idx="15">
                  <c:v>32524</c:v>
                </c:pt>
                <c:pt idx="16">
                  <c:v>32525</c:v>
                </c:pt>
                <c:pt idx="17">
                  <c:v>32526</c:v>
                </c:pt>
                <c:pt idx="18">
                  <c:v>32527</c:v>
                </c:pt>
                <c:pt idx="19">
                  <c:v>32528</c:v>
                </c:pt>
                <c:pt idx="20">
                  <c:v>32529</c:v>
                </c:pt>
                <c:pt idx="21">
                  <c:v>32530</c:v>
                </c:pt>
                <c:pt idx="22">
                  <c:v>32531</c:v>
                </c:pt>
                <c:pt idx="23">
                  <c:v>32532</c:v>
                </c:pt>
                <c:pt idx="24">
                  <c:v>32533</c:v>
                </c:pt>
                <c:pt idx="25">
                  <c:v>32534</c:v>
                </c:pt>
                <c:pt idx="26">
                  <c:v>32535</c:v>
                </c:pt>
                <c:pt idx="27">
                  <c:v>32536</c:v>
                </c:pt>
                <c:pt idx="28">
                  <c:v>32537</c:v>
                </c:pt>
                <c:pt idx="29">
                  <c:v>32538</c:v>
                </c:pt>
                <c:pt idx="30">
                  <c:v>32539</c:v>
                </c:pt>
                <c:pt idx="31">
                  <c:v>32540</c:v>
                </c:pt>
                <c:pt idx="32">
                  <c:v>32541</c:v>
                </c:pt>
                <c:pt idx="33">
                  <c:v>32542</c:v>
                </c:pt>
                <c:pt idx="34">
                  <c:v>32543</c:v>
                </c:pt>
                <c:pt idx="35">
                  <c:v>32544</c:v>
                </c:pt>
                <c:pt idx="36">
                  <c:v>32545</c:v>
                </c:pt>
                <c:pt idx="37">
                  <c:v>32546</c:v>
                </c:pt>
                <c:pt idx="38">
                  <c:v>32547</c:v>
                </c:pt>
                <c:pt idx="39">
                  <c:v>32548</c:v>
                </c:pt>
                <c:pt idx="40">
                  <c:v>32549</c:v>
                </c:pt>
                <c:pt idx="41">
                  <c:v>32550</c:v>
                </c:pt>
                <c:pt idx="42">
                  <c:v>32551</c:v>
                </c:pt>
                <c:pt idx="43">
                  <c:v>32552</c:v>
                </c:pt>
                <c:pt idx="44">
                  <c:v>32553</c:v>
                </c:pt>
                <c:pt idx="45">
                  <c:v>32554</c:v>
                </c:pt>
                <c:pt idx="46">
                  <c:v>32555</c:v>
                </c:pt>
                <c:pt idx="47">
                  <c:v>32556</c:v>
                </c:pt>
                <c:pt idx="48">
                  <c:v>32557</c:v>
                </c:pt>
                <c:pt idx="49">
                  <c:v>32558</c:v>
                </c:pt>
                <c:pt idx="50">
                  <c:v>32559</c:v>
                </c:pt>
                <c:pt idx="51">
                  <c:v>32560</c:v>
                </c:pt>
                <c:pt idx="52">
                  <c:v>32561</c:v>
                </c:pt>
                <c:pt idx="53">
                  <c:v>32562</c:v>
                </c:pt>
                <c:pt idx="54">
                  <c:v>32563</c:v>
                </c:pt>
                <c:pt idx="55">
                  <c:v>32564</c:v>
                </c:pt>
                <c:pt idx="56">
                  <c:v>32565</c:v>
                </c:pt>
                <c:pt idx="57">
                  <c:v>32566</c:v>
                </c:pt>
                <c:pt idx="58">
                  <c:v>32567</c:v>
                </c:pt>
                <c:pt idx="59">
                  <c:v>32568</c:v>
                </c:pt>
                <c:pt idx="60">
                  <c:v>32569</c:v>
                </c:pt>
                <c:pt idx="61">
                  <c:v>32570</c:v>
                </c:pt>
                <c:pt idx="62">
                  <c:v>32571</c:v>
                </c:pt>
                <c:pt idx="63">
                  <c:v>32572</c:v>
                </c:pt>
                <c:pt idx="64">
                  <c:v>32573</c:v>
                </c:pt>
                <c:pt idx="65">
                  <c:v>32574</c:v>
                </c:pt>
                <c:pt idx="66">
                  <c:v>32575</c:v>
                </c:pt>
                <c:pt idx="67">
                  <c:v>32576</c:v>
                </c:pt>
                <c:pt idx="68">
                  <c:v>32577</c:v>
                </c:pt>
                <c:pt idx="69">
                  <c:v>32578</c:v>
                </c:pt>
                <c:pt idx="70">
                  <c:v>32579</c:v>
                </c:pt>
                <c:pt idx="71">
                  <c:v>32580</c:v>
                </c:pt>
                <c:pt idx="72">
                  <c:v>32581</c:v>
                </c:pt>
                <c:pt idx="73">
                  <c:v>32582</c:v>
                </c:pt>
                <c:pt idx="74">
                  <c:v>32583</c:v>
                </c:pt>
                <c:pt idx="75">
                  <c:v>32584</c:v>
                </c:pt>
                <c:pt idx="76">
                  <c:v>32585</c:v>
                </c:pt>
                <c:pt idx="77">
                  <c:v>32586</c:v>
                </c:pt>
                <c:pt idx="78">
                  <c:v>32587</c:v>
                </c:pt>
                <c:pt idx="79">
                  <c:v>32588</c:v>
                </c:pt>
                <c:pt idx="80">
                  <c:v>32589</c:v>
                </c:pt>
                <c:pt idx="81">
                  <c:v>32590</c:v>
                </c:pt>
                <c:pt idx="82">
                  <c:v>32591</c:v>
                </c:pt>
                <c:pt idx="83">
                  <c:v>32592</c:v>
                </c:pt>
                <c:pt idx="84">
                  <c:v>32593</c:v>
                </c:pt>
                <c:pt idx="85">
                  <c:v>32594</c:v>
                </c:pt>
                <c:pt idx="86">
                  <c:v>32595</c:v>
                </c:pt>
                <c:pt idx="87">
                  <c:v>32596</c:v>
                </c:pt>
                <c:pt idx="88">
                  <c:v>32597</c:v>
                </c:pt>
                <c:pt idx="89">
                  <c:v>32598</c:v>
                </c:pt>
                <c:pt idx="90">
                  <c:v>32599</c:v>
                </c:pt>
                <c:pt idx="91">
                  <c:v>32600</c:v>
                </c:pt>
                <c:pt idx="92">
                  <c:v>32601</c:v>
                </c:pt>
                <c:pt idx="93">
                  <c:v>32602</c:v>
                </c:pt>
                <c:pt idx="94">
                  <c:v>32603</c:v>
                </c:pt>
                <c:pt idx="95">
                  <c:v>32604</c:v>
                </c:pt>
                <c:pt idx="96">
                  <c:v>32605</c:v>
                </c:pt>
                <c:pt idx="97">
                  <c:v>32606</c:v>
                </c:pt>
                <c:pt idx="98">
                  <c:v>32607</c:v>
                </c:pt>
                <c:pt idx="99">
                  <c:v>32608</c:v>
                </c:pt>
                <c:pt idx="100">
                  <c:v>32609</c:v>
                </c:pt>
                <c:pt idx="101">
                  <c:v>32610</c:v>
                </c:pt>
                <c:pt idx="102">
                  <c:v>32611</c:v>
                </c:pt>
                <c:pt idx="103">
                  <c:v>32612</c:v>
                </c:pt>
                <c:pt idx="104">
                  <c:v>32613</c:v>
                </c:pt>
                <c:pt idx="105">
                  <c:v>32614</c:v>
                </c:pt>
                <c:pt idx="106">
                  <c:v>32615</c:v>
                </c:pt>
                <c:pt idx="107">
                  <c:v>32616</c:v>
                </c:pt>
                <c:pt idx="108">
                  <c:v>32617</c:v>
                </c:pt>
                <c:pt idx="109">
                  <c:v>32618</c:v>
                </c:pt>
                <c:pt idx="110">
                  <c:v>32619</c:v>
                </c:pt>
                <c:pt idx="111">
                  <c:v>32620</c:v>
                </c:pt>
                <c:pt idx="112">
                  <c:v>32621</c:v>
                </c:pt>
                <c:pt idx="113">
                  <c:v>32622</c:v>
                </c:pt>
                <c:pt idx="114">
                  <c:v>32623</c:v>
                </c:pt>
                <c:pt idx="115">
                  <c:v>32624</c:v>
                </c:pt>
                <c:pt idx="116">
                  <c:v>32625</c:v>
                </c:pt>
                <c:pt idx="117">
                  <c:v>32626</c:v>
                </c:pt>
                <c:pt idx="118">
                  <c:v>32627</c:v>
                </c:pt>
                <c:pt idx="119">
                  <c:v>32628</c:v>
                </c:pt>
                <c:pt idx="120">
                  <c:v>32629</c:v>
                </c:pt>
                <c:pt idx="121">
                  <c:v>32630</c:v>
                </c:pt>
                <c:pt idx="122">
                  <c:v>32631</c:v>
                </c:pt>
                <c:pt idx="123">
                  <c:v>32632</c:v>
                </c:pt>
                <c:pt idx="124">
                  <c:v>32633</c:v>
                </c:pt>
                <c:pt idx="125">
                  <c:v>32634</c:v>
                </c:pt>
                <c:pt idx="126">
                  <c:v>32635</c:v>
                </c:pt>
                <c:pt idx="127">
                  <c:v>32636</c:v>
                </c:pt>
                <c:pt idx="128">
                  <c:v>32637</c:v>
                </c:pt>
                <c:pt idx="129">
                  <c:v>32638</c:v>
                </c:pt>
                <c:pt idx="130">
                  <c:v>32639</c:v>
                </c:pt>
                <c:pt idx="131">
                  <c:v>32640</c:v>
                </c:pt>
                <c:pt idx="132">
                  <c:v>32641</c:v>
                </c:pt>
                <c:pt idx="133">
                  <c:v>32642</c:v>
                </c:pt>
                <c:pt idx="134">
                  <c:v>32643</c:v>
                </c:pt>
                <c:pt idx="135">
                  <c:v>32644</c:v>
                </c:pt>
                <c:pt idx="136">
                  <c:v>32645</c:v>
                </c:pt>
                <c:pt idx="137">
                  <c:v>32646</c:v>
                </c:pt>
                <c:pt idx="138">
                  <c:v>32647</c:v>
                </c:pt>
                <c:pt idx="139">
                  <c:v>32648</c:v>
                </c:pt>
                <c:pt idx="140">
                  <c:v>32649</c:v>
                </c:pt>
                <c:pt idx="141">
                  <c:v>32650</c:v>
                </c:pt>
                <c:pt idx="142">
                  <c:v>32651</c:v>
                </c:pt>
                <c:pt idx="143">
                  <c:v>32652</c:v>
                </c:pt>
                <c:pt idx="144">
                  <c:v>32653</c:v>
                </c:pt>
                <c:pt idx="145">
                  <c:v>32654</c:v>
                </c:pt>
                <c:pt idx="146">
                  <c:v>32655</c:v>
                </c:pt>
                <c:pt idx="147">
                  <c:v>32656</c:v>
                </c:pt>
                <c:pt idx="148">
                  <c:v>32657</c:v>
                </c:pt>
                <c:pt idx="149">
                  <c:v>32658</c:v>
                </c:pt>
                <c:pt idx="150">
                  <c:v>32659</c:v>
                </c:pt>
                <c:pt idx="151">
                  <c:v>32660</c:v>
                </c:pt>
                <c:pt idx="152">
                  <c:v>32661</c:v>
                </c:pt>
                <c:pt idx="153">
                  <c:v>32662</c:v>
                </c:pt>
                <c:pt idx="154">
                  <c:v>32663</c:v>
                </c:pt>
                <c:pt idx="155">
                  <c:v>32664</c:v>
                </c:pt>
                <c:pt idx="156">
                  <c:v>32665</c:v>
                </c:pt>
                <c:pt idx="157">
                  <c:v>32666</c:v>
                </c:pt>
                <c:pt idx="158">
                  <c:v>32667</c:v>
                </c:pt>
                <c:pt idx="159">
                  <c:v>32668</c:v>
                </c:pt>
                <c:pt idx="160">
                  <c:v>32669</c:v>
                </c:pt>
                <c:pt idx="161">
                  <c:v>32670</c:v>
                </c:pt>
                <c:pt idx="162">
                  <c:v>32671</c:v>
                </c:pt>
                <c:pt idx="163">
                  <c:v>32672</c:v>
                </c:pt>
                <c:pt idx="164">
                  <c:v>32673</c:v>
                </c:pt>
                <c:pt idx="165">
                  <c:v>32674</c:v>
                </c:pt>
                <c:pt idx="166">
                  <c:v>32675</c:v>
                </c:pt>
                <c:pt idx="167">
                  <c:v>32676</c:v>
                </c:pt>
                <c:pt idx="168">
                  <c:v>32677</c:v>
                </c:pt>
                <c:pt idx="169">
                  <c:v>32678</c:v>
                </c:pt>
                <c:pt idx="170">
                  <c:v>32679</c:v>
                </c:pt>
                <c:pt idx="171">
                  <c:v>32680</c:v>
                </c:pt>
                <c:pt idx="172">
                  <c:v>32681</c:v>
                </c:pt>
                <c:pt idx="173">
                  <c:v>32682</c:v>
                </c:pt>
                <c:pt idx="174">
                  <c:v>32683</c:v>
                </c:pt>
                <c:pt idx="175">
                  <c:v>32684</c:v>
                </c:pt>
                <c:pt idx="176">
                  <c:v>32685</c:v>
                </c:pt>
                <c:pt idx="177">
                  <c:v>32686</c:v>
                </c:pt>
                <c:pt idx="178">
                  <c:v>32687</c:v>
                </c:pt>
                <c:pt idx="179">
                  <c:v>32688</c:v>
                </c:pt>
                <c:pt idx="180">
                  <c:v>32689</c:v>
                </c:pt>
                <c:pt idx="181">
                  <c:v>32690</c:v>
                </c:pt>
                <c:pt idx="182">
                  <c:v>32691</c:v>
                </c:pt>
                <c:pt idx="183">
                  <c:v>32692</c:v>
                </c:pt>
                <c:pt idx="184">
                  <c:v>32693</c:v>
                </c:pt>
                <c:pt idx="185">
                  <c:v>32694</c:v>
                </c:pt>
                <c:pt idx="186">
                  <c:v>32695</c:v>
                </c:pt>
                <c:pt idx="187">
                  <c:v>32696</c:v>
                </c:pt>
                <c:pt idx="188">
                  <c:v>32697</c:v>
                </c:pt>
                <c:pt idx="189">
                  <c:v>32698</c:v>
                </c:pt>
                <c:pt idx="190">
                  <c:v>32699</c:v>
                </c:pt>
                <c:pt idx="191">
                  <c:v>32700</c:v>
                </c:pt>
                <c:pt idx="192">
                  <c:v>32701</c:v>
                </c:pt>
                <c:pt idx="193">
                  <c:v>32702</c:v>
                </c:pt>
                <c:pt idx="194">
                  <c:v>32703</c:v>
                </c:pt>
                <c:pt idx="195">
                  <c:v>32704</c:v>
                </c:pt>
                <c:pt idx="196">
                  <c:v>32705</c:v>
                </c:pt>
                <c:pt idx="197">
                  <c:v>32706</c:v>
                </c:pt>
                <c:pt idx="198">
                  <c:v>32707</c:v>
                </c:pt>
                <c:pt idx="199">
                  <c:v>32708</c:v>
                </c:pt>
                <c:pt idx="200">
                  <c:v>32709</c:v>
                </c:pt>
                <c:pt idx="201">
                  <c:v>32710</c:v>
                </c:pt>
                <c:pt idx="202">
                  <c:v>32711</c:v>
                </c:pt>
                <c:pt idx="203">
                  <c:v>32712</c:v>
                </c:pt>
                <c:pt idx="204">
                  <c:v>32713</c:v>
                </c:pt>
                <c:pt idx="205">
                  <c:v>32714</c:v>
                </c:pt>
                <c:pt idx="206">
                  <c:v>32715</c:v>
                </c:pt>
                <c:pt idx="207">
                  <c:v>32716</c:v>
                </c:pt>
                <c:pt idx="208">
                  <c:v>32717</c:v>
                </c:pt>
                <c:pt idx="209">
                  <c:v>32718</c:v>
                </c:pt>
                <c:pt idx="210">
                  <c:v>32719</c:v>
                </c:pt>
                <c:pt idx="211">
                  <c:v>32720</c:v>
                </c:pt>
                <c:pt idx="212">
                  <c:v>32721</c:v>
                </c:pt>
                <c:pt idx="213">
                  <c:v>32722</c:v>
                </c:pt>
                <c:pt idx="214">
                  <c:v>32723</c:v>
                </c:pt>
                <c:pt idx="215">
                  <c:v>32724</c:v>
                </c:pt>
                <c:pt idx="216">
                  <c:v>32725</c:v>
                </c:pt>
                <c:pt idx="217">
                  <c:v>32726</c:v>
                </c:pt>
                <c:pt idx="218">
                  <c:v>32727</c:v>
                </c:pt>
                <c:pt idx="219">
                  <c:v>32728</c:v>
                </c:pt>
                <c:pt idx="220">
                  <c:v>32729</c:v>
                </c:pt>
                <c:pt idx="221">
                  <c:v>32730</c:v>
                </c:pt>
                <c:pt idx="222">
                  <c:v>32731</c:v>
                </c:pt>
                <c:pt idx="223">
                  <c:v>32732</c:v>
                </c:pt>
                <c:pt idx="224">
                  <c:v>32733</c:v>
                </c:pt>
                <c:pt idx="225">
                  <c:v>32734</c:v>
                </c:pt>
                <c:pt idx="226">
                  <c:v>32735</c:v>
                </c:pt>
                <c:pt idx="227">
                  <c:v>32736</c:v>
                </c:pt>
                <c:pt idx="228">
                  <c:v>32737</c:v>
                </c:pt>
                <c:pt idx="229">
                  <c:v>32738</c:v>
                </c:pt>
                <c:pt idx="230">
                  <c:v>32739</c:v>
                </c:pt>
                <c:pt idx="231">
                  <c:v>32740</c:v>
                </c:pt>
                <c:pt idx="232">
                  <c:v>32741</c:v>
                </c:pt>
                <c:pt idx="233">
                  <c:v>32742</c:v>
                </c:pt>
                <c:pt idx="234">
                  <c:v>32743</c:v>
                </c:pt>
                <c:pt idx="235">
                  <c:v>32744</c:v>
                </c:pt>
                <c:pt idx="236">
                  <c:v>32745</c:v>
                </c:pt>
                <c:pt idx="237">
                  <c:v>32746</c:v>
                </c:pt>
                <c:pt idx="238">
                  <c:v>32747</c:v>
                </c:pt>
                <c:pt idx="239">
                  <c:v>32748</c:v>
                </c:pt>
                <c:pt idx="240">
                  <c:v>32749</c:v>
                </c:pt>
                <c:pt idx="241">
                  <c:v>32750</c:v>
                </c:pt>
                <c:pt idx="242">
                  <c:v>32751</c:v>
                </c:pt>
                <c:pt idx="243">
                  <c:v>32752</c:v>
                </c:pt>
                <c:pt idx="244">
                  <c:v>32753</c:v>
                </c:pt>
                <c:pt idx="245">
                  <c:v>32754</c:v>
                </c:pt>
                <c:pt idx="246">
                  <c:v>32755</c:v>
                </c:pt>
                <c:pt idx="247">
                  <c:v>32756</c:v>
                </c:pt>
                <c:pt idx="248">
                  <c:v>32757</c:v>
                </c:pt>
                <c:pt idx="249">
                  <c:v>32758</c:v>
                </c:pt>
                <c:pt idx="250">
                  <c:v>32759</c:v>
                </c:pt>
                <c:pt idx="251">
                  <c:v>32760</c:v>
                </c:pt>
                <c:pt idx="252">
                  <c:v>32761</c:v>
                </c:pt>
                <c:pt idx="253">
                  <c:v>32762</c:v>
                </c:pt>
                <c:pt idx="254">
                  <c:v>32763</c:v>
                </c:pt>
                <c:pt idx="255">
                  <c:v>32764</c:v>
                </c:pt>
                <c:pt idx="256">
                  <c:v>32765</c:v>
                </c:pt>
                <c:pt idx="257">
                  <c:v>32766</c:v>
                </c:pt>
                <c:pt idx="258">
                  <c:v>32767</c:v>
                </c:pt>
                <c:pt idx="259">
                  <c:v>32768</c:v>
                </c:pt>
                <c:pt idx="260">
                  <c:v>32769</c:v>
                </c:pt>
                <c:pt idx="261">
                  <c:v>32770</c:v>
                </c:pt>
                <c:pt idx="262">
                  <c:v>32771</c:v>
                </c:pt>
                <c:pt idx="263">
                  <c:v>32772</c:v>
                </c:pt>
                <c:pt idx="264">
                  <c:v>32773</c:v>
                </c:pt>
                <c:pt idx="265">
                  <c:v>32774</c:v>
                </c:pt>
                <c:pt idx="266">
                  <c:v>32775</c:v>
                </c:pt>
                <c:pt idx="267">
                  <c:v>32776</c:v>
                </c:pt>
                <c:pt idx="268">
                  <c:v>32777</c:v>
                </c:pt>
                <c:pt idx="269">
                  <c:v>32778</c:v>
                </c:pt>
                <c:pt idx="270">
                  <c:v>32779</c:v>
                </c:pt>
                <c:pt idx="271">
                  <c:v>32780</c:v>
                </c:pt>
                <c:pt idx="272">
                  <c:v>32781</c:v>
                </c:pt>
                <c:pt idx="273">
                  <c:v>32782</c:v>
                </c:pt>
                <c:pt idx="274">
                  <c:v>32783</c:v>
                </c:pt>
                <c:pt idx="275">
                  <c:v>32784</c:v>
                </c:pt>
                <c:pt idx="276">
                  <c:v>32785</c:v>
                </c:pt>
                <c:pt idx="277">
                  <c:v>32786</c:v>
                </c:pt>
                <c:pt idx="278">
                  <c:v>32787</c:v>
                </c:pt>
                <c:pt idx="279">
                  <c:v>32788</c:v>
                </c:pt>
                <c:pt idx="280">
                  <c:v>32789</c:v>
                </c:pt>
                <c:pt idx="281">
                  <c:v>32790</c:v>
                </c:pt>
                <c:pt idx="282">
                  <c:v>32791</c:v>
                </c:pt>
                <c:pt idx="283">
                  <c:v>32792</c:v>
                </c:pt>
                <c:pt idx="284">
                  <c:v>32793</c:v>
                </c:pt>
                <c:pt idx="285">
                  <c:v>32794</c:v>
                </c:pt>
                <c:pt idx="286">
                  <c:v>32795</c:v>
                </c:pt>
                <c:pt idx="287">
                  <c:v>32796</c:v>
                </c:pt>
                <c:pt idx="288">
                  <c:v>32797</c:v>
                </c:pt>
                <c:pt idx="289">
                  <c:v>32798</c:v>
                </c:pt>
                <c:pt idx="290">
                  <c:v>32799</c:v>
                </c:pt>
                <c:pt idx="291">
                  <c:v>32800</c:v>
                </c:pt>
                <c:pt idx="292">
                  <c:v>32801</c:v>
                </c:pt>
                <c:pt idx="293">
                  <c:v>32802</c:v>
                </c:pt>
                <c:pt idx="294">
                  <c:v>32803</c:v>
                </c:pt>
                <c:pt idx="295">
                  <c:v>32804</c:v>
                </c:pt>
                <c:pt idx="296">
                  <c:v>32805</c:v>
                </c:pt>
                <c:pt idx="297">
                  <c:v>32806</c:v>
                </c:pt>
                <c:pt idx="298">
                  <c:v>32807</c:v>
                </c:pt>
                <c:pt idx="299">
                  <c:v>32808</c:v>
                </c:pt>
                <c:pt idx="300">
                  <c:v>32809</c:v>
                </c:pt>
                <c:pt idx="301">
                  <c:v>32810</c:v>
                </c:pt>
                <c:pt idx="302">
                  <c:v>32811</c:v>
                </c:pt>
                <c:pt idx="303">
                  <c:v>32812</c:v>
                </c:pt>
                <c:pt idx="304">
                  <c:v>32813</c:v>
                </c:pt>
                <c:pt idx="305">
                  <c:v>32814</c:v>
                </c:pt>
                <c:pt idx="306">
                  <c:v>32815</c:v>
                </c:pt>
                <c:pt idx="307">
                  <c:v>32816</c:v>
                </c:pt>
                <c:pt idx="308">
                  <c:v>32817</c:v>
                </c:pt>
                <c:pt idx="309">
                  <c:v>32818</c:v>
                </c:pt>
                <c:pt idx="310">
                  <c:v>32819</c:v>
                </c:pt>
                <c:pt idx="311">
                  <c:v>32820</c:v>
                </c:pt>
                <c:pt idx="312">
                  <c:v>32821</c:v>
                </c:pt>
                <c:pt idx="313">
                  <c:v>32822</c:v>
                </c:pt>
                <c:pt idx="314">
                  <c:v>32823</c:v>
                </c:pt>
                <c:pt idx="315">
                  <c:v>32824</c:v>
                </c:pt>
                <c:pt idx="316">
                  <c:v>32825</c:v>
                </c:pt>
                <c:pt idx="317">
                  <c:v>32826</c:v>
                </c:pt>
                <c:pt idx="318">
                  <c:v>32827</c:v>
                </c:pt>
                <c:pt idx="319">
                  <c:v>32828</c:v>
                </c:pt>
                <c:pt idx="320">
                  <c:v>32829</c:v>
                </c:pt>
                <c:pt idx="321">
                  <c:v>32830</c:v>
                </c:pt>
                <c:pt idx="322">
                  <c:v>32831</c:v>
                </c:pt>
                <c:pt idx="323">
                  <c:v>32832</c:v>
                </c:pt>
                <c:pt idx="324">
                  <c:v>32833</c:v>
                </c:pt>
                <c:pt idx="325">
                  <c:v>32834</c:v>
                </c:pt>
                <c:pt idx="326">
                  <c:v>32835</c:v>
                </c:pt>
                <c:pt idx="327">
                  <c:v>32836</c:v>
                </c:pt>
                <c:pt idx="328">
                  <c:v>32837</c:v>
                </c:pt>
                <c:pt idx="329">
                  <c:v>32838</c:v>
                </c:pt>
                <c:pt idx="330">
                  <c:v>32839</c:v>
                </c:pt>
                <c:pt idx="331">
                  <c:v>32840</c:v>
                </c:pt>
                <c:pt idx="332">
                  <c:v>32841</c:v>
                </c:pt>
                <c:pt idx="333">
                  <c:v>32842</c:v>
                </c:pt>
                <c:pt idx="334">
                  <c:v>32843</c:v>
                </c:pt>
                <c:pt idx="335">
                  <c:v>32844</c:v>
                </c:pt>
                <c:pt idx="336">
                  <c:v>32845</c:v>
                </c:pt>
                <c:pt idx="337">
                  <c:v>32846</c:v>
                </c:pt>
                <c:pt idx="338">
                  <c:v>32847</c:v>
                </c:pt>
                <c:pt idx="339">
                  <c:v>32848</c:v>
                </c:pt>
                <c:pt idx="340">
                  <c:v>32849</c:v>
                </c:pt>
                <c:pt idx="341">
                  <c:v>32850</c:v>
                </c:pt>
                <c:pt idx="342">
                  <c:v>32851</c:v>
                </c:pt>
                <c:pt idx="343">
                  <c:v>32852</c:v>
                </c:pt>
                <c:pt idx="344">
                  <c:v>32853</c:v>
                </c:pt>
                <c:pt idx="345">
                  <c:v>32854</c:v>
                </c:pt>
                <c:pt idx="346">
                  <c:v>32855</c:v>
                </c:pt>
                <c:pt idx="347">
                  <c:v>32856</c:v>
                </c:pt>
                <c:pt idx="348">
                  <c:v>32857</c:v>
                </c:pt>
                <c:pt idx="349">
                  <c:v>32858</c:v>
                </c:pt>
                <c:pt idx="350">
                  <c:v>32859</c:v>
                </c:pt>
                <c:pt idx="351">
                  <c:v>32860</c:v>
                </c:pt>
                <c:pt idx="352">
                  <c:v>32861</c:v>
                </c:pt>
                <c:pt idx="353">
                  <c:v>32862</c:v>
                </c:pt>
                <c:pt idx="354">
                  <c:v>32863</c:v>
                </c:pt>
                <c:pt idx="355">
                  <c:v>32864</c:v>
                </c:pt>
                <c:pt idx="356">
                  <c:v>32865</c:v>
                </c:pt>
                <c:pt idx="357">
                  <c:v>32866</c:v>
                </c:pt>
                <c:pt idx="358">
                  <c:v>32867</c:v>
                </c:pt>
                <c:pt idx="359">
                  <c:v>32868</c:v>
                </c:pt>
                <c:pt idx="360">
                  <c:v>32869</c:v>
                </c:pt>
                <c:pt idx="361">
                  <c:v>32870</c:v>
                </c:pt>
                <c:pt idx="362">
                  <c:v>32871</c:v>
                </c:pt>
                <c:pt idx="363">
                  <c:v>32872</c:v>
                </c:pt>
                <c:pt idx="364">
                  <c:v>32873</c:v>
                </c:pt>
                <c:pt idx="365">
                  <c:v>32874</c:v>
                </c:pt>
                <c:pt idx="366">
                  <c:v>32875</c:v>
                </c:pt>
                <c:pt idx="367">
                  <c:v>32876</c:v>
                </c:pt>
                <c:pt idx="368">
                  <c:v>32877</c:v>
                </c:pt>
                <c:pt idx="369">
                  <c:v>32878</c:v>
                </c:pt>
                <c:pt idx="370">
                  <c:v>32879</c:v>
                </c:pt>
                <c:pt idx="371">
                  <c:v>32880</c:v>
                </c:pt>
                <c:pt idx="372">
                  <c:v>32881</c:v>
                </c:pt>
                <c:pt idx="373">
                  <c:v>32882</c:v>
                </c:pt>
                <c:pt idx="374">
                  <c:v>32883</c:v>
                </c:pt>
                <c:pt idx="375">
                  <c:v>32884</c:v>
                </c:pt>
                <c:pt idx="376">
                  <c:v>32885</c:v>
                </c:pt>
                <c:pt idx="377">
                  <c:v>32886</c:v>
                </c:pt>
                <c:pt idx="378">
                  <c:v>32887</c:v>
                </c:pt>
                <c:pt idx="379">
                  <c:v>32888</c:v>
                </c:pt>
                <c:pt idx="380">
                  <c:v>32889</c:v>
                </c:pt>
                <c:pt idx="381">
                  <c:v>32890</c:v>
                </c:pt>
                <c:pt idx="382">
                  <c:v>32891</c:v>
                </c:pt>
                <c:pt idx="383">
                  <c:v>32892</c:v>
                </c:pt>
                <c:pt idx="384">
                  <c:v>32893</c:v>
                </c:pt>
                <c:pt idx="385">
                  <c:v>32894</c:v>
                </c:pt>
                <c:pt idx="386">
                  <c:v>32895</c:v>
                </c:pt>
                <c:pt idx="387">
                  <c:v>32896</c:v>
                </c:pt>
                <c:pt idx="388">
                  <c:v>32897</c:v>
                </c:pt>
                <c:pt idx="389">
                  <c:v>32898</c:v>
                </c:pt>
                <c:pt idx="390">
                  <c:v>32899</c:v>
                </c:pt>
                <c:pt idx="391">
                  <c:v>32900</c:v>
                </c:pt>
                <c:pt idx="392">
                  <c:v>32901</c:v>
                </c:pt>
                <c:pt idx="393">
                  <c:v>32902</c:v>
                </c:pt>
                <c:pt idx="394">
                  <c:v>32903</c:v>
                </c:pt>
                <c:pt idx="395">
                  <c:v>32904</c:v>
                </c:pt>
                <c:pt idx="396">
                  <c:v>32905</c:v>
                </c:pt>
                <c:pt idx="397">
                  <c:v>32906</c:v>
                </c:pt>
                <c:pt idx="398">
                  <c:v>32907</c:v>
                </c:pt>
                <c:pt idx="399">
                  <c:v>32908</c:v>
                </c:pt>
                <c:pt idx="400">
                  <c:v>32909</c:v>
                </c:pt>
                <c:pt idx="401">
                  <c:v>32910</c:v>
                </c:pt>
                <c:pt idx="402">
                  <c:v>32911</c:v>
                </c:pt>
                <c:pt idx="403">
                  <c:v>32912</c:v>
                </c:pt>
                <c:pt idx="404">
                  <c:v>32913</c:v>
                </c:pt>
                <c:pt idx="405">
                  <c:v>32914</c:v>
                </c:pt>
                <c:pt idx="406">
                  <c:v>32915</c:v>
                </c:pt>
                <c:pt idx="407">
                  <c:v>32916</c:v>
                </c:pt>
                <c:pt idx="408">
                  <c:v>32917</c:v>
                </c:pt>
                <c:pt idx="409">
                  <c:v>32918</c:v>
                </c:pt>
                <c:pt idx="410">
                  <c:v>32919</c:v>
                </c:pt>
                <c:pt idx="411">
                  <c:v>32920</c:v>
                </c:pt>
                <c:pt idx="412">
                  <c:v>32921</c:v>
                </c:pt>
                <c:pt idx="413">
                  <c:v>32922</c:v>
                </c:pt>
                <c:pt idx="414">
                  <c:v>32923</c:v>
                </c:pt>
                <c:pt idx="415">
                  <c:v>32924</c:v>
                </c:pt>
                <c:pt idx="416">
                  <c:v>32925</c:v>
                </c:pt>
                <c:pt idx="417">
                  <c:v>32926</c:v>
                </c:pt>
                <c:pt idx="418">
                  <c:v>32927</c:v>
                </c:pt>
                <c:pt idx="419">
                  <c:v>32928</c:v>
                </c:pt>
                <c:pt idx="420">
                  <c:v>32929</c:v>
                </c:pt>
                <c:pt idx="421">
                  <c:v>32930</c:v>
                </c:pt>
                <c:pt idx="422">
                  <c:v>32931</c:v>
                </c:pt>
                <c:pt idx="423">
                  <c:v>32932</c:v>
                </c:pt>
                <c:pt idx="424">
                  <c:v>32933</c:v>
                </c:pt>
                <c:pt idx="425">
                  <c:v>32934</c:v>
                </c:pt>
                <c:pt idx="426">
                  <c:v>32935</c:v>
                </c:pt>
                <c:pt idx="427">
                  <c:v>32936</c:v>
                </c:pt>
                <c:pt idx="428">
                  <c:v>32937</c:v>
                </c:pt>
                <c:pt idx="429">
                  <c:v>32938</c:v>
                </c:pt>
                <c:pt idx="430">
                  <c:v>32939</c:v>
                </c:pt>
                <c:pt idx="431">
                  <c:v>32940</c:v>
                </c:pt>
                <c:pt idx="432">
                  <c:v>32941</c:v>
                </c:pt>
                <c:pt idx="433">
                  <c:v>32942</c:v>
                </c:pt>
                <c:pt idx="434">
                  <c:v>32943</c:v>
                </c:pt>
                <c:pt idx="435">
                  <c:v>32944</c:v>
                </c:pt>
                <c:pt idx="436">
                  <c:v>32945</c:v>
                </c:pt>
                <c:pt idx="437">
                  <c:v>32946</c:v>
                </c:pt>
                <c:pt idx="438">
                  <c:v>32947</c:v>
                </c:pt>
                <c:pt idx="439">
                  <c:v>32948</c:v>
                </c:pt>
                <c:pt idx="440">
                  <c:v>32949</c:v>
                </c:pt>
                <c:pt idx="441">
                  <c:v>32950</c:v>
                </c:pt>
                <c:pt idx="442">
                  <c:v>32951</c:v>
                </c:pt>
                <c:pt idx="443">
                  <c:v>32952</c:v>
                </c:pt>
                <c:pt idx="444">
                  <c:v>32953</c:v>
                </c:pt>
                <c:pt idx="445">
                  <c:v>32954</c:v>
                </c:pt>
                <c:pt idx="446">
                  <c:v>32955</c:v>
                </c:pt>
                <c:pt idx="447">
                  <c:v>32956</c:v>
                </c:pt>
                <c:pt idx="448">
                  <c:v>32957</c:v>
                </c:pt>
                <c:pt idx="449">
                  <c:v>32958</c:v>
                </c:pt>
                <c:pt idx="450">
                  <c:v>32959</c:v>
                </c:pt>
                <c:pt idx="451">
                  <c:v>32960</c:v>
                </c:pt>
                <c:pt idx="452">
                  <c:v>32961</c:v>
                </c:pt>
                <c:pt idx="453">
                  <c:v>32962</c:v>
                </c:pt>
                <c:pt idx="454">
                  <c:v>32963</c:v>
                </c:pt>
                <c:pt idx="455">
                  <c:v>32964</c:v>
                </c:pt>
                <c:pt idx="456">
                  <c:v>32965</c:v>
                </c:pt>
                <c:pt idx="457">
                  <c:v>32966</c:v>
                </c:pt>
                <c:pt idx="458">
                  <c:v>32967</c:v>
                </c:pt>
                <c:pt idx="459">
                  <c:v>32968</c:v>
                </c:pt>
                <c:pt idx="460">
                  <c:v>32969</c:v>
                </c:pt>
                <c:pt idx="461">
                  <c:v>32970</c:v>
                </c:pt>
                <c:pt idx="462">
                  <c:v>32971</c:v>
                </c:pt>
                <c:pt idx="463">
                  <c:v>32972</c:v>
                </c:pt>
                <c:pt idx="464">
                  <c:v>32973</c:v>
                </c:pt>
                <c:pt idx="465">
                  <c:v>32974</c:v>
                </c:pt>
                <c:pt idx="466">
                  <c:v>32975</c:v>
                </c:pt>
                <c:pt idx="467">
                  <c:v>32976</c:v>
                </c:pt>
                <c:pt idx="468">
                  <c:v>32977</c:v>
                </c:pt>
                <c:pt idx="469">
                  <c:v>32978</c:v>
                </c:pt>
                <c:pt idx="470">
                  <c:v>32979</c:v>
                </c:pt>
                <c:pt idx="471">
                  <c:v>32980</c:v>
                </c:pt>
                <c:pt idx="472">
                  <c:v>32981</c:v>
                </c:pt>
                <c:pt idx="473">
                  <c:v>32982</c:v>
                </c:pt>
                <c:pt idx="474">
                  <c:v>32983</c:v>
                </c:pt>
                <c:pt idx="475">
                  <c:v>32984</c:v>
                </c:pt>
                <c:pt idx="476">
                  <c:v>32985</c:v>
                </c:pt>
                <c:pt idx="477">
                  <c:v>32986</c:v>
                </c:pt>
                <c:pt idx="478">
                  <c:v>32987</c:v>
                </c:pt>
                <c:pt idx="479">
                  <c:v>32988</c:v>
                </c:pt>
                <c:pt idx="480">
                  <c:v>32989</c:v>
                </c:pt>
                <c:pt idx="481">
                  <c:v>32990</c:v>
                </c:pt>
                <c:pt idx="482">
                  <c:v>32991</c:v>
                </c:pt>
                <c:pt idx="483">
                  <c:v>32992</c:v>
                </c:pt>
                <c:pt idx="484">
                  <c:v>32993</c:v>
                </c:pt>
                <c:pt idx="485">
                  <c:v>32994</c:v>
                </c:pt>
                <c:pt idx="486">
                  <c:v>32995</c:v>
                </c:pt>
                <c:pt idx="487">
                  <c:v>32996</c:v>
                </c:pt>
                <c:pt idx="488">
                  <c:v>32997</c:v>
                </c:pt>
                <c:pt idx="489">
                  <c:v>32998</c:v>
                </c:pt>
                <c:pt idx="490">
                  <c:v>32999</c:v>
                </c:pt>
                <c:pt idx="491">
                  <c:v>33000</c:v>
                </c:pt>
                <c:pt idx="492">
                  <c:v>33001</c:v>
                </c:pt>
                <c:pt idx="493">
                  <c:v>33002</c:v>
                </c:pt>
                <c:pt idx="494">
                  <c:v>33003</c:v>
                </c:pt>
                <c:pt idx="495">
                  <c:v>33004</c:v>
                </c:pt>
                <c:pt idx="496">
                  <c:v>33005</c:v>
                </c:pt>
                <c:pt idx="497">
                  <c:v>33006</c:v>
                </c:pt>
                <c:pt idx="498">
                  <c:v>33007</c:v>
                </c:pt>
                <c:pt idx="499">
                  <c:v>33008</c:v>
                </c:pt>
                <c:pt idx="500">
                  <c:v>33009</c:v>
                </c:pt>
                <c:pt idx="501">
                  <c:v>33010</c:v>
                </c:pt>
                <c:pt idx="502">
                  <c:v>33011</c:v>
                </c:pt>
                <c:pt idx="503">
                  <c:v>33012</c:v>
                </c:pt>
                <c:pt idx="504">
                  <c:v>33013</c:v>
                </c:pt>
                <c:pt idx="505">
                  <c:v>33014</c:v>
                </c:pt>
                <c:pt idx="506">
                  <c:v>33015</c:v>
                </c:pt>
                <c:pt idx="507">
                  <c:v>33016</c:v>
                </c:pt>
                <c:pt idx="508">
                  <c:v>33017</c:v>
                </c:pt>
                <c:pt idx="509">
                  <c:v>33018</c:v>
                </c:pt>
                <c:pt idx="510">
                  <c:v>33019</c:v>
                </c:pt>
                <c:pt idx="511">
                  <c:v>33020</c:v>
                </c:pt>
                <c:pt idx="512">
                  <c:v>33021</c:v>
                </c:pt>
                <c:pt idx="513">
                  <c:v>33022</c:v>
                </c:pt>
                <c:pt idx="514">
                  <c:v>33023</c:v>
                </c:pt>
                <c:pt idx="515">
                  <c:v>33024</c:v>
                </c:pt>
                <c:pt idx="516">
                  <c:v>33025</c:v>
                </c:pt>
                <c:pt idx="517">
                  <c:v>33026</c:v>
                </c:pt>
                <c:pt idx="518">
                  <c:v>33027</c:v>
                </c:pt>
                <c:pt idx="519">
                  <c:v>33028</c:v>
                </c:pt>
                <c:pt idx="520">
                  <c:v>33029</c:v>
                </c:pt>
                <c:pt idx="521">
                  <c:v>33030</c:v>
                </c:pt>
                <c:pt idx="522">
                  <c:v>33031</c:v>
                </c:pt>
                <c:pt idx="523">
                  <c:v>33032</c:v>
                </c:pt>
                <c:pt idx="524">
                  <c:v>33033</c:v>
                </c:pt>
                <c:pt idx="525">
                  <c:v>33034</c:v>
                </c:pt>
                <c:pt idx="526">
                  <c:v>33035</c:v>
                </c:pt>
                <c:pt idx="527">
                  <c:v>33036</c:v>
                </c:pt>
                <c:pt idx="528">
                  <c:v>33037</c:v>
                </c:pt>
                <c:pt idx="529">
                  <c:v>33038</c:v>
                </c:pt>
                <c:pt idx="530">
                  <c:v>33039</c:v>
                </c:pt>
                <c:pt idx="531">
                  <c:v>33040</c:v>
                </c:pt>
                <c:pt idx="532">
                  <c:v>33041</c:v>
                </c:pt>
                <c:pt idx="533">
                  <c:v>33042</c:v>
                </c:pt>
                <c:pt idx="534">
                  <c:v>33043</c:v>
                </c:pt>
                <c:pt idx="535">
                  <c:v>33044</c:v>
                </c:pt>
                <c:pt idx="536">
                  <c:v>33045</c:v>
                </c:pt>
                <c:pt idx="537">
                  <c:v>33046</c:v>
                </c:pt>
                <c:pt idx="538">
                  <c:v>33047</c:v>
                </c:pt>
                <c:pt idx="539">
                  <c:v>33048</c:v>
                </c:pt>
                <c:pt idx="540">
                  <c:v>33049</c:v>
                </c:pt>
                <c:pt idx="541">
                  <c:v>33050</c:v>
                </c:pt>
                <c:pt idx="542">
                  <c:v>33051</c:v>
                </c:pt>
                <c:pt idx="543">
                  <c:v>33052</c:v>
                </c:pt>
                <c:pt idx="544">
                  <c:v>33053</c:v>
                </c:pt>
                <c:pt idx="545">
                  <c:v>33054</c:v>
                </c:pt>
                <c:pt idx="546">
                  <c:v>33055</c:v>
                </c:pt>
                <c:pt idx="547">
                  <c:v>33056</c:v>
                </c:pt>
                <c:pt idx="548">
                  <c:v>33057</c:v>
                </c:pt>
                <c:pt idx="549">
                  <c:v>33058</c:v>
                </c:pt>
                <c:pt idx="550">
                  <c:v>33059</c:v>
                </c:pt>
                <c:pt idx="551">
                  <c:v>33060</c:v>
                </c:pt>
                <c:pt idx="552">
                  <c:v>33061</c:v>
                </c:pt>
                <c:pt idx="553">
                  <c:v>33062</c:v>
                </c:pt>
                <c:pt idx="554">
                  <c:v>33063</c:v>
                </c:pt>
                <c:pt idx="555">
                  <c:v>33064</c:v>
                </c:pt>
                <c:pt idx="556">
                  <c:v>33065</c:v>
                </c:pt>
                <c:pt idx="557">
                  <c:v>33066</c:v>
                </c:pt>
                <c:pt idx="558">
                  <c:v>33067</c:v>
                </c:pt>
                <c:pt idx="559">
                  <c:v>33068</c:v>
                </c:pt>
                <c:pt idx="560">
                  <c:v>33069</c:v>
                </c:pt>
                <c:pt idx="561">
                  <c:v>33070</c:v>
                </c:pt>
                <c:pt idx="562">
                  <c:v>33071</c:v>
                </c:pt>
                <c:pt idx="563">
                  <c:v>33072</c:v>
                </c:pt>
                <c:pt idx="564">
                  <c:v>33073</c:v>
                </c:pt>
                <c:pt idx="565">
                  <c:v>33074</c:v>
                </c:pt>
                <c:pt idx="566">
                  <c:v>33075</c:v>
                </c:pt>
                <c:pt idx="567">
                  <c:v>33076</c:v>
                </c:pt>
                <c:pt idx="568">
                  <c:v>33077</c:v>
                </c:pt>
                <c:pt idx="569">
                  <c:v>33078</c:v>
                </c:pt>
                <c:pt idx="570">
                  <c:v>33079</c:v>
                </c:pt>
                <c:pt idx="571">
                  <c:v>33080</c:v>
                </c:pt>
                <c:pt idx="572">
                  <c:v>33081</c:v>
                </c:pt>
                <c:pt idx="573">
                  <c:v>33082</c:v>
                </c:pt>
                <c:pt idx="574">
                  <c:v>33083</c:v>
                </c:pt>
                <c:pt idx="575">
                  <c:v>33084</c:v>
                </c:pt>
                <c:pt idx="576">
                  <c:v>33085</c:v>
                </c:pt>
                <c:pt idx="577">
                  <c:v>33086</c:v>
                </c:pt>
                <c:pt idx="578">
                  <c:v>33087</c:v>
                </c:pt>
                <c:pt idx="579">
                  <c:v>33088</c:v>
                </c:pt>
                <c:pt idx="580">
                  <c:v>33089</c:v>
                </c:pt>
                <c:pt idx="581">
                  <c:v>33090</c:v>
                </c:pt>
                <c:pt idx="582">
                  <c:v>33091</c:v>
                </c:pt>
                <c:pt idx="583">
                  <c:v>33092</c:v>
                </c:pt>
                <c:pt idx="584">
                  <c:v>33093</c:v>
                </c:pt>
                <c:pt idx="585">
                  <c:v>33094</c:v>
                </c:pt>
                <c:pt idx="586">
                  <c:v>33095</c:v>
                </c:pt>
                <c:pt idx="587">
                  <c:v>33096</c:v>
                </c:pt>
                <c:pt idx="588">
                  <c:v>33097</c:v>
                </c:pt>
                <c:pt idx="589">
                  <c:v>33098</c:v>
                </c:pt>
                <c:pt idx="590">
                  <c:v>33099</c:v>
                </c:pt>
                <c:pt idx="591">
                  <c:v>33100</c:v>
                </c:pt>
                <c:pt idx="592">
                  <c:v>33101</c:v>
                </c:pt>
                <c:pt idx="593">
                  <c:v>33102</c:v>
                </c:pt>
                <c:pt idx="594">
                  <c:v>33103</c:v>
                </c:pt>
                <c:pt idx="595">
                  <c:v>33104</c:v>
                </c:pt>
                <c:pt idx="596">
                  <c:v>33105</c:v>
                </c:pt>
                <c:pt idx="597">
                  <c:v>33106</c:v>
                </c:pt>
                <c:pt idx="598">
                  <c:v>33107</c:v>
                </c:pt>
                <c:pt idx="599">
                  <c:v>33108</c:v>
                </c:pt>
                <c:pt idx="600">
                  <c:v>33109</c:v>
                </c:pt>
                <c:pt idx="601">
                  <c:v>33110</c:v>
                </c:pt>
                <c:pt idx="602">
                  <c:v>33111</c:v>
                </c:pt>
                <c:pt idx="603">
                  <c:v>33112</c:v>
                </c:pt>
                <c:pt idx="604">
                  <c:v>33113</c:v>
                </c:pt>
                <c:pt idx="605">
                  <c:v>33114</c:v>
                </c:pt>
                <c:pt idx="606">
                  <c:v>33115</c:v>
                </c:pt>
                <c:pt idx="607">
                  <c:v>33116</c:v>
                </c:pt>
                <c:pt idx="608">
                  <c:v>33117</c:v>
                </c:pt>
                <c:pt idx="609">
                  <c:v>33118</c:v>
                </c:pt>
                <c:pt idx="610">
                  <c:v>33119</c:v>
                </c:pt>
                <c:pt idx="611">
                  <c:v>33120</c:v>
                </c:pt>
                <c:pt idx="612">
                  <c:v>33121</c:v>
                </c:pt>
                <c:pt idx="613">
                  <c:v>33122</c:v>
                </c:pt>
                <c:pt idx="614">
                  <c:v>33123</c:v>
                </c:pt>
                <c:pt idx="615">
                  <c:v>33124</c:v>
                </c:pt>
                <c:pt idx="616">
                  <c:v>33125</c:v>
                </c:pt>
                <c:pt idx="617">
                  <c:v>33126</c:v>
                </c:pt>
                <c:pt idx="618">
                  <c:v>33127</c:v>
                </c:pt>
                <c:pt idx="619">
                  <c:v>33128</c:v>
                </c:pt>
                <c:pt idx="620">
                  <c:v>33129</c:v>
                </c:pt>
                <c:pt idx="621">
                  <c:v>33130</c:v>
                </c:pt>
                <c:pt idx="622">
                  <c:v>33131</c:v>
                </c:pt>
                <c:pt idx="623">
                  <c:v>33132</c:v>
                </c:pt>
                <c:pt idx="624">
                  <c:v>33133</c:v>
                </c:pt>
                <c:pt idx="625">
                  <c:v>33134</c:v>
                </c:pt>
                <c:pt idx="626">
                  <c:v>33135</c:v>
                </c:pt>
                <c:pt idx="627">
                  <c:v>33136</c:v>
                </c:pt>
                <c:pt idx="628">
                  <c:v>33137</c:v>
                </c:pt>
                <c:pt idx="629">
                  <c:v>33138</c:v>
                </c:pt>
                <c:pt idx="630">
                  <c:v>33139</c:v>
                </c:pt>
                <c:pt idx="631">
                  <c:v>33140</c:v>
                </c:pt>
                <c:pt idx="632">
                  <c:v>33141</c:v>
                </c:pt>
                <c:pt idx="633">
                  <c:v>33142</c:v>
                </c:pt>
                <c:pt idx="634">
                  <c:v>33143</c:v>
                </c:pt>
                <c:pt idx="635">
                  <c:v>33144</c:v>
                </c:pt>
                <c:pt idx="636">
                  <c:v>33145</c:v>
                </c:pt>
                <c:pt idx="637">
                  <c:v>33146</c:v>
                </c:pt>
                <c:pt idx="638">
                  <c:v>33147</c:v>
                </c:pt>
                <c:pt idx="639">
                  <c:v>33148</c:v>
                </c:pt>
                <c:pt idx="640">
                  <c:v>33149</c:v>
                </c:pt>
                <c:pt idx="641">
                  <c:v>33150</c:v>
                </c:pt>
                <c:pt idx="642">
                  <c:v>33151</c:v>
                </c:pt>
                <c:pt idx="643">
                  <c:v>33152</c:v>
                </c:pt>
                <c:pt idx="644">
                  <c:v>33153</c:v>
                </c:pt>
                <c:pt idx="645">
                  <c:v>33154</c:v>
                </c:pt>
                <c:pt idx="646">
                  <c:v>33155</c:v>
                </c:pt>
                <c:pt idx="647">
                  <c:v>33156</c:v>
                </c:pt>
                <c:pt idx="648">
                  <c:v>33157</c:v>
                </c:pt>
                <c:pt idx="649">
                  <c:v>33158</c:v>
                </c:pt>
                <c:pt idx="650">
                  <c:v>33159</c:v>
                </c:pt>
                <c:pt idx="651">
                  <c:v>33160</c:v>
                </c:pt>
                <c:pt idx="652">
                  <c:v>33161</c:v>
                </c:pt>
                <c:pt idx="653">
                  <c:v>33162</c:v>
                </c:pt>
                <c:pt idx="654">
                  <c:v>33163</c:v>
                </c:pt>
                <c:pt idx="655">
                  <c:v>33164</c:v>
                </c:pt>
                <c:pt idx="656">
                  <c:v>33165</c:v>
                </c:pt>
                <c:pt idx="657">
                  <c:v>33166</c:v>
                </c:pt>
                <c:pt idx="658">
                  <c:v>33167</c:v>
                </c:pt>
                <c:pt idx="659">
                  <c:v>33168</c:v>
                </c:pt>
                <c:pt idx="660">
                  <c:v>33169</c:v>
                </c:pt>
                <c:pt idx="661">
                  <c:v>33170</c:v>
                </c:pt>
                <c:pt idx="662">
                  <c:v>33171</c:v>
                </c:pt>
                <c:pt idx="663">
                  <c:v>33172</c:v>
                </c:pt>
                <c:pt idx="664">
                  <c:v>33173</c:v>
                </c:pt>
                <c:pt idx="665">
                  <c:v>33174</c:v>
                </c:pt>
                <c:pt idx="666">
                  <c:v>33175</c:v>
                </c:pt>
                <c:pt idx="667">
                  <c:v>33176</c:v>
                </c:pt>
                <c:pt idx="668">
                  <c:v>33177</c:v>
                </c:pt>
                <c:pt idx="669">
                  <c:v>33178</c:v>
                </c:pt>
                <c:pt idx="670">
                  <c:v>33179</c:v>
                </c:pt>
                <c:pt idx="671">
                  <c:v>33180</c:v>
                </c:pt>
                <c:pt idx="672">
                  <c:v>33181</c:v>
                </c:pt>
                <c:pt idx="673">
                  <c:v>33182</c:v>
                </c:pt>
                <c:pt idx="674">
                  <c:v>33183</c:v>
                </c:pt>
                <c:pt idx="675">
                  <c:v>33184</c:v>
                </c:pt>
                <c:pt idx="676">
                  <c:v>33185</c:v>
                </c:pt>
                <c:pt idx="677">
                  <c:v>33186</c:v>
                </c:pt>
                <c:pt idx="678">
                  <c:v>33187</c:v>
                </c:pt>
                <c:pt idx="679">
                  <c:v>33188</c:v>
                </c:pt>
                <c:pt idx="680">
                  <c:v>33189</c:v>
                </c:pt>
                <c:pt idx="681">
                  <c:v>33190</c:v>
                </c:pt>
                <c:pt idx="682">
                  <c:v>33191</c:v>
                </c:pt>
                <c:pt idx="683">
                  <c:v>33192</c:v>
                </c:pt>
                <c:pt idx="684">
                  <c:v>33193</c:v>
                </c:pt>
                <c:pt idx="685">
                  <c:v>33194</c:v>
                </c:pt>
                <c:pt idx="686">
                  <c:v>33195</c:v>
                </c:pt>
                <c:pt idx="687">
                  <c:v>33196</c:v>
                </c:pt>
                <c:pt idx="688">
                  <c:v>33197</c:v>
                </c:pt>
                <c:pt idx="689">
                  <c:v>33198</c:v>
                </c:pt>
                <c:pt idx="690">
                  <c:v>33199</c:v>
                </c:pt>
                <c:pt idx="691">
                  <c:v>33200</c:v>
                </c:pt>
                <c:pt idx="692">
                  <c:v>33201</c:v>
                </c:pt>
                <c:pt idx="693">
                  <c:v>33202</c:v>
                </c:pt>
                <c:pt idx="694">
                  <c:v>33203</c:v>
                </c:pt>
                <c:pt idx="695">
                  <c:v>33204</c:v>
                </c:pt>
                <c:pt idx="696">
                  <c:v>33205</c:v>
                </c:pt>
                <c:pt idx="697">
                  <c:v>33206</c:v>
                </c:pt>
                <c:pt idx="698">
                  <c:v>33207</c:v>
                </c:pt>
                <c:pt idx="699">
                  <c:v>33208</c:v>
                </c:pt>
                <c:pt idx="700">
                  <c:v>33209</c:v>
                </c:pt>
                <c:pt idx="701">
                  <c:v>33210</c:v>
                </c:pt>
                <c:pt idx="702">
                  <c:v>33211</c:v>
                </c:pt>
                <c:pt idx="703">
                  <c:v>33212</c:v>
                </c:pt>
                <c:pt idx="704">
                  <c:v>33213</c:v>
                </c:pt>
                <c:pt idx="705">
                  <c:v>33214</c:v>
                </c:pt>
                <c:pt idx="706">
                  <c:v>33215</c:v>
                </c:pt>
                <c:pt idx="707">
                  <c:v>33216</c:v>
                </c:pt>
                <c:pt idx="708">
                  <c:v>33217</c:v>
                </c:pt>
                <c:pt idx="709">
                  <c:v>33218</c:v>
                </c:pt>
                <c:pt idx="710">
                  <c:v>33219</c:v>
                </c:pt>
                <c:pt idx="711">
                  <c:v>33220</c:v>
                </c:pt>
                <c:pt idx="712">
                  <c:v>33221</c:v>
                </c:pt>
                <c:pt idx="713">
                  <c:v>33222</c:v>
                </c:pt>
                <c:pt idx="714">
                  <c:v>33223</c:v>
                </c:pt>
                <c:pt idx="715">
                  <c:v>33224</c:v>
                </c:pt>
                <c:pt idx="716">
                  <c:v>33225</c:v>
                </c:pt>
                <c:pt idx="717">
                  <c:v>33226</c:v>
                </c:pt>
                <c:pt idx="718">
                  <c:v>33227</c:v>
                </c:pt>
                <c:pt idx="719">
                  <c:v>33228</c:v>
                </c:pt>
                <c:pt idx="720">
                  <c:v>33229</c:v>
                </c:pt>
                <c:pt idx="721">
                  <c:v>33230</c:v>
                </c:pt>
                <c:pt idx="722">
                  <c:v>33231</c:v>
                </c:pt>
                <c:pt idx="723">
                  <c:v>33232</c:v>
                </c:pt>
                <c:pt idx="724">
                  <c:v>33233</c:v>
                </c:pt>
                <c:pt idx="725">
                  <c:v>33234</c:v>
                </c:pt>
                <c:pt idx="726">
                  <c:v>33235</c:v>
                </c:pt>
                <c:pt idx="727">
                  <c:v>33236</c:v>
                </c:pt>
                <c:pt idx="728">
                  <c:v>33237</c:v>
                </c:pt>
                <c:pt idx="729">
                  <c:v>33238</c:v>
                </c:pt>
                <c:pt idx="730">
                  <c:v>33239</c:v>
                </c:pt>
                <c:pt idx="731">
                  <c:v>33240</c:v>
                </c:pt>
                <c:pt idx="732">
                  <c:v>33241</c:v>
                </c:pt>
                <c:pt idx="733">
                  <c:v>33242</c:v>
                </c:pt>
                <c:pt idx="734">
                  <c:v>33243</c:v>
                </c:pt>
                <c:pt idx="735">
                  <c:v>33244</c:v>
                </c:pt>
                <c:pt idx="736">
                  <c:v>33245</c:v>
                </c:pt>
                <c:pt idx="737">
                  <c:v>33246</c:v>
                </c:pt>
                <c:pt idx="738">
                  <c:v>33247</c:v>
                </c:pt>
                <c:pt idx="739">
                  <c:v>33248</c:v>
                </c:pt>
                <c:pt idx="740">
                  <c:v>33249</c:v>
                </c:pt>
                <c:pt idx="741">
                  <c:v>33250</c:v>
                </c:pt>
                <c:pt idx="742">
                  <c:v>33251</c:v>
                </c:pt>
                <c:pt idx="743">
                  <c:v>33252</c:v>
                </c:pt>
                <c:pt idx="744">
                  <c:v>33253</c:v>
                </c:pt>
                <c:pt idx="745">
                  <c:v>33254</c:v>
                </c:pt>
                <c:pt idx="746">
                  <c:v>33255</c:v>
                </c:pt>
                <c:pt idx="747">
                  <c:v>33256</c:v>
                </c:pt>
                <c:pt idx="748">
                  <c:v>33257</c:v>
                </c:pt>
                <c:pt idx="749">
                  <c:v>33258</c:v>
                </c:pt>
                <c:pt idx="750">
                  <c:v>33259</c:v>
                </c:pt>
                <c:pt idx="751">
                  <c:v>33260</c:v>
                </c:pt>
                <c:pt idx="752">
                  <c:v>33261</c:v>
                </c:pt>
                <c:pt idx="753">
                  <c:v>33262</c:v>
                </c:pt>
                <c:pt idx="754">
                  <c:v>33263</c:v>
                </c:pt>
                <c:pt idx="755">
                  <c:v>33264</c:v>
                </c:pt>
                <c:pt idx="756">
                  <c:v>33265</c:v>
                </c:pt>
                <c:pt idx="757">
                  <c:v>33266</c:v>
                </c:pt>
                <c:pt idx="758">
                  <c:v>33267</c:v>
                </c:pt>
                <c:pt idx="759">
                  <c:v>33268</c:v>
                </c:pt>
                <c:pt idx="760">
                  <c:v>33269</c:v>
                </c:pt>
                <c:pt idx="761">
                  <c:v>33270</c:v>
                </c:pt>
                <c:pt idx="762">
                  <c:v>33271</c:v>
                </c:pt>
                <c:pt idx="763">
                  <c:v>33272</c:v>
                </c:pt>
                <c:pt idx="764">
                  <c:v>33273</c:v>
                </c:pt>
                <c:pt idx="765">
                  <c:v>33274</c:v>
                </c:pt>
                <c:pt idx="766">
                  <c:v>33275</c:v>
                </c:pt>
                <c:pt idx="767">
                  <c:v>33276</c:v>
                </c:pt>
                <c:pt idx="768">
                  <c:v>33277</c:v>
                </c:pt>
                <c:pt idx="769">
                  <c:v>33278</c:v>
                </c:pt>
                <c:pt idx="770">
                  <c:v>33279</c:v>
                </c:pt>
                <c:pt idx="771">
                  <c:v>33280</c:v>
                </c:pt>
                <c:pt idx="772">
                  <c:v>33281</c:v>
                </c:pt>
                <c:pt idx="773">
                  <c:v>33282</c:v>
                </c:pt>
                <c:pt idx="774">
                  <c:v>33283</c:v>
                </c:pt>
                <c:pt idx="775">
                  <c:v>33284</c:v>
                </c:pt>
                <c:pt idx="776">
                  <c:v>33285</c:v>
                </c:pt>
                <c:pt idx="777">
                  <c:v>33286</c:v>
                </c:pt>
                <c:pt idx="778">
                  <c:v>33287</c:v>
                </c:pt>
                <c:pt idx="779">
                  <c:v>33288</c:v>
                </c:pt>
                <c:pt idx="780">
                  <c:v>33289</c:v>
                </c:pt>
                <c:pt idx="781">
                  <c:v>33290</c:v>
                </c:pt>
                <c:pt idx="782">
                  <c:v>33291</c:v>
                </c:pt>
                <c:pt idx="783">
                  <c:v>33292</c:v>
                </c:pt>
                <c:pt idx="784">
                  <c:v>33293</c:v>
                </c:pt>
                <c:pt idx="785">
                  <c:v>33294</c:v>
                </c:pt>
                <c:pt idx="786">
                  <c:v>33295</c:v>
                </c:pt>
                <c:pt idx="787">
                  <c:v>33296</c:v>
                </c:pt>
                <c:pt idx="788">
                  <c:v>33297</c:v>
                </c:pt>
                <c:pt idx="789">
                  <c:v>33298</c:v>
                </c:pt>
                <c:pt idx="790">
                  <c:v>33299</c:v>
                </c:pt>
                <c:pt idx="791">
                  <c:v>33300</c:v>
                </c:pt>
                <c:pt idx="792">
                  <c:v>33301</c:v>
                </c:pt>
                <c:pt idx="793">
                  <c:v>33302</c:v>
                </c:pt>
                <c:pt idx="794">
                  <c:v>33303</c:v>
                </c:pt>
                <c:pt idx="795">
                  <c:v>33304</c:v>
                </c:pt>
                <c:pt idx="796">
                  <c:v>33305</c:v>
                </c:pt>
                <c:pt idx="797">
                  <c:v>33306</c:v>
                </c:pt>
                <c:pt idx="798">
                  <c:v>33307</c:v>
                </c:pt>
                <c:pt idx="799">
                  <c:v>33308</c:v>
                </c:pt>
                <c:pt idx="800">
                  <c:v>33309</c:v>
                </c:pt>
                <c:pt idx="801">
                  <c:v>33310</c:v>
                </c:pt>
                <c:pt idx="802">
                  <c:v>33311</c:v>
                </c:pt>
                <c:pt idx="803">
                  <c:v>33312</c:v>
                </c:pt>
                <c:pt idx="804">
                  <c:v>33313</c:v>
                </c:pt>
                <c:pt idx="805">
                  <c:v>33314</c:v>
                </c:pt>
                <c:pt idx="806">
                  <c:v>33315</c:v>
                </c:pt>
                <c:pt idx="807">
                  <c:v>33316</c:v>
                </c:pt>
                <c:pt idx="808">
                  <c:v>33317</c:v>
                </c:pt>
                <c:pt idx="809">
                  <c:v>33318</c:v>
                </c:pt>
                <c:pt idx="810">
                  <c:v>33319</c:v>
                </c:pt>
                <c:pt idx="811">
                  <c:v>33320</c:v>
                </c:pt>
                <c:pt idx="812">
                  <c:v>33321</c:v>
                </c:pt>
                <c:pt idx="813">
                  <c:v>33322</c:v>
                </c:pt>
                <c:pt idx="814">
                  <c:v>33323</c:v>
                </c:pt>
                <c:pt idx="815">
                  <c:v>33324</c:v>
                </c:pt>
                <c:pt idx="816">
                  <c:v>33325</c:v>
                </c:pt>
                <c:pt idx="817">
                  <c:v>33326</c:v>
                </c:pt>
                <c:pt idx="818">
                  <c:v>33327</c:v>
                </c:pt>
                <c:pt idx="819">
                  <c:v>33328</c:v>
                </c:pt>
                <c:pt idx="820">
                  <c:v>33329</c:v>
                </c:pt>
                <c:pt idx="821">
                  <c:v>33330</c:v>
                </c:pt>
                <c:pt idx="822">
                  <c:v>33331</c:v>
                </c:pt>
                <c:pt idx="823">
                  <c:v>33332</c:v>
                </c:pt>
                <c:pt idx="824">
                  <c:v>33333</c:v>
                </c:pt>
                <c:pt idx="825">
                  <c:v>33334</c:v>
                </c:pt>
                <c:pt idx="826">
                  <c:v>33335</c:v>
                </c:pt>
                <c:pt idx="827">
                  <c:v>33336</c:v>
                </c:pt>
                <c:pt idx="828">
                  <c:v>33337</c:v>
                </c:pt>
                <c:pt idx="829">
                  <c:v>33338</c:v>
                </c:pt>
                <c:pt idx="830">
                  <c:v>33339</c:v>
                </c:pt>
                <c:pt idx="831">
                  <c:v>33340</c:v>
                </c:pt>
                <c:pt idx="832">
                  <c:v>33341</c:v>
                </c:pt>
                <c:pt idx="833">
                  <c:v>33342</c:v>
                </c:pt>
                <c:pt idx="834">
                  <c:v>33343</c:v>
                </c:pt>
                <c:pt idx="835">
                  <c:v>33344</c:v>
                </c:pt>
                <c:pt idx="836">
                  <c:v>33345</c:v>
                </c:pt>
                <c:pt idx="837">
                  <c:v>33346</c:v>
                </c:pt>
                <c:pt idx="838">
                  <c:v>33347</c:v>
                </c:pt>
                <c:pt idx="839">
                  <c:v>33348</c:v>
                </c:pt>
                <c:pt idx="840">
                  <c:v>33349</c:v>
                </c:pt>
                <c:pt idx="841">
                  <c:v>33350</c:v>
                </c:pt>
                <c:pt idx="842">
                  <c:v>33351</c:v>
                </c:pt>
                <c:pt idx="843">
                  <c:v>33352</c:v>
                </c:pt>
                <c:pt idx="844">
                  <c:v>33353</c:v>
                </c:pt>
                <c:pt idx="845">
                  <c:v>33354</c:v>
                </c:pt>
                <c:pt idx="846">
                  <c:v>33355</c:v>
                </c:pt>
                <c:pt idx="847">
                  <c:v>33356</c:v>
                </c:pt>
                <c:pt idx="848">
                  <c:v>33357</c:v>
                </c:pt>
                <c:pt idx="849">
                  <c:v>33358</c:v>
                </c:pt>
                <c:pt idx="850">
                  <c:v>33359</c:v>
                </c:pt>
                <c:pt idx="851">
                  <c:v>33360</c:v>
                </c:pt>
                <c:pt idx="852">
                  <c:v>33361</c:v>
                </c:pt>
                <c:pt idx="853">
                  <c:v>33362</c:v>
                </c:pt>
                <c:pt idx="854">
                  <c:v>33363</c:v>
                </c:pt>
                <c:pt idx="855">
                  <c:v>33364</c:v>
                </c:pt>
                <c:pt idx="856">
                  <c:v>33365</c:v>
                </c:pt>
                <c:pt idx="857">
                  <c:v>33366</c:v>
                </c:pt>
                <c:pt idx="858">
                  <c:v>33367</c:v>
                </c:pt>
                <c:pt idx="859">
                  <c:v>33368</c:v>
                </c:pt>
                <c:pt idx="860">
                  <c:v>33369</c:v>
                </c:pt>
                <c:pt idx="861">
                  <c:v>33370</c:v>
                </c:pt>
                <c:pt idx="862">
                  <c:v>33371</c:v>
                </c:pt>
                <c:pt idx="863">
                  <c:v>33372</c:v>
                </c:pt>
                <c:pt idx="864">
                  <c:v>33373</c:v>
                </c:pt>
                <c:pt idx="865">
                  <c:v>33374</c:v>
                </c:pt>
                <c:pt idx="866">
                  <c:v>33375</c:v>
                </c:pt>
                <c:pt idx="867">
                  <c:v>33376</c:v>
                </c:pt>
                <c:pt idx="868">
                  <c:v>33377</c:v>
                </c:pt>
                <c:pt idx="869">
                  <c:v>33378</c:v>
                </c:pt>
                <c:pt idx="870">
                  <c:v>33379</c:v>
                </c:pt>
                <c:pt idx="871">
                  <c:v>33380</c:v>
                </c:pt>
                <c:pt idx="872">
                  <c:v>33381</c:v>
                </c:pt>
                <c:pt idx="873">
                  <c:v>33382</c:v>
                </c:pt>
                <c:pt idx="874">
                  <c:v>33383</c:v>
                </c:pt>
                <c:pt idx="875">
                  <c:v>33384</c:v>
                </c:pt>
                <c:pt idx="876">
                  <c:v>33385</c:v>
                </c:pt>
                <c:pt idx="877">
                  <c:v>33386</c:v>
                </c:pt>
                <c:pt idx="878">
                  <c:v>33387</c:v>
                </c:pt>
                <c:pt idx="879">
                  <c:v>33388</c:v>
                </c:pt>
                <c:pt idx="880">
                  <c:v>33389</c:v>
                </c:pt>
                <c:pt idx="881">
                  <c:v>33390</c:v>
                </c:pt>
                <c:pt idx="882">
                  <c:v>33391</c:v>
                </c:pt>
                <c:pt idx="883">
                  <c:v>33392</c:v>
                </c:pt>
                <c:pt idx="884">
                  <c:v>33393</c:v>
                </c:pt>
                <c:pt idx="885">
                  <c:v>33394</c:v>
                </c:pt>
                <c:pt idx="886">
                  <c:v>33395</c:v>
                </c:pt>
                <c:pt idx="887">
                  <c:v>33396</c:v>
                </c:pt>
                <c:pt idx="888">
                  <c:v>33397</c:v>
                </c:pt>
                <c:pt idx="889">
                  <c:v>33398</c:v>
                </c:pt>
                <c:pt idx="890">
                  <c:v>33399</c:v>
                </c:pt>
                <c:pt idx="891">
                  <c:v>33400</c:v>
                </c:pt>
                <c:pt idx="892">
                  <c:v>33401</c:v>
                </c:pt>
                <c:pt idx="893">
                  <c:v>33402</c:v>
                </c:pt>
                <c:pt idx="894">
                  <c:v>33403</c:v>
                </c:pt>
                <c:pt idx="895">
                  <c:v>33404</c:v>
                </c:pt>
                <c:pt idx="896">
                  <c:v>33405</c:v>
                </c:pt>
                <c:pt idx="897">
                  <c:v>33406</c:v>
                </c:pt>
                <c:pt idx="898">
                  <c:v>33407</c:v>
                </c:pt>
                <c:pt idx="899">
                  <c:v>33408</c:v>
                </c:pt>
                <c:pt idx="900">
                  <c:v>33409</c:v>
                </c:pt>
                <c:pt idx="901">
                  <c:v>33410</c:v>
                </c:pt>
                <c:pt idx="902">
                  <c:v>33411</c:v>
                </c:pt>
                <c:pt idx="903">
                  <c:v>33412</c:v>
                </c:pt>
                <c:pt idx="904">
                  <c:v>33413</c:v>
                </c:pt>
                <c:pt idx="905">
                  <c:v>33414</c:v>
                </c:pt>
                <c:pt idx="906">
                  <c:v>33415</c:v>
                </c:pt>
                <c:pt idx="907">
                  <c:v>33416</c:v>
                </c:pt>
                <c:pt idx="908">
                  <c:v>33417</c:v>
                </c:pt>
                <c:pt idx="909">
                  <c:v>33418</c:v>
                </c:pt>
                <c:pt idx="910">
                  <c:v>33419</c:v>
                </c:pt>
                <c:pt idx="911">
                  <c:v>33420</c:v>
                </c:pt>
                <c:pt idx="912">
                  <c:v>33421</c:v>
                </c:pt>
                <c:pt idx="913">
                  <c:v>33422</c:v>
                </c:pt>
                <c:pt idx="914">
                  <c:v>33423</c:v>
                </c:pt>
                <c:pt idx="915">
                  <c:v>33424</c:v>
                </c:pt>
                <c:pt idx="916">
                  <c:v>33425</c:v>
                </c:pt>
                <c:pt idx="917">
                  <c:v>33426</c:v>
                </c:pt>
                <c:pt idx="918">
                  <c:v>33427</c:v>
                </c:pt>
                <c:pt idx="919">
                  <c:v>33428</c:v>
                </c:pt>
                <c:pt idx="920">
                  <c:v>33429</c:v>
                </c:pt>
                <c:pt idx="921">
                  <c:v>33430</c:v>
                </c:pt>
                <c:pt idx="922">
                  <c:v>33431</c:v>
                </c:pt>
                <c:pt idx="923">
                  <c:v>33432</c:v>
                </c:pt>
                <c:pt idx="924">
                  <c:v>33433</c:v>
                </c:pt>
                <c:pt idx="925">
                  <c:v>33434</c:v>
                </c:pt>
                <c:pt idx="926">
                  <c:v>33435</c:v>
                </c:pt>
                <c:pt idx="927">
                  <c:v>33436</c:v>
                </c:pt>
                <c:pt idx="928">
                  <c:v>33437</c:v>
                </c:pt>
                <c:pt idx="929">
                  <c:v>33438</c:v>
                </c:pt>
                <c:pt idx="930">
                  <c:v>33439</c:v>
                </c:pt>
                <c:pt idx="931">
                  <c:v>33440</c:v>
                </c:pt>
                <c:pt idx="932">
                  <c:v>33441</c:v>
                </c:pt>
                <c:pt idx="933">
                  <c:v>33442</c:v>
                </c:pt>
                <c:pt idx="934">
                  <c:v>33443</c:v>
                </c:pt>
                <c:pt idx="935">
                  <c:v>33444</c:v>
                </c:pt>
                <c:pt idx="936">
                  <c:v>33445</c:v>
                </c:pt>
                <c:pt idx="937">
                  <c:v>33446</c:v>
                </c:pt>
                <c:pt idx="938">
                  <c:v>33447</c:v>
                </c:pt>
                <c:pt idx="939">
                  <c:v>33448</c:v>
                </c:pt>
                <c:pt idx="940">
                  <c:v>33449</c:v>
                </c:pt>
                <c:pt idx="941">
                  <c:v>33450</c:v>
                </c:pt>
                <c:pt idx="942">
                  <c:v>33451</c:v>
                </c:pt>
                <c:pt idx="943">
                  <c:v>33452</c:v>
                </c:pt>
                <c:pt idx="944">
                  <c:v>33453</c:v>
                </c:pt>
                <c:pt idx="945">
                  <c:v>33454</c:v>
                </c:pt>
                <c:pt idx="946">
                  <c:v>33455</c:v>
                </c:pt>
                <c:pt idx="947">
                  <c:v>33456</c:v>
                </c:pt>
                <c:pt idx="948">
                  <c:v>33457</c:v>
                </c:pt>
                <c:pt idx="949">
                  <c:v>33458</c:v>
                </c:pt>
                <c:pt idx="950">
                  <c:v>33459</c:v>
                </c:pt>
                <c:pt idx="951">
                  <c:v>33460</c:v>
                </c:pt>
                <c:pt idx="952">
                  <c:v>33461</c:v>
                </c:pt>
                <c:pt idx="953">
                  <c:v>33462</c:v>
                </c:pt>
                <c:pt idx="954">
                  <c:v>33463</c:v>
                </c:pt>
                <c:pt idx="955">
                  <c:v>33464</c:v>
                </c:pt>
                <c:pt idx="956">
                  <c:v>33465</c:v>
                </c:pt>
                <c:pt idx="957">
                  <c:v>33466</c:v>
                </c:pt>
                <c:pt idx="958">
                  <c:v>33467</c:v>
                </c:pt>
                <c:pt idx="959">
                  <c:v>33468</c:v>
                </c:pt>
                <c:pt idx="960">
                  <c:v>33469</c:v>
                </c:pt>
                <c:pt idx="961">
                  <c:v>33470</c:v>
                </c:pt>
                <c:pt idx="962">
                  <c:v>33471</c:v>
                </c:pt>
                <c:pt idx="963">
                  <c:v>33472</c:v>
                </c:pt>
                <c:pt idx="964">
                  <c:v>33473</c:v>
                </c:pt>
                <c:pt idx="965">
                  <c:v>33474</c:v>
                </c:pt>
                <c:pt idx="966">
                  <c:v>33475</c:v>
                </c:pt>
                <c:pt idx="967">
                  <c:v>33476</c:v>
                </c:pt>
                <c:pt idx="968">
                  <c:v>33477</c:v>
                </c:pt>
                <c:pt idx="969">
                  <c:v>33478</c:v>
                </c:pt>
                <c:pt idx="970">
                  <c:v>33479</c:v>
                </c:pt>
                <c:pt idx="971">
                  <c:v>33480</c:v>
                </c:pt>
                <c:pt idx="972">
                  <c:v>33481</c:v>
                </c:pt>
                <c:pt idx="973">
                  <c:v>33482</c:v>
                </c:pt>
                <c:pt idx="974">
                  <c:v>33483</c:v>
                </c:pt>
                <c:pt idx="975">
                  <c:v>33484</c:v>
                </c:pt>
                <c:pt idx="976">
                  <c:v>33485</c:v>
                </c:pt>
                <c:pt idx="977">
                  <c:v>33486</c:v>
                </c:pt>
                <c:pt idx="978">
                  <c:v>33487</c:v>
                </c:pt>
                <c:pt idx="979">
                  <c:v>33488</c:v>
                </c:pt>
                <c:pt idx="980">
                  <c:v>33489</c:v>
                </c:pt>
                <c:pt idx="981">
                  <c:v>33490</c:v>
                </c:pt>
                <c:pt idx="982">
                  <c:v>33491</c:v>
                </c:pt>
                <c:pt idx="983">
                  <c:v>33492</c:v>
                </c:pt>
                <c:pt idx="984">
                  <c:v>33493</c:v>
                </c:pt>
                <c:pt idx="985">
                  <c:v>33494</c:v>
                </c:pt>
                <c:pt idx="986">
                  <c:v>33495</c:v>
                </c:pt>
                <c:pt idx="987">
                  <c:v>33496</c:v>
                </c:pt>
                <c:pt idx="988">
                  <c:v>33497</c:v>
                </c:pt>
                <c:pt idx="989">
                  <c:v>33498</c:v>
                </c:pt>
                <c:pt idx="990">
                  <c:v>33499</c:v>
                </c:pt>
                <c:pt idx="991">
                  <c:v>33500</c:v>
                </c:pt>
                <c:pt idx="992">
                  <c:v>33501</c:v>
                </c:pt>
                <c:pt idx="993">
                  <c:v>33502</c:v>
                </c:pt>
                <c:pt idx="994">
                  <c:v>33503</c:v>
                </c:pt>
                <c:pt idx="995">
                  <c:v>33504</c:v>
                </c:pt>
                <c:pt idx="996">
                  <c:v>33505</c:v>
                </c:pt>
                <c:pt idx="997">
                  <c:v>33506</c:v>
                </c:pt>
                <c:pt idx="998">
                  <c:v>33507</c:v>
                </c:pt>
                <c:pt idx="999">
                  <c:v>33508</c:v>
                </c:pt>
                <c:pt idx="1000">
                  <c:v>33509</c:v>
                </c:pt>
                <c:pt idx="1001">
                  <c:v>33510</c:v>
                </c:pt>
                <c:pt idx="1002">
                  <c:v>33511</c:v>
                </c:pt>
                <c:pt idx="1003">
                  <c:v>33512</c:v>
                </c:pt>
                <c:pt idx="1004">
                  <c:v>33513</c:v>
                </c:pt>
                <c:pt idx="1005">
                  <c:v>33514</c:v>
                </c:pt>
                <c:pt idx="1006">
                  <c:v>33515</c:v>
                </c:pt>
                <c:pt idx="1007">
                  <c:v>33516</c:v>
                </c:pt>
                <c:pt idx="1008">
                  <c:v>33517</c:v>
                </c:pt>
                <c:pt idx="1009">
                  <c:v>33518</c:v>
                </c:pt>
                <c:pt idx="1010">
                  <c:v>33519</c:v>
                </c:pt>
                <c:pt idx="1011">
                  <c:v>33520</c:v>
                </c:pt>
                <c:pt idx="1012">
                  <c:v>33521</c:v>
                </c:pt>
                <c:pt idx="1013">
                  <c:v>33522</c:v>
                </c:pt>
                <c:pt idx="1014">
                  <c:v>33523</c:v>
                </c:pt>
                <c:pt idx="1015">
                  <c:v>33524</c:v>
                </c:pt>
                <c:pt idx="1016">
                  <c:v>33525</c:v>
                </c:pt>
                <c:pt idx="1017">
                  <c:v>33526</c:v>
                </c:pt>
                <c:pt idx="1018">
                  <c:v>33527</c:v>
                </c:pt>
                <c:pt idx="1019">
                  <c:v>33528</c:v>
                </c:pt>
                <c:pt idx="1020">
                  <c:v>33529</c:v>
                </c:pt>
                <c:pt idx="1021">
                  <c:v>33530</c:v>
                </c:pt>
                <c:pt idx="1022">
                  <c:v>33531</c:v>
                </c:pt>
                <c:pt idx="1023">
                  <c:v>33532</c:v>
                </c:pt>
                <c:pt idx="1024">
                  <c:v>33533</c:v>
                </c:pt>
                <c:pt idx="1025">
                  <c:v>33534</c:v>
                </c:pt>
                <c:pt idx="1026">
                  <c:v>33535</c:v>
                </c:pt>
                <c:pt idx="1027">
                  <c:v>33536</c:v>
                </c:pt>
                <c:pt idx="1028">
                  <c:v>33537</c:v>
                </c:pt>
                <c:pt idx="1029">
                  <c:v>33538</c:v>
                </c:pt>
                <c:pt idx="1030">
                  <c:v>33539</c:v>
                </c:pt>
                <c:pt idx="1031">
                  <c:v>33540</c:v>
                </c:pt>
                <c:pt idx="1032">
                  <c:v>33541</c:v>
                </c:pt>
                <c:pt idx="1033">
                  <c:v>33542</c:v>
                </c:pt>
                <c:pt idx="1034">
                  <c:v>33543</c:v>
                </c:pt>
                <c:pt idx="1035">
                  <c:v>33544</c:v>
                </c:pt>
                <c:pt idx="1036">
                  <c:v>33545</c:v>
                </c:pt>
                <c:pt idx="1037">
                  <c:v>33546</c:v>
                </c:pt>
                <c:pt idx="1038">
                  <c:v>33547</c:v>
                </c:pt>
                <c:pt idx="1039">
                  <c:v>33548</c:v>
                </c:pt>
                <c:pt idx="1040">
                  <c:v>33549</c:v>
                </c:pt>
                <c:pt idx="1041">
                  <c:v>33550</c:v>
                </c:pt>
                <c:pt idx="1042">
                  <c:v>33551</c:v>
                </c:pt>
                <c:pt idx="1043">
                  <c:v>33552</c:v>
                </c:pt>
                <c:pt idx="1044">
                  <c:v>33553</c:v>
                </c:pt>
                <c:pt idx="1045">
                  <c:v>33554</c:v>
                </c:pt>
                <c:pt idx="1046">
                  <c:v>33555</c:v>
                </c:pt>
                <c:pt idx="1047">
                  <c:v>33556</c:v>
                </c:pt>
                <c:pt idx="1048">
                  <c:v>33557</c:v>
                </c:pt>
                <c:pt idx="1049">
                  <c:v>33558</c:v>
                </c:pt>
                <c:pt idx="1050">
                  <c:v>33559</c:v>
                </c:pt>
                <c:pt idx="1051">
                  <c:v>33560</c:v>
                </c:pt>
                <c:pt idx="1052">
                  <c:v>33561</c:v>
                </c:pt>
                <c:pt idx="1053">
                  <c:v>33562</c:v>
                </c:pt>
                <c:pt idx="1054">
                  <c:v>33563</c:v>
                </c:pt>
                <c:pt idx="1055">
                  <c:v>33564</c:v>
                </c:pt>
                <c:pt idx="1056">
                  <c:v>33565</c:v>
                </c:pt>
                <c:pt idx="1057">
                  <c:v>33566</c:v>
                </c:pt>
                <c:pt idx="1058">
                  <c:v>33567</c:v>
                </c:pt>
                <c:pt idx="1059">
                  <c:v>33568</c:v>
                </c:pt>
                <c:pt idx="1060">
                  <c:v>33569</c:v>
                </c:pt>
                <c:pt idx="1061">
                  <c:v>33570</c:v>
                </c:pt>
                <c:pt idx="1062">
                  <c:v>33571</c:v>
                </c:pt>
                <c:pt idx="1063">
                  <c:v>33572</c:v>
                </c:pt>
                <c:pt idx="1064">
                  <c:v>33573</c:v>
                </c:pt>
                <c:pt idx="1065">
                  <c:v>33574</c:v>
                </c:pt>
                <c:pt idx="1066">
                  <c:v>33575</c:v>
                </c:pt>
                <c:pt idx="1067">
                  <c:v>33576</c:v>
                </c:pt>
                <c:pt idx="1068">
                  <c:v>33577</c:v>
                </c:pt>
                <c:pt idx="1069">
                  <c:v>33578</c:v>
                </c:pt>
                <c:pt idx="1070">
                  <c:v>33579</c:v>
                </c:pt>
                <c:pt idx="1071">
                  <c:v>33580</c:v>
                </c:pt>
                <c:pt idx="1072">
                  <c:v>33581</c:v>
                </c:pt>
                <c:pt idx="1073">
                  <c:v>33582</c:v>
                </c:pt>
                <c:pt idx="1074">
                  <c:v>33583</c:v>
                </c:pt>
                <c:pt idx="1075">
                  <c:v>33584</c:v>
                </c:pt>
                <c:pt idx="1076">
                  <c:v>33585</c:v>
                </c:pt>
                <c:pt idx="1077">
                  <c:v>33586</c:v>
                </c:pt>
                <c:pt idx="1078">
                  <c:v>33587</c:v>
                </c:pt>
                <c:pt idx="1079">
                  <c:v>33588</c:v>
                </c:pt>
                <c:pt idx="1080">
                  <c:v>33589</c:v>
                </c:pt>
                <c:pt idx="1081">
                  <c:v>33590</c:v>
                </c:pt>
                <c:pt idx="1082">
                  <c:v>33591</c:v>
                </c:pt>
                <c:pt idx="1083">
                  <c:v>33592</c:v>
                </c:pt>
                <c:pt idx="1084">
                  <c:v>33593</c:v>
                </c:pt>
                <c:pt idx="1085">
                  <c:v>33594</c:v>
                </c:pt>
                <c:pt idx="1086">
                  <c:v>33595</c:v>
                </c:pt>
                <c:pt idx="1087">
                  <c:v>33596</c:v>
                </c:pt>
                <c:pt idx="1088">
                  <c:v>33597</c:v>
                </c:pt>
                <c:pt idx="1089">
                  <c:v>33598</c:v>
                </c:pt>
                <c:pt idx="1090">
                  <c:v>33599</c:v>
                </c:pt>
                <c:pt idx="1091">
                  <c:v>33600</c:v>
                </c:pt>
                <c:pt idx="1092">
                  <c:v>33601</c:v>
                </c:pt>
                <c:pt idx="1093">
                  <c:v>33602</c:v>
                </c:pt>
                <c:pt idx="1094">
                  <c:v>33603</c:v>
                </c:pt>
                <c:pt idx="1095">
                  <c:v>33604</c:v>
                </c:pt>
                <c:pt idx="1096">
                  <c:v>33605</c:v>
                </c:pt>
                <c:pt idx="1097">
                  <c:v>33606</c:v>
                </c:pt>
                <c:pt idx="1098">
                  <c:v>33607</c:v>
                </c:pt>
                <c:pt idx="1099">
                  <c:v>33608</c:v>
                </c:pt>
                <c:pt idx="1100">
                  <c:v>33609</c:v>
                </c:pt>
                <c:pt idx="1101">
                  <c:v>33610</c:v>
                </c:pt>
                <c:pt idx="1102">
                  <c:v>33611</c:v>
                </c:pt>
                <c:pt idx="1103">
                  <c:v>33612</c:v>
                </c:pt>
                <c:pt idx="1104">
                  <c:v>33613</c:v>
                </c:pt>
                <c:pt idx="1105">
                  <c:v>33614</c:v>
                </c:pt>
                <c:pt idx="1106">
                  <c:v>33615</c:v>
                </c:pt>
                <c:pt idx="1107">
                  <c:v>33616</c:v>
                </c:pt>
                <c:pt idx="1108">
                  <c:v>33617</c:v>
                </c:pt>
                <c:pt idx="1109">
                  <c:v>33618</c:v>
                </c:pt>
                <c:pt idx="1110">
                  <c:v>33619</c:v>
                </c:pt>
                <c:pt idx="1111">
                  <c:v>33620</c:v>
                </c:pt>
                <c:pt idx="1112">
                  <c:v>33621</c:v>
                </c:pt>
                <c:pt idx="1113">
                  <c:v>33622</c:v>
                </c:pt>
                <c:pt idx="1114">
                  <c:v>33623</c:v>
                </c:pt>
                <c:pt idx="1115">
                  <c:v>33624</c:v>
                </c:pt>
                <c:pt idx="1116">
                  <c:v>33625</c:v>
                </c:pt>
                <c:pt idx="1117">
                  <c:v>33626</c:v>
                </c:pt>
                <c:pt idx="1118">
                  <c:v>33627</c:v>
                </c:pt>
                <c:pt idx="1119">
                  <c:v>33628</c:v>
                </c:pt>
                <c:pt idx="1120">
                  <c:v>33629</c:v>
                </c:pt>
                <c:pt idx="1121">
                  <c:v>33630</c:v>
                </c:pt>
                <c:pt idx="1122">
                  <c:v>33631</c:v>
                </c:pt>
                <c:pt idx="1123">
                  <c:v>33632</c:v>
                </c:pt>
                <c:pt idx="1124">
                  <c:v>33633</c:v>
                </c:pt>
                <c:pt idx="1125">
                  <c:v>33634</c:v>
                </c:pt>
                <c:pt idx="1126">
                  <c:v>33635</c:v>
                </c:pt>
                <c:pt idx="1127">
                  <c:v>33636</c:v>
                </c:pt>
                <c:pt idx="1128">
                  <c:v>33637</c:v>
                </c:pt>
                <c:pt idx="1129">
                  <c:v>33638</c:v>
                </c:pt>
                <c:pt idx="1130">
                  <c:v>33639</c:v>
                </c:pt>
                <c:pt idx="1131">
                  <c:v>33640</c:v>
                </c:pt>
                <c:pt idx="1132">
                  <c:v>33641</c:v>
                </c:pt>
                <c:pt idx="1133">
                  <c:v>33642</c:v>
                </c:pt>
                <c:pt idx="1134">
                  <c:v>33643</c:v>
                </c:pt>
                <c:pt idx="1135">
                  <c:v>33644</c:v>
                </c:pt>
                <c:pt idx="1136">
                  <c:v>33645</c:v>
                </c:pt>
                <c:pt idx="1137">
                  <c:v>33646</c:v>
                </c:pt>
                <c:pt idx="1138">
                  <c:v>33647</c:v>
                </c:pt>
                <c:pt idx="1139">
                  <c:v>33648</c:v>
                </c:pt>
                <c:pt idx="1140">
                  <c:v>33649</c:v>
                </c:pt>
                <c:pt idx="1141">
                  <c:v>33650</c:v>
                </c:pt>
                <c:pt idx="1142">
                  <c:v>33651</c:v>
                </c:pt>
                <c:pt idx="1143">
                  <c:v>33652</c:v>
                </c:pt>
                <c:pt idx="1144">
                  <c:v>33653</c:v>
                </c:pt>
                <c:pt idx="1145">
                  <c:v>33654</c:v>
                </c:pt>
                <c:pt idx="1146">
                  <c:v>33655</c:v>
                </c:pt>
                <c:pt idx="1147">
                  <c:v>33656</c:v>
                </c:pt>
                <c:pt idx="1148">
                  <c:v>33657</c:v>
                </c:pt>
                <c:pt idx="1149">
                  <c:v>33658</c:v>
                </c:pt>
                <c:pt idx="1150">
                  <c:v>33659</c:v>
                </c:pt>
                <c:pt idx="1151">
                  <c:v>33660</c:v>
                </c:pt>
                <c:pt idx="1152">
                  <c:v>33661</c:v>
                </c:pt>
                <c:pt idx="1153">
                  <c:v>33662</c:v>
                </c:pt>
                <c:pt idx="1154">
                  <c:v>33663</c:v>
                </c:pt>
                <c:pt idx="1155">
                  <c:v>33664</c:v>
                </c:pt>
                <c:pt idx="1156">
                  <c:v>33665</c:v>
                </c:pt>
                <c:pt idx="1157">
                  <c:v>33666</c:v>
                </c:pt>
                <c:pt idx="1158">
                  <c:v>33667</c:v>
                </c:pt>
                <c:pt idx="1159">
                  <c:v>33668</c:v>
                </c:pt>
                <c:pt idx="1160">
                  <c:v>33669</c:v>
                </c:pt>
                <c:pt idx="1161">
                  <c:v>33670</c:v>
                </c:pt>
                <c:pt idx="1162">
                  <c:v>33671</c:v>
                </c:pt>
                <c:pt idx="1163">
                  <c:v>33672</c:v>
                </c:pt>
                <c:pt idx="1164">
                  <c:v>33673</c:v>
                </c:pt>
                <c:pt idx="1165">
                  <c:v>33674</c:v>
                </c:pt>
                <c:pt idx="1166">
                  <c:v>33675</c:v>
                </c:pt>
                <c:pt idx="1167">
                  <c:v>33676</c:v>
                </c:pt>
                <c:pt idx="1168">
                  <c:v>33677</c:v>
                </c:pt>
                <c:pt idx="1169">
                  <c:v>33678</c:v>
                </c:pt>
                <c:pt idx="1170">
                  <c:v>33679</c:v>
                </c:pt>
                <c:pt idx="1171">
                  <c:v>33680</c:v>
                </c:pt>
                <c:pt idx="1172">
                  <c:v>33681</c:v>
                </c:pt>
                <c:pt idx="1173">
                  <c:v>33682</c:v>
                </c:pt>
                <c:pt idx="1174">
                  <c:v>33683</c:v>
                </c:pt>
                <c:pt idx="1175">
                  <c:v>33684</c:v>
                </c:pt>
                <c:pt idx="1176">
                  <c:v>33685</c:v>
                </c:pt>
                <c:pt idx="1177">
                  <c:v>33686</c:v>
                </c:pt>
                <c:pt idx="1178">
                  <c:v>33687</c:v>
                </c:pt>
                <c:pt idx="1179">
                  <c:v>33688</c:v>
                </c:pt>
                <c:pt idx="1180">
                  <c:v>33689</c:v>
                </c:pt>
                <c:pt idx="1181">
                  <c:v>33690</c:v>
                </c:pt>
                <c:pt idx="1182">
                  <c:v>33691</c:v>
                </c:pt>
                <c:pt idx="1183">
                  <c:v>33692</c:v>
                </c:pt>
                <c:pt idx="1184">
                  <c:v>33693</c:v>
                </c:pt>
                <c:pt idx="1185">
                  <c:v>33694</c:v>
                </c:pt>
                <c:pt idx="1186">
                  <c:v>33695</c:v>
                </c:pt>
                <c:pt idx="1187">
                  <c:v>33696</c:v>
                </c:pt>
                <c:pt idx="1188">
                  <c:v>33697</c:v>
                </c:pt>
                <c:pt idx="1189">
                  <c:v>33698</c:v>
                </c:pt>
                <c:pt idx="1190">
                  <c:v>33699</c:v>
                </c:pt>
                <c:pt idx="1191">
                  <c:v>33700</c:v>
                </c:pt>
                <c:pt idx="1192">
                  <c:v>33701</c:v>
                </c:pt>
                <c:pt idx="1193">
                  <c:v>33702</c:v>
                </c:pt>
                <c:pt idx="1194">
                  <c:v>33703</c:v>
                </c:pt>
                <c:pt idx="1195">
                  <c:v>33704</c:v>
                </c:pt>
                <c:pt idx="1196">
                  <c:v>33705</c:v>
                </c:pt>
                <c:pt idx="1197">
                  <c:v>33706</c:v>
                </c:pt>
                <c:pt idx="1198">
                  <c:v>33707</c:v>
                </c:pt>
                <c:pt idx="1199">
                  <c:v>33708</c:v>
                </c:pt>
                <c:pt idx="1200">
                  <c:v>33709</c:v>
                </c:pt>
                <c:pt idx="1201">
                  <c:v>33710</c:v>
                </c:pt>
                <c:pt idx="1202">
                  <c:v>33711</c:v>
                </c:pt>
                <c:pt idx="1203">
                  <c:v>33712</c:v>
                </c:pt>
                <c:pt idx="1204">
                  <c:v>33713</c:v>
                </c:pt>
                <c:pt idx="1205">
                  <c:v>33714</c:v>
                </c:pt>
                <c:pt idx="1206">
                  <c:v>33715</c:v>
                </c:pt>
                <c:pt idx="1207">
                  <c:v>33716</c:v>
                </c:pt>
                <c:pt idx="1208">
                  <c:v>33717</c:v>
                </c:pt>
                <c:pt idx="1209">
                  <c:v>33718</c:v>
                </c:pt>
                <c:pt idx="1210">
                  <c:v>33719</c:v>
                </c:pt>
                <c:pt idx="1211">
                  <c:v>33720</c:v>
                </c:pt>
                <c:pt idx="1212">
                  <c:v>33721</c:v>
                </c:pt>
                <c:pt idx="1213">
                  <c:v>33722</c:v>
                </c:pt>
                <c:pt idx="1214">
                  <c:v>33723</c:v>
                </c:pt>
                <c:pt idx="1215">
                  <c:v>33724</c:v>
                </c:pt>
                <c:pt idx="1216">
                  <c:v>33725</c:v>
                </c:pt>
                <c:pt idx="1217">
                  <c:v>33726</c:v>
                </c:pt>
                <c:pt idx="1218">
                  <c:v>33727</c:v>
                </c:pt>
                <c:pt idx="1219">
                  <c:v>33728</c:v>
                </c:pt>
                <c:pt idx="1220">
                  <c:v>33729</c:v>
                </c:pt>
                <c:pt idx="1221">
                  <c:v>33730</c:v>
                </c:pt>
                <c:pt idx="1222">
                  <c:v>33731</c:v>
                </c:pt>
                <c:pt idx="1223">
                  <c:v>33732</c:v>
                </c:pt>
                <c:pt idx="1224">
                  <c:v>33733</c:v>
                </c:pt>
                <c:pt idx="1225">
                  <c:v>33734</c:v>
                </c:pt>
                <c:pt idx="1226">
                  <c:v>33735</c:v>
                </c:pt>
                <c:pt idx="1227">
                  <c:v>33736</c:v>
                </c:pt>
                <c:pt idx="1228">
                  <c:v>33737</c:v>
                </c:pt>
                <c:pt idx="1229">
                  <c:v>33738</c:v>
                </c:pt>
                <c:pt idx="1230">
                  <c:v>33739</c:v>
                </c:pt>
                <c:pt idx="1231">
                  <c:v>33740</c:v>
                </c:pt>
                <c:pt idx="1232">
                  <c:v>33741</c:v>
                </c:pt>
                <c:pt idx="1233">
                  <c:v>33742</c:v>
                </c:pt>
                <c:pt idx="1234">
                  <c:v>33743</c:v>
                </c:pt>
                <c:pt idx="1235">
                  <c:v>33744</c:v>
                </c:pt>
                <c:pt idx="1236">
                  <c:v>33745</c:v>
                </c:pt>
                <c:pt idx="1237">
                  <c:v>33746</c:v>
                </c:pt>
                <c:pt idx="1238">
                  <c:v>33747</c:v>
                </c:pt>
                <c:pt idx="1239">
                  <c:v>33748</c:v>
                </c:pt>
                <c:pt idx="1240">
                  <c:v>33749</c:v>
                </c:pt>
                <c:pt idx="1241">
                  <c:v>33750</c:v>
                </c:pt>
                <c:pt idx="1242">
                  <c:v>33751</c:v>
                </c:pt>
                <c:pt idx="1243">
                  <c:v>33752</c:v>
                </c:pt>
                <c:pt idx="1244">
                  <c:v>33753</c:v>
                </c:pt>
                <c:pt idx="1245">
                  <c:v>33754</c:v>
                </c:pt>
                <c:pt idx="1246">
                  <c:v>33755</c:v>
                </c:pt>
                <c:pt idx="1247">
                  <c:v>33756</c:v>
                </c:pt>
                <c:pt idx="1248">
                  <c:v>33757</c:v>
                </c:pt>
                <c:pt idx="1249">
                  <c:v>33758</c:v>
                </c:pt>
                <c:pt idx="1250">
                  <c:v>33759</c:v>
                </c:pt>
                <c:pt idx="1251">
                  <c:v>33760</c:v>
                </c:pt>
                <c:pt idx="1252">
                  <c:v>33761</c:v>
                </c:pt>
                <c:pt idx="1253">
                  <c:v>33762</c:v>
                </c:pt>
                <c:pt idx="1254">
                  <c:v>33763</c:v>
                </c:pt>
                <c:pt idx="1255">
                  <c:v>33764</c:v>
                </c:pt>
                <c:pt idx="1256">
                  <c:v>33765</c:v>
                </c:pt>
                <c:pt idx="1257">
                  <c:v>33766</c:v>
                </c:pt>
                <c:pt idx="1258">
                  <c:v>33767</c:v>
                </c:pt>
                <c:pt idx="1259">
                  <c:v>33768</c:v>
                </c:pt>
                <c:pt idx="1260">
                  <c:v>33769</c:v>
                </c:pt>
                <c:pt idx="1261">
                  <c:v>33770</c:v>
                </c:pt>
                <c:pt idx="1262">
                  <c:v>33771</c:v>
                </c:pt>
                <c:pt idx="1263">
                  <c:v>33772</c:v>
                </c:pt>
                <c:pt idx="1264">
                  <c:v>33773</c:v>
                </c:pt>
                <c:pt idx="1265">
                  <c:v>33774</c:v>
                </c:pt>
                <c:pt idx="1266">
                  <c:v>33775</c:v>
                </c:pt>
                <c:pt idx="1267">
                  <c:v>33776</c:v>
                </c:pt>
                <c:pt idx="1268">
                  <c:v>33777</c:v>
                </c:pt>
                <c:pt idx="1269">
                  <c:v>33778</c:v>
                </c:pt>
                <c:pt idx="1270">
                  <c:v>33779</c:v>
                </c:pt>
                <c:pt idx="1271">
                  <c:v>33780</c:v>
                </c:pt>
                <c:pt idx="1272">
                  <c:v>33781</c:v>
                </c:pt>
                <c:pt idx="1273">
                  <c:v>33782</c:v>
                </c:pt>
                <c:pt idx="1274">
                  <c:v>33783</c:v>
                </c:pt>
                <c:pt idx="1275">
                  <c:v>33784</c:v>
                </c:pt>
                <c:pt idx="1276">
                  <c:v>33785</c:v>
                </c:pt>
                <c:pt idx="1277">
                  <c:v>33786</c:v>
                </c:pt>
                <c:pt idx="1278">
                  <c:v>33787</c:v>
                </c:pt>
                <c:pt idx="1279">
                  <c:v>33788</c:v>
                </c:pt>
                <c:pt idx="1280">
                  <c:v>33789</c:v>
                </c:pt>
                <c:pt idx="1281">
                  <c:v>33790</c:v>
                </c:pt>
                <c:pt idx="1282">
                  <c:v>33791</c:v>
                </c:pt>
                <c:pt idx="1283">
                  <c:v>33792</c:v>
                </c:pt>
                <c:pt idx="1284">
                  <c:v>33793</c:v>
                </c:pt>
                <c:pt idx="1285">
                  <c:v>33794</c:v>
                </c:pt>
                <c:pt idx="1286">
                  <c:v>33795</c:v>
                </c:pt>
                <c:pt idx="1287">
                  <c:v>33796</c:v>
                </c:pt>
                <c:pt idx="1288">
                  <c:v>33797</c:v>
                </c:pt>
                <c:pt idx="1289">
                  <c:v>33798</c:v>
                </c:pt>
                <c:pt idx="1290">
                  <c:v>33799</c:v>
                </c:pt>
                <c:pt idx="1291">
                  <c:v>33800</c:v>
                </c:pt>
                <c:pt idx="1292">
                  <c:v>33801</c:v>
                </c:pt>
                <c:pt idx="1293">
                  <c:v>33802</c:v>
                </c:pt>
                <c:pt idx="1294">
                  <c:v>33803</c:v>
                </c:pt>
                <c:pt idx="1295">
                  <c:v>33804</c:v>
                </c:pt>
                <c:pt idx="1296">
                  <c:v>33805</c:v>
                </c:pt>
                <c:pt idx="1297">
                  <c:v>33806</c:v>
                </c:pt>
                <c:pt idx="1298">
                  <c:v>33807</c:v>
                </c:pt>
                <c:pt idx="1299">
                  <c:v>33808</c:v>
                </c:pt>
                <c:pt idx="1300">
                  <c:v>33809</c:v>
                </c:pt>
                <c:pt idx="1301">
                  <c:v>33810</c:v>
                </c:pt>
                <c:pt idx="1302">
                  <c:v>33811</c:v>
                </c:pt>
                <c:pt idx="1303">
                  <c:v>33812</c:v>
                </c:pt>
                <c:pt idx="1304">
                  <c:v>33813</c:v>
                </c:pt>
                <c:pt idx="1305">
                  <c:v>33814</c:v>
                </c:pt>
                <c:pt idx="1306">
                  <c:v>33815</c:v>
                </c:pt>
                <c:pt idx="1307">
                  <c:v>33816</c:v>
                </c:pt>
                <c:pt idx="1308">
                  <c:v>33817</c:v>
                </c:pt>
                <c:pt idx="1309">
                  <c:v>33818</c:v>
                </c:pt>
                <c:pt idx="1310">
                  <c:v>33819</c:v>
                </c:pt>
                <c:pt idx="1311">
                  <c:v>33820</c:v>
                </c:pt>
                <c:pt idx="1312">
                  <c:v>33821</c:v>
                </c:pt>
                <c:pt idx="1313">
                  <c:v>33822</c:v>
                </c:pt>
                <c:pt idx="1314">
                  <c:v>33823</c:v>
                </c:pt>
                <c:pt idx="1315">
                  <c:v>33824</c:v>
                </c:pt>
                <c:pt idx="1316">
                  <c:v>33825</c:v>
                </c:pt>
                <c:pt idx="1317">
                  <c:v>33826</c:v>
                </c:pt>
                <c:pt idx="1318">
                  <c:v>33827</c:v>
                </c:pt>
                <c:pt idx="1319">
                  <c:v>33828</c:v>
                </c:pt>
                <c:pt idx="1320">
                  <c:v>33829</c:v>
                </c:pt>
                <c:pt idx="1321">
                  <c:v>33830</c:v>
                </c:pt>
                <c:pt idx="1322">
                  <c:v>33831</c:v>
                </c:pt>
                <c:pt idx="1323">
                  <c:v>33832</c:v>
                </c:pt>
                <c:pt idx="1324">
                  <c:v>33833</c:v>
                </c:pt>
                <c:pt idx="1325">
                  <c:v>33834</c:v>
                </c:pt>
                <c:pt idx="1326">
                  <c:v>33835</c:v>
                </c:pt>
                <c:pt idx="1327">
                  <c:v>33836</c:v>
                </c:pt>
                <c:pt idx="1328">
                  <c:v>33837</c:v>
                </c:pt>
                <c:pt idx="1329">
                  <c:v>33838</c:v>
                </c:pt>
                <c:pt idx="1330">
                  <c:v>33839</c:v>
                </c:pt>
                <c:pt idx="1331">
                  <c:v>33840</c:v>
                </c:pt>
                <c:pt idx="1332">
                  <c:v>33841</c:v>
                </c:pt>
                <c:pt idx="1333">
                  <c:v>33842</c:v>
                </c:pt>
                <c:pt idx="1334">
                  <c:v>33843</c:v>
                </c:pt>
                <c:pt idx="1335">
                  <c:v>33844</c:v>
                </c:pt>
                <c:pt idx="1336">
                  <c:v>33845</c:v>
                </c:pt>
                <c:pt idx="1337">
                  <c:v>33846</c:v>
                </c:pt>
                <c:pt idx="1338">
                  <c:v>33847</c:v>
                </c:pt>
                <c:pt idx="1339">
                  <c:v>33848</c:v>
                </c:pt>
                <c:pt idx="1340">
                  <c:v>33849</c:v>
                </c:pt>
                <c:pt idx="1341">
                  <c:v>33850</c:v>
                </c:pt>
                <c:pt idx="1342">
                  <c:v>33851</c:v>
                </c:pt>
                <c:pt idx="1343">
                  <c:v>33852</c:v>
                </c:pt>
                <c:pt idx="1344">
                  <c:v>33853</c:v>
                </c:pt>
                <c:pt idx="1345">
                  <c:v>33854</c:v>
                </c:pt>
                <c:pt idx="1346">
                  <c:v>33855</c:v>
                </c:pt>
                <c:pt idx="1347">
                  <c:v>33856</c:v>
                </c:pt>
                <c:pt idx="1348">
                  <c:v>33857</c:v>
                </c:pt>
                <c:pt idx="1349">
                  <c:v>33858</c:v>
                </c:pt>
                <c:pt idx="1350">
                  <c:v>33859</c:v>
                </c:pt>
                <c:pt idx="1351">
                  <c:v>33860</c:v>
                </c:pt>
                <c:pt idx="1352">
                  <c:v>33861</c:v>
                </c:pt>
                <c:pt idx="1353">
                  <c:v>33862</c:v>
                </c:pt>
                <c:pt idx="1354">
                  <c:v>33863</c:v>
                </c:pt>
                <c:pt idx="1355">
                  <c:v>33864</c:v>
                </c:pt>
                <c:pt idx="1356">
                  <c:v>33865</c:v>
                </c:pt>
                <c:pt idx="1357">
                  <c:v>33866</c:v>
                </c:pt>
                <c:pt idx="1358">
                  <c:v>33867</c:v>
                </c:pt>
                <c:pt idx="1359">
                  <c:v>33868</c:v>
                </c:pt>
                <c:pt idx="1360">
                  <c:v>33869</c:v>
                </c:pt>
                <c:pt idx="1361">
                  <c:v>33870</c:v>
                </c:pt>
                <c:pt idx="1362">
                  <c:v>33871</c:v>
                </c:pt>
                <c:pt idx="1363">
                  <c:v>33872</c:v>
                </c:pt>
                <c:pt idx="1364">
                  <c:v>33873</c:v>
                </c:pt>
                <c:pt idx="1365">
                  <c:v>33874</c:v>
                </c:pt>
                <c:pt idx="1366">
                  <c:v>33875</c:v>
                </c:pt>
                <c:pt idx="1367">
                  <c:v>33876</c:v>
                </c:pt>
                <c:pt idx="1368">
                  <c:v>33877</c:v>
                </c:pt>
                <c:pt idx="1369">
                  <c:v>33878</c:v>
                </c:pt>
                <c:pt idx="1370">
                  <c:v>33879</c:v>
                </c:pt>
                <c:pt idx="1371">
                  <c:v>33880</c:v>
                </c:pt>
                <c:pt idx="1372">
                  <c:v>33881</c:v>
                </c:pt>
                <c:pt idx="1373">
                  <c:v>33882</c:v>
                </c:pt>
                <c:pt idx="1374">
                  <c:v>33883</c:v>
                </c:pt>
                <c:pt idx="1375">
                  <c:v>33884</c:v>
                </c:pt>
                <c:pt idx="1376">
                  <c:v>33885</c:v>
                </c:pt>
                <c:pt idx="1377">
                  <c:v>33886</c:v>
                </c:pt>
                <c:pt idx="1378">
                  <c:v>33887</c:v>
                </c:pt>
                <c:pt idx="1379">
                  <c:v>33888</c:v>
                </c:pt>
                <c:pt idx="1380">
                  <c:v>33889</c:v>
                </c:pt>
                <c:pt idx="1381">
                  <c:v>33890</c:v>
                </c:pt>
                <c:pt idx="1382">
                  <c:v>33891</c:v>
                </c:pt>
                <c:pt idx="1383">
                  <c:v>33892</c:v>
                </c:pt>
                <c:pt idx="1384">
                  <c:v>33893</c:v>
                </c:pt>
                <c:pt idx="1385">
                  <c:v>33894</c:v>
                </c:pt>
                <c:pt idx="1386">
                  <c:v>33895</c:v>
                </c:pt>
                <c:pt idx="1387">
                  <c:v>33896</c:v>
                </c:pt>
                <c:pt idx="1388">
                  <c:v>33897</c:v>
                </c:pt>
                <c:pt idx="1389">
                  <c:v>33898</c:v>
                </c:pt>
                <c:pt idx="1390">
                  <c:v>33899</c:v>
                </c:pt>
                <c:pt idx="1391">
                  <c:v>33900</c:v>
                </c:pt>
                <c:pt idx="1392">
                  <c:v>33901</c:v>
                </c:pt>
                <c:pt idx="1393">
                  <c:v>33902</c:v>
                </c:pt>
                <c:pt idx="1394">
                  <c:v>33903</c:v>
                </c:pt>
                <c:pt idx="1395">
                  <c:v>33904</c:v>
                </c:pt>
                <c:pt idx="1396">
                  <c:v>33905</c:v>
                </c:pt>
                <c:pt idx="1397">
                  <c:v>33906</c:v>
                </c:pt>
                <c:pt idx="1398">
                  <c:v>33907</c:v>
                </c:pt>
                <c:pt idx="1399">
                  <c:v>33908</c:v>
                </c:pt>
                <c:pt idx="1400">
                  <c:v>33909</c:v>
                </c:pt>
                <c:pt idx="1401">
                  <c:v>33910</c:v>
                </c:pt>
                <c:pt idx="1402">
                  <c:v>33911</c:v>
                </c:pt>
                <c:pt idx="1403">
                  <c:v>33912</c:v>
                </c:pt>
                <c:pt idx="1404">
                  <c:v>33913</c:v>
                </c:pt>
                <c:pt idx="1405">
                  <c:v>33914</c:v>
                </c:pt>
                <c:pt idx="1406">
                  <c:v>33915</c:v>
                </c:pt>
                <c:pt idx="1407">
                  <c:v>33916</c:v>
                </c:pt>
                <c:pt idx="1408">
                  <c:v>33917</c:v>
                </c:pt>
                <c:pt idx="1409">
                  <c:v>33918</c:v>
                </c:pt>
                <c:pt idx="1410">
                  <c:v>33919</c:v>
                </c:pt>
                <c:pt idx="1411">
                  <c:v>33920</c:v>
                </c:pt>
                <c:pt idx="1412">
                  <c:v>33921</c:v>
                </c:pt>
                <c:pt idx="1413">
                  <c:v>33922</c:v>
                </c:pt>
                <c:pt idx="1414">
                  <c:v>33923</c:v>
                </c:pt>
                <c:pt idx="1415">
                  <c:v>33924</c:v>
                </c:pt>
                <c:pt idx="1416">
                  <c:v>33925</c:v>
                </c:pt>
                <c:pt idx="1417">
                  <c:v>33926</c:v>
                </c:pt>
                <c:pt idx="1418">
                  <c:v>33927</c:v>
                </c:pt>
                <c:pt idx="1419">
                  <c:v>33928</c:v>
                </c:pt>
                <c:pt idx="1420">
                  <c:v>33929</c:v>
                </c:pt>
                <c:pt idx="1421">
                  <c:v>33930</c:v>
                </c:pt>
                <c:pt idx="1422">
                  <c:v>33931</c:v>
                </c:pt>
                <c:pt idx="1423">
                  <c:v>33932</c:v>
                </c:pt>
                <c:pt idx="1424">
                  <c:v>33933</c:v>
                </c:pt>
                <c:pt idx="1425">
                  <c:v>33934</c:v>
                </c:pt>
                <c:pt idx="1426">
                  <c:v>33935</c:v>
                </c:pt>
                <c:pt idx="1427">
                  <c:v>33936</c:v>
                </c:pt>
                <c:pt idx="1428">
                  <c:v>33937</c:v>
                </c:pt>
                <c:pt idx="1429">
                  <c:v>33938</c:v>
                </c:pt>
                <c:pt idx="1430">
                  <c:v>33939</c:v>
                </c:pt>
                <c:pt idx="1431">
                  <c:v>33940</c:v>
                </c:pt>
                <c:pt idx="1432">
                  <c:v>33941</c:v>
                </c:pt>
                <c:pt idx="1433">
                  <c:v>33942</c:v>
                </c:pt>
                <c:pt idx="1434">
                  <c:v>33943</c:v>
                </c:pt>
                <c:pt idx="1435">
                  <c:v>33944</c:v>
                </c:pt>
                <c:pt idx="1436">
                  <c:v>33945</c:v>
                </c:pt>
                <c:pt idx="1437">
                  <c:v>33946</c:v>
                </c:pt>
                <c:pt idx="1438">
                  <c:v>33947</c:v>
                </c:pt>
                <c:pt idx="1439">
                  <c:v>33948</c:v>
                </c:pt>
                <c:pt idx="1440">
                  <c:v>33949</c:v>
                </c:pt>
                <c:pt idx="1441">
                  <c:v>33950</c:v>
                </c:pt>
                <c:pt idx="1442">
                  <c:v>33951</c:v>
                </c:pt>
                <c:pt idx="1443">
                  <c:v>33952</c:v>
                </c:pt>
                <c:pt idx="1444">
                  <c:v>33953</c:v>
                </c:pt>
                <c:pt idx="1445">
                  <c:v>33954</c:v>
                </c:pt>
                <c:pt idx="1446">
                  <c:v>33955</c:v>
                </c:pt>
                <c:pt idx="1447">
                  <c:v>33956</c:v>
                </c:pt>
                <c:pt idx="1448">
                  <c:v>33957</c:v>
                </c:pt>
                <c:pt idx="1449">
                  <c:v>33958</c:v>
                </c:pt>
                <c:pt idx="1450">
                  <c:v>33959</c:v>
                </c:pt>
                <c:pt idx="1451">
                  <c:v>33960</c:v>
                </c:pt>
                <c:pt idx="1452">
                  <c:v>33961</c:v>
                </c:pt>
                <c:pt idx="1453">
                  <c:v>33962</c:v>
                </c:pt>
                <c:pt idx="1454">
                  <c:v>33963</c:v>
                </c:pt>
                <c:pt idx="1455">
                  <c:v>33964</c:v>
                </c:pt>
                <c:pt idx="1456">
                  <c:v>33965</c:v>
                </c:pt>
                <c:pt idx="1457">
                  <c:v>33966</c:v>
                </c:pt>
                <c:pt idx="1458">
                  <c:v>33967</c:v>
                </c:pt>
                <c:pt idx="1459">
                  <c:v>33968</c:v>
                </c:pt>
                <c:pt idx="1460">
                  <c:v>33969</c:v>
                </c:pt>
                <c:pt idx="1461">
                  <c:v>33970</c:v>
                </c:pt>
                <c:pt idx="1462">
                  <c:v>33971</c:v>
                </c:pt>
                <c:pt idx="1463">
                  <c:v>33972</c:v>
                </c:pt>
                <c:pt idx="1464">
                  <c:v>33973</c:v>
                </c:pt>
                <c:pt idx="1465">
                  <c:v>33974</c:v>
                </c:pt>
                <c:pt idx="1466">
                  <c:v>33975</c:v>
                </c:pt>
                <c:pt idx="1467">
                  <c:v>33976</c:v>
                </c:pt>
                <c:pt idx="1468">
                  <c:v>33977</c:v>
                </c:pt>
                <c:pt idx="1469">
                  <c:v>33978</c:v>
                </c:pt>
                <c:pt idx="1470">
                  <c:v>33979</c:v>
                </c:pt>
                <c:pt idx="1471">
                  <c:v>33980</c:v>
                </c:pt>
                <c:pt idx="1472">
                  <c:v>33981</c:v>
                </c:pt>
                <c:pt idx="1473">
                  <c:v>33982</c:v>
                </c:pt>
                <c:pt idx="1474">
                  <c:v>33983</c:v>
                </c:pt>
                <c:pt idx="1475">
                  <c:v>33984</c:v>
                </c:pt>
                <c:pt idx="1476">
                  <c:v>33985</c:v>
                </c:pt>
                <c:pt idx="1477">
                  <c:v>33986</c:v>
                </c:pt>
                <c:pt idx="1478">
                  <c:v>33987</c:v>
                </c:pt>
                <c:pt idx="1479">
                  <c:v>33988</c:v>
                </c:pt>
                <c:pt idx="1480">
                  <c:v>33989</c:v>
                </c:pt>
                <c:pt idx="1481">
                  <c:v>33990</c:v>
                </c:pt>
                <c:pt idx="1482">
                  <c:v>33991</c:v>
                </c:pt>
                <c:pt idx="1483">
                  <c:v>33992</c:v>
                </c:pt>
                <c:pt idx="1484">
                  <c:v>33993</c:v>
                </c:pt>
                <c:pt idx="1485">
                  <c:v>33994</c:v>
                </c:pt>
                <c:pt idx="1486">
                  <c:v>33995</c:v>
                </c:pt>
                <c:pt idx="1487">
                  <c:v>33996</c:v>
                </c:pt>
                <c:pt idx="1488">
                  <c:v>33997</c:v>
                </c:pt>
                <c:pt idx="1489">
                  <c:v>33998</c:v>
                </c:pt>
                <c:pt idx="1490">
                  <c:v>33999</c:v>
                </c:pt>
                <c:pt idx="1491">
                  <c:v>34000</c:v>
                </c:pt>
                <c:pt idx="1492">
                  <c:v>34001</c:v>
                </c:pt>
                <c:pt idx="1493">
                  <c:v>34002</c:v>
                </c:pt>
                <c:pt idx="1494">
                  <c:v>34003</c:v>
                </c:pt>
                <c:pt idx="1495">
                  <c:v>34004</c:v>
                </c:pt>
                <c:pt idx="1496">
                  <c:v>34005</c:v>
                </c:pt>
                <c:pt idx="1497">
                  <c:v>34006</c:v>
                </c:pt>
                <c:pt idx="1498">
                  <c:v>34007</c:v>
                </c:pt>
                <c:pt idx="1499">
                  <c:v>34008</c:v>
                </c:pt>
                <c:pt idx="1500">
                  <c:v>34009</c:v>
                </c:pt>
                <c:pt idx="1501">
                  <c:v>34010</c:v>
                </c:pt>
                <c:pt idx="1502">
                  <c:v>34011</c:v>
                </c:pt>
                <c:pt idx="1503">
                  <c:v>34012</c:v>
                </c:pt>
                <c:pt idx="1504">
                  <c:v>34013</c:v>
                </c:pt>
                <c:pt idx="1505">
                  <c:v>34014</c:v>
                </c:pt>
                <c:pt idx="1506">
                  <c:v>34015</c:v>
                </c:pt>
                <c:pt idx="1507">
                  <c:v>34016</c:v>
                </c:pt>
                <c:pt idx="1508">
                  <c:v>34017</c:v>
                </c:pt>
                <c:pt idx="1509">
                  <c:v>34018</c:v>
                </c:pt>
                <c:pt idx="1510">
                  <c:v>34019</c:v>
                </c:pt>
                <c:pt idx="1511">
                  <c:v>34020</c:v>
                </c:pt>
                <c:pt idx="1512">
                  <c:v>34021</c:v>
                </c:pt>
                <c:pt idx="1513">
                  <c:v>34022</c:v>
                </c:pt>
                <c:pt idx="1514">
                  <c:v>34023</c:v>
                </c:pt>
                <c:pt idx="1515">
                  <c:v>34024</c:v>
                </c:pt>
                <c:pt idx="1516">
                  <c:v>34025</c:v>
                </c:pt>
                <c:pt idx="1517">
                  <c:v>34026</c:v>
                </c:pt>
                <c:pt idx="1518">
                  <c:v>34027</c:v>
                </c:pt>
                <c:pt idx="1519">
                  <c:v>34028</c:v>
                </c:pt>
                <c:pt idx="1520">
                  <c:v>34029</c:v>
                </c:pt>
                <c:pt idx="1521">
                  <c:v>34030</c:v>
                </c:pt>
                <c:pt idx="1522">
                  <c:v>34031</c:v>
                </c:pt>
                <c:pt idx="1523">
                  <c:v>34032</c:v>
                </c:pt>
                <c:pt idx="1524">
                  <c:v>34033</c:v>
                </c:pt>
                <c:pt idx="1525">
                  <c:v>34034</c:v>
                </c:pt>
                <c:pt idx="1526">
                  <c:v>34035</c:v>
                </c:pt>
                <c:pt idx="1527">
                  <c:v>34036</c:v>
                </c:pt>
                <c:pt idx="1528">
                  <c:v>34037</c:v>
                </c:pt>
                <c:pt idx="1529">
                  <c:v>34038</c:v>
                </c:pt>
                <c:pt idx="1530">
                  <c:v>34039</c:v>
                </c:pt>
                <c:pt idx="1531">
                  <c:v>34040</c:v>
                </c:pt>
                <c:pt idx="1532">
                  <c:v>34041</c:v>
                </c:pt>
                <c:pt idx="1533">
                  <c:v>34042</c:v>
                </c:pt>
                <c:pt idx="1534">
                  <c:v>34043</c:v>
                </c:pt>
                <c:pt idx="1535">
                  <c:v>34044</c:v>
                </c:pt>
                <c:pt idx="1536">
                  <c:v>34045</c:v>
                </c:pt>
                <c:pt idx="1537">
                  <c:v>34046</c:v>
                </c:pt>
                <c:pt idx="1538">
                  <c:v>34047</c:v>
                </c:pt>
                <c:pt idx="1539">
                  <c:v>34048</c:v>
                </c:pt>
                <c:pt idx="1540">
                  <c:v>34049</c:v>
                </c:pt>
                <c:pt idx="1541">
                  <c:v>34050</c:v>
                </c:pt>
                <c:pt idx="1542">
                  <c:v>34051</c:v>
                </c:pt>
                <c:pt idx="1543">
                  <c:v>34052</c:v>
                </c:pt>
                <c:pt idx="1544">
                  <c:v>34053</c:v>
                </c:pt>
                <c:pt idx="1545">
                  <c:v>34054</c:v>
                </c:pt>
                <c:pt idx="1546">
                  <c:v>34055</c:v>
                </c:pt>
                <c:pt idx="1547">
                  <c:v>34056</c:v>
                </c:pt>
                <c:pt idx="1548">
                  <c:v>34057</c:v>
                </c:pt>
                <c:pt idx="1549">
                  <c:v>34058</c:v>
                </c:pt>
                <c:pt idx="1550">
                  <c:v>34059</c:v>
                </c:pt>
                <c:pt idx="1551">
                  <c:v>34060</c:v>
                </c:pt>
                <c:pt idx="1552">
                  <c:v>34061</c:v>
                </c:pt>
                <c:pt idx="1553">
                  <c:v>34062</c:v>
                </c:pt>
                <c:pt idx="1554">
                  <c:v>34063</c:v>
                </c:pt>
                <c:pt idx="1555">
                  <c:v>34064</c:v>
                </c:pt>
                <c:pt idx="1556">
                  <c:v>34065</c:v>
                </c:pt>
                <c:pt idx="1557">
                  <c:v>34066</c:v>
                </c:pt>
                <c:pt idx="1558">
                  <c:v>34067</c:v>
                </c:pt>
                <c:pt idx="1559">
                  <c:v>34068</c:v>
                </c:pt>
                <c:pt idx="1560">
                  <c:v>34069</c:v>
                </c:pt>
                <c:pt idx="1561">
                  <c:v>34070</c:v>
                </c:pt>
                <c:pt idx="1562">
                  <c:v>34071</c:v>
                </c:pt>
                <c:pt idx="1563">
                  <c:v>34072</c:v>
                </c:pt>
                <c:pt idx="1564">
                  <c:v>34073</c:v>
                </c:pt>
                <c:pt idx="1565">
                  <c:v>34074</c:v>
                </c:pt>
                <c:pt idx="1566">
                  <c:v>34075</c:v>
                </c:pt>
                <c:pt idx="1567">
                  <c:v>34076</c:v>
                </c:pt>
                <c:pt idx="1568">
                  <c:v>34077</c:v>
                </c:pt>
                <c:pt idx="1569">
                  <c:v>34078</c:v>
                </c:pt>
                <c:pt idx="1570">
                  <c:v>34079</c:v>
                </c:pt>
                <c:pt idx="1571">
                  <c:v>34080</c:v>
                </c:pt>
                <c:pt idx="1572">
                  <c:v>34081</c:v>
                </c:pt>
                <c:pt idx="1573">
                  <c:v>34082</c:v>
                </c:pt>
                <c:pt idx="1574">
                  <c:v>34083</c:v>
                </c:pt>
                <c:pt idx="1575">
                  <c:v>34084</c:v>
                </c:pt>
                <c:pt idx="1576">
                  <c:v>34085</c:v>
                </c:pt>
                <c:pt idx="1577">
                  <c:v>34086</c:v>
                </c:pt>
                <c:pt idx="1578">
                  <c:v>34087</c:v>
                </c:pt>
                <c:pt idx="1579">
                  <c:v>34088</c:v>
                </c:pt>
                <c:pt idx="1580">
                  <c:v>34089</c:v>
                </c:pt>
                <c:pt idx="1581">
                  <c:v>34090</c:v>
                </c:pt>
                <c:pt idx="1582">
                  <c:v>34091</c:v>
                </c:pt>
                <c:pt idx="1583">
                  <c:v>34092</c:v>
                </c:pt>
                <c:pt idx="1584">
                  <c:v>34093</c:v>
                </c:pt>
                <c:pt idx="1585">
                  <c:v>34094</c:v>
                </c:pt>
                <c:pt idx="1586">
                  <c:v>34095</c:v>
                </c:pt>
                <c:pt idx="1587">
                  <c:v>34096</c:v>
                </c:pt>
                <c:pt idx="1588">
                  <c:v>34097</c:v>
                </c:pt>
                <c:pt idx="1589">
                  <c:v>34098</c:v>
                </c:pt>
                <c:pt idx="1590">
                  <c:v>34099</c:v>
                </c:pt>
                <c:pt idx="1591">
                  <c:v>34100</c:v>
                </c:pt>
                <c:pt idx="1592">
                  <c:v>34101</c:v>
                </c:pt>
                <c:pt idx="1593">
                  <c:v>34102</c:v>
                </c:pt>
                <c:pt idx="1594">
                  <c:v>34103</c:v>
                </c:pt>
                <c:pt idx="1595">
                  <c:v>34104</c:v>
                </c:pt>
                <c:pt idx="1596">
                  <c:v>34105</c:v>
                </c:pt>
                <c:pt idx="1597">
                  <c:v>34106</c:v>
                </c:pt>
                <c:pt idx="1598">
                  <c:v>34107</c:v>
                </c:pt>
                <c:pt idx="1599">
                  <c:v>34108</c:v>
                </c:pt>
                <c:pt idx="1600">
                  <c:v>34109</c:v>
                </c:pt>
                <c:pt idx="1601">
                  <c:v>34110</c:v>
                </c:pt>
                <c:pt idx="1602">
                  <c:v>34111</c:v>
                </c:pt>
                <c:pt idx="1603">
                  <c:v>34112</c:v>
                </c:pt>
                <c:pt idx="1604">
                  <c:v>34113</c:v>
                </c:pt>
                <c:pt idx="1605">
                  <c:v>34114</c:v>
                </c:pt>
                <c:pt idx="1606">
                  <c:v>34115</c:v>
                </c:pt>
                <c:pt idx="1607">
                  <c:v>34116</c:v>
                </c:pt>
                <c:pt idx="1608">
                  <c:v>34117</c:v>
                </c:pt>
                <c:pt idx="1609">
                  <c:v>34118</c:v>
                </c:pt>
                <c:pt idx="1610">
                  <c:v>34119</c:v>
                </c:pt>
                <c:pt idx="1611">
                  <c:v>34120</c:v>
                </c:pt>
                <c:pt idx="1612">
                  <c:v>34121</c:v>
                </c:pt>
                <c:pt idx="1613">
                  <c:v>34122</c:v>
                </c:pt>
                <c:pt idx="1614">
                  <c:v>34123</c:v>
                </c:pt>
                <c:pt idx="1615">
                  <c:v>34124</c:v>
                </c:pt>
                <c:pt idx="1616">
                  <c:v>34125</c:v>
                </c:pt>
                <c:pt idx="1617">
                  <c:v>34126</c:v>
                </c:pt>
                <c:pt idx="1618">
                  <c:v>34127</c:v>
                </c:pt>
                <c:pt idx="1619">
                  <c:v>34128</c:v>
                </c:pt>
                <c:pt idx="1620">
                  <c:v>34129</c:v>
                </c:pt>
                <c:pt idx="1621">
                  <c:v>34130</c:v>
                </c:pt>
                <c:pt idx="1622">
                  <c:v>34131</c:v>
                </c:pt>
                <c:pt idx="1623">
                  <c:v>34132</c:v>
                </c:pt>
                <c:pt idx="1624">
                  <c:v>34133</c:v>
                </c:pt>
                <c:pt idx="1625">
                  <c:v>34134</c:v>
                </c:pt>
                <c:pt idx="1626">
                  <c:v>34135</c:v>
                </c:pt>
                <c:pt idx="1627">
                  <c:v>34136</c:v>
                </c:pt>
                <c:pt idx="1628">
                  <c:v>34137</c:v>
                </c:pt>
                <c:pt idx="1629">
                  <c:v>34138</c:v>
                </c:pt>
                <c:pt idx="1630">
                  <c:v>34139</c:v>
                </c:pt>
                <c:pt idx="1631">
                  <c:v>34140</c:v>
                </c:pt>
                <c:pt idx="1632">
                  <c:v>34141</c:v>
                </c:pt>
                <c:pt idx="1633">
                  <c:v>34142</c:v>
                </c:pt>
                <c:pt idx="1634">
                  <c:v>34143</c:v>
                </c:pt>
                <c:pt idx="1635">
                  <c:v>34144</c:v>
                </c:pt>
                <c:pt idx="1636">
                  <c:v>34145</c:v>
                </c:pt>
                <c:pt idx="1637">
                  <c:v>34146</c:v>
                </c:pt>
                <c:pt idx="1638">
                  <c:v>34147</c:v>
                </c:pt>
                <c:pt idx="1639">
                  <c:v>34148</c:v>
                </c:pt>
                <c:pt idx="1640">
                  <c:v>34149</c:v>
                </c:pt>
                <c:pt idx="1641">
                  <c:v>34150</c:v>
                </c:pt>
                <c:pt idx="1642">
                  <c:v>34151</c:v>
                </c:pt>
                <c:pt idx="1643">
                  <c:v>34152</c:v>
                </c:pt>
                <c:pt idx="1644">
                  <c:v>34153</c:v>
                </c:pt>
                <c:pt idx="1645">
                  <c:v>34154</c:v>
                </c:pt>
                <c:pt idx="1646">
                  <c:v>34155</c:v>
                </c:pt>
                <c:pt idx="1647">
                  <c:v>34156</c:v>
                </c:pt>
                <c:pt idx="1648">
                  <c:v>34157</c:v>
                </c:pt>
                <c:pt idx="1649">
                  <c:v>34158</c:v>
                </c:pt>
                <c:pt idx="1650">
                  <c:v>34159</c:v>
                </c:pt>
                <c:pt idx="1651">
                  <c:v>34160</c:v>
                </c:pt>
                <c:pt idx="1652">
                  <c:v>34161</c:v>
                </c:pt>
                <c:pt idx="1653">
                  <c:v>34162</c:v>
                </c:pt>
                <c:pt idx="1654">
                  <c:v>34163</c:v>
                </c:pt>
                <c:pt idx="1655">
                  <c:v>34164</c:v>
                </c:pt>
                <c:pt idx="1656">
                  <c:v>34165</c:v>
                </c:pt>
                <c:pt idx="1657">
                  <c:v>34166</c:v>
                </c:pt>
                <c:pt idx="1658">
                  <c:v>34167</c:v>
                </c:pt>
                <c:pt idx="1659">
                  <c:v>34168</c:v>
                </c:pt>
                <c:pt idx="1660">
                  <c:v>34169</c:v>
                </c:pt>
                <c:pt idx="1661">
                  <c:v>34170</c:v>
                </c:pt>
                <c:pt idx="1662">
                  <c:v>34171</c:v>
                </c:pt>
                <c:pt idx="1663">
                  <c:v>34172</c:v>
                </c:pt>
                <c:pt idx="1664">
                  <c:v>34173</c:v>
                </c:pt>
                <c:pt idx="1665">
                  <c:v>34174</c:v>
                </c:pt>
                <c:pt idx="1666">
                  <c:v>34175</c:v>
                </c:pt>
                <c:pt idx="1667">
                  <c:v>34176</c:v>
                </c:pt>
                <c:pt idx="1668">
                  <c:v>34177</c:v>
                </c:pt>
                <c:pt idx="1669">
                  <c:v>34178</c:v>
                </c:pt>
                <c:pt idx="1670">
                  <c:v>34179</c:v>
                </c:pt>
                <c:pt idx="1671">
                  <c:v>34180</c:v>
                </c:pt>
                <c:pt idx="1672">
                  <c:v>34181</c:v>
                </c:pt>
                <c:pt idx="1673">
                  <c:v>34182</c:v>
                </c:pt>
                <c:pt idx="1674">
                  <c:v>34183</c:v>
                </c:pt>
                <c:pt idx="1675">
                  <c:v>34184</c:v>
                </c:pt>
                <c:pt idx="1676">
                  <c:v>34185</c:v>
                </c:pt>
                <c:pt idx="1677">
                  <c:v>34186</c:v>
                </c:pt>
                <c:pt idx="1678">
                  <c:v>34187</c:v>
                </c:pt>
                <c:pt idx="1679">
                  <c:v>34188</c:v>
                </c:pt>
                <c:pt idx="1680">
                  <c:v>34189</c:v>
                </c:pt>
                <c:pt idx="1681">
                  <c:v>34190</c:v>
                </c:pt>
                <c:pt idx="1682">
                  <c:v>34191</c:v>
                </c:pt>
                <c:pt idx="1683">
                  <c:v>34192</c:v>
                </c:pt>
                <c:pt idx="1684">
                  <c:v>34193</c:v>
                </c:pt>
                <c:pt idx="1685">
                  <c:v>34194</c:v>
                </c:pt>
                <c:pt idx="1686">
                  <c:v>34195</c:v>
                </c:pt>
                <c:pt idx="1687">
                  <c:v>34196</c:v>
                </c:pt>
                <c:pt idx="1688">
                  <c:v>34197</c:v>
                </c:pt>
                <c:pt idx="1689">
                  <c:v>34198</c:v>
                </c:pt>
                <c:pt idx="1690">
                  <c:v>34199</c:v>
                </c:pt>
                <c:pt idx="1691">
                  <c:v>34200</c:v>
                </c:pt>
                <c:pt idx="1692">
                  <c:v>34201</c:v>
                </c:pt>
                <c:pt idx="1693">
                  <c:v>34202</c:v>
                </c:pt>
                <c:pt idx="1694">
                  <c:v>34203</c:v>
                </c:pt>
                <c:pt idx="1695">
                  <c:v>34204</c:v>
                </c:pt>
                <c:pt idx="1696">
                  <c:v>34205</c:v>
                </c:pt>
                <c:pt idx="1697">
                  <c:v>34206</c:v>
                </c:pt>
                <c:pt idx="1698">
                  <c:v>34207</c:v>
                </c:pt>
                <c:pt idx="1699">
                  <c:v>34208</c:v>
                </c:pt>
                <c:pt idx="1700">
                  <c:v>34209</c:v>
                </c:pt>
                <c:pt idx="1701">
                  <c:v>34210</c:v>
                </c:pt>
                <c:pt idx="1702">
                  <c:v>34211</c:v>
                </c:pt>
                <c:pt idx="1703">
                  <c:v>34212</c:v>
                </c:pt>
                <c:pt idx="1704">
                  <c:v>34213</c:v>
                </c:pt>
                <c:pt idx="1705">
                  <c:v>34214</c:v>
                </c:pt>
                <c:pt idx="1706">
                  <c:v>34215</c:v>
                </c:pt>
                <c:pt idx="1707">
                  <c:v>34216</c:v>
                </c:pt>
                <c:pt idx="1708">
                  <c:v>34217</c:v>
                </c:pt>
                <c:pt idx="1709">
                  <c:v>34218</c:v>
                </c:pt>
                <c:pt idx="1710">
                  <c:v>34219</c:v>
                </c:pt>
                <c:pt idx="1711">
                  <c:v>34220</c:v>
                </c:pt>
                <c:pt idx="1712">
                  <c:v>34221</c:v>
                </c:pt>
                <c:pt idx="1713">
                  <c:v>34222</c:v>
                </c:pt>
                <c:pt idx="1714">
                  <c:v>34223</c:v>
                </c:pt>
                <c:pt idx="1715">
                  <c:v>34224</c:v>
                </c:pt>
                <c:pt idx="1716">
                  <c:v>34225</c:v>
                </c:pt>
                <c:pt idx="1717">
                  <c:v>34226</c:v>
                </c:pt>
                <c:pt idx="1718">
                  <c:v>34227</c:v>
                </c:pt>
                <c:pt idx="1719">
                  <c:v>34228</c:v>
                </c:pt>
                <c:pt idx="1720">
                  <c:v>34229</c:v>
                </c:pt>
                <c:pt idx="1721">
                  <c:v>34230</c:v>
                </c:pt>
                <c:pt idx="1722">
                  <c:v>34231</c:v>
                </c:pt>
                <c:pt idx="1723">
                  <c:v>34232</c:v>
                </c:pt>
                <c:pt idx="1724">
                  <c:v>34233</c:v>
                </c:pt>
                <c:pt idx="1725">
                  <c:v>34234</c:v>
                </c:pt>
                <c:pt idx="1726">
                  <c:v>34235</c:v>
                </c:pt>
                <c:pt idx="1727">
                  <c:v>34236</c:v>
                </c:pt>
                <c:pt idx="1728">
                  <c:v>34237</c:v>
                </c:pt>
                <c:pt idx="1729">
                  <c:v>34238</c:v>
                </c:pt>
                <c:pt idx="1730">
                  <c:v>34239</c:v>
                </c:pt>
                <c:pt idx="1731">
                  <c:v>34240</c:v>
                </c:pt>
                <c:pt idx="1732">
                  <c:v>34241</c:v>
                </c:pt>
                <c:pt idx="1733">
                  <c:v>34242</c:v>
                </c:pt>
                <c:pt idx="1734">
                  <c:v>34243</c:v>
                </c:pt>
                <c:pt idx="1735">
                  <c:v>34244</c:v>
                </c:pt>
                <c:pt idx="1736">
                  <c:v>34245</c:v>
                </c:pt>
                <c:pt idx="1737">
                  <c:v>34246</c:v>
                </c:pt>
                <c:pt idx="1738">
                  <c:v>34247</c:v>
                </c:pt>
                <c:pt idx="1739">
                  <c:v>34248</c:v>
                </c:pt>
                <c:pt idx="1740">
                  <c:v>34249</c:v>
                </c:pt>
                <c:pt idx="1741">
                  <c:v>34250</c:v>
                </c:pt>
                <c:pt idx="1742">
                  <c:v>34251</c:v>
                </c:pt>
                <c:pt idx="1743">
                  <c:v>34252</c:v>
                </c:pt>
                <c:pt idx="1744">
                  <c:v>34253</c:v>
                </c:pt>
                <c:pt idx="1745">
                  <c:v>34254</c:v>
                </c:pt>
                <c:pt idx="1746">
                  <c:v>34255</c:v>
                </c:pt>
                <c:pt idx="1747">
                  <c:v>34256</c:v>
                </c:pt>
                <c:pt idx="1748">
                  <c:v>34257</c:v>
                </c:pt>
                <c:pt idx="1749">
                  <c:v>34258</c:v>
                </c:pt>
                <c:pt idx="1750">
                  <c:v>34259</c:v>
                </c:pt>
                <c:pt idx="1751">
                  <c:v>34260</c:v>
                </c:pt>
                <c:pt idx="1752">
                  <c:v>34261</c:v>
                </c:pt>
                <c:pt idx="1753">
                  <c:v>34262</c:v>
                </c:pt>
                <c:pt idx="1754">
                  <c:v>34263</c:v>
                </c:pt>
                <c:pt idx="1755">
                  <c:v>34264</c:v>
                </c:pt>
                <c:pt idx="1756">
                  <c:v>34265</c:v>
                </c:pt>
                <c:pt idx="1757">
                  <c:v>34266</c:v>
                </c:pt>
                <c:pt idx="1758">
                  <c:v>34267</c:v>
                </c:pt>
                <c:pt idx="1759">
                  <c:v>34268</c:v>
                </c:pt>
                <c:pt idx="1760">
                  <c:v>34269</c:v>
                </c:pt>
                <c:pt idx="1761">
                  <c:v>34270</c:v>
                </c:pt>
                <c:pt idx="1762">
                  <c:v>34271</c:v>
                </c:pt>
                <c:pt idx="1763">
                  <c:v>34272</c:v>
                </c:pt>
                <c:pt idx="1764">
                  <c:v>34273</c:v>
                </c:pt>
                <c:pt idx="1765">
                  <c:v>34274</c:v>
                </c:pt>
                <c:pt idx="1766">
                  <c:v>34275</c:v>
                </c:pt>
                <c:pt idx="1767">
                  <c:v>34276</c:v>
                </c:pt>
                <c:pt idx="1768">
                  <c:v>34277</c:v>
                </c:pt>
                <c:pt idx="1769">
                  <c:v>34278</c:v>
                </c:pt>
                <c:pt idx="1770">
                  <c:v>34279</c:v>
                </c:pt>
                <c:pt idx="1771">
                  <c:v>34280</c:v>
                </c:pt>
                <c:pt idx="1772">
                  <c:v>34281</c:v>
                </c:pt>
                <c:pt idx="1773">
                  <c:v>34282</c:v>
                </c:pt>
                <c:pt idx="1774">
                  <c:v>34283</c:v>
                </c:pt>
                <c:pt idx="1775">
                  <c:v>34284</c:v>
                </c:pt>
                <c:pt idx="1776">
                  <c:v>34285</c:v>
                </c:pt>
                <c:pt idx="1777">
                  <c:v>34286</c:v>
                </c:pt>
                <c:pt idx="1778">
                  <c:v>34287</c:v>
                </c:pt>
                <c:pt idx="1779">
                  <c:v>34288</c:v>
                </c:pt>
                <c:pt idx="1780">
                  <c:v>34289</c:v>
                </c:pt>
                <c:pt idx="1781">
                  <c:v>34290</c:v>
                </c:pt>
                <c:pt idx="1782">
                  <c:v>34291</c:v>
                </c:pt>
                <c:pt idx="1783">
                  <c:v>34292</c:v>
                </c:pt>
                <c:pt idx="1784">
                  <c:v>34293</c:v>
                </c:pt>
                <c:pt idx="1785">
                  <c:v>34294</c:v>
                </c:pt>
                <c:pt idx="1786">
                  <c:v>34295</c:v>
                </c:pt>
                <c:pt idx="1787">
                  <c:v>34296</c:v>
                </c:pt>
                <c:pt idx="1788">
                  <c:v>34297</c:v>
                </c:pt>
                <c:pt idx="1789">
                  <c:v>34298</c:v>
                </c:pt>
                <c:pt idx="1790">
                  <c:v>34299</c:v>
                </c:pt>
                <c:pt idx="1791">
                  <c:v>34300</c:v>
                </c:pt>
                <c:pt idx="1792">
                  <c:v>34301</c:v>
                </c:pt>
                <c:pt idx="1793">
                  <c:v>34302</c:v>
                </c:pt>
                <c:pt idx="1794">
                  <c:v>34303</c:v>
                </c:pt>
                <c:pt idx="1795">
                  <c:v>34304</c:v>
                </c:pt>
                <c:pt idx="1796">
                  <c:v>34305</c:v>
                </c:pt>
                <c:pt idx="1797">
                  <c:v>34306</c:v>
                </c:pt>
                <c:pt idx="1798">
                  <c:v>34307</c:v>
                </c:pt>
                <c:pt idx="1799">
                  <c:v>34308</c:v>
                </c:pt>
                <c:pt idx="1800">
                  <c:v>34309</c:v>
                </c:pt>
                <c:pt idx="1801">
                  <c:v>34310</c:v>
                </c:pt>
                <c:pt idx="1802">
                  <c:v>34311</c:v>
                </c:pt>
                <c:pt idx="1803">
                  <c:v>34312</c:v>
                </c:pt>
                <c:pt idx="1804">
                  <c:v>34313</c:v>
                </c:pt>
                <c:pt idx="1805">
                  <c:v>34314</c:v>
                </c:pt>
                <c:pt idx="1806">
                  <c:v>34315</c:v>
                </c:pt>
                <c:pt idx="1807">
                  <c:v>34316</c:v>
                </c:pt>
                <c:pt idx="1808">
                  <c:v>34317</c:v>
                </c:pt>
                <c:pt idx="1809">
                  <c:v>34318</c:v>
                </c:pt>
                <c:pt idx="1810">
                  <c:v>34319</c:v>
                </c:pt>
                <c:pt idx="1811">
                  <c:v>34320</c:v>
                </c:pt>
                <c:pt idx="1812">
                  <c:v>34321</c:v>
                </c:pt>
                <c:pt idx="1813">
                  <c:v>34322</c:v>
                </c:pt>
                <c:pt idx="1814">
                  <c:v>34323</c:v>
                </c:pt>
                <c:pt idx="1815">
                  <c:v>34324</c:v>
                </c:pt>
                <c:pt idx="1816">
                  <c:v>34325</c:v>
                </c:pt>
                <c:pt idx="1817">
                  <c:v>34326</c:v>
                </c:pt>
                <c:pt idx="1818">
                  <c:v>34327</c:v>
                </c:pt>
                <c:pt idx="1819">
                  <c:v>34328</c:v>
                </c:pt>
                <c:pt idx="1820">
                  <c:v>34329</c:v>
                </c:pt>
                <c:pt idx="1821">
                  <c:v>34330</c:v>
                </c:pt>
                <c:pt idx="1822">
                  <c:v>34331</c:v>
                </c:pt>
                <c:pt idx="1823">
                  <c:v>34332</c:v>
                </c:pt>
                <c:pt idx="1824">
                  <c:v>34333</c:v>
                </c:pt>
                <c:pt idx="1825">
                  <c:v>34334</c:v>
                </c:pt>
              </c:numCache>
            </c:numRef>
          </c:cat>
          <c:val>
            <c:numRef>
              <c:f>'Flow Chart Tables'!$C$2:$C$1827</c:f>
              <c:numCache>
                <c:formatCode>General</c:formatCode>
                <c:ptCount val="1826"/>
                <c:pt idx="0">
                  <c:v>41.226194833047003</c:v>
                </c:pt>
                <c:pt idx="1">
                  <c:v>32.835201119132194</c:v>
                </c:pt>
                <c:pt idx="2">
                  <c:v>31.627472214651</c:v>
                </c:pt>
                <c:pt idx="3">
                  <c:v>30.570198505018698</c:v>
                </c:pt>
                <c:pt idx="4">
                  <c:v>29.404977995713505</c:v>
                </c:pt>
                <c:pt idx="5">
                  <c:v>28.428878971484597</c:v>
                </c:pt>
                <c:pt idx="6">
                  <c:v>27.59268979022438</c:v>
                </c:pt>
                <c:pt idx="7">
                  <c:v>26.973170803991088</c:v>
                </c:pt>
                <c:pt idx="8">
                  <c:v>26.372044873362778</c:v>
                </c:pt>
                <c:pt idx="9">
                  <c:v>25.428113259714181</c:v>
                </c:pt>
                <c:pt idx="10">
                  <c:v>24.5803160166944</c:v>
                </c:pt>
                <c:pt idx="11">
                  <c:v>24.116320533965585</c:v>
                </c:pt>
                <c:pt idx="12">
                  <c:v>25.146699508957685</c:v>
                </c:pt>
                <c:pt idx="13">
                  <c:v>25.677727461002508</c:v>
                </c:pt>
                <c:pt idx="14">
                  <c:v>25.864968767061416</c:v>
                </c:pt>
                <c:pt idx="15">
                  <c:v>26.046692156438802</c:v>
                </c:pt>
                <c:pt idx="16">
                  <c:v>25.344854028008921</c:v>
                </c:pt>
                <c:pt idx="17">
                  <c:v>24.452218602769779</c:v>
                </c:pt>
                <c:pt idx="18">
                  <c:v>23.719848002035601</c:v>
                </c:pt>
                <c:pt idx="19">
                  <c:v>23.095832935543278</c:v>
                </c:pt>
                <c:pt idx="20">
                  <c:v>22.477908014129099</c:v>
                </c:pt>
                <c:pt idx="21">
                  <c:v>22.016201444986709</c:v>
                </c:pt>
                <c:pt idx="22">
                  <c:v>21.709609644779778</c:v>
                </c:pt>
                <c:pt idx="23">
                  <c:v>21.20453633786649</c:v>
                </c:pt>
                <c:pt idx="24">
                  <c:v>20.65147759255261</c:v>
                </c:pt>
                <c:pt idx="25">
                  <c:v>20.843787207267081</c:v>
                </c:pt>
                <c:pt idx="26">
                  <c:v>22.631714832443787</c:v>
                </c:pt>
                <c:pt idx="27">
                  <c:v>24.067599373340784</c:v>
                </c:pt>
                <c:pt idx="28">
                  <c:v>23.847659301761883</c:v>
                </c:pt>
                <c:pt idx="29">
                  <c:v>23.358526643039589</c:v>
                </c:pt>
                <c:pt idx="30">
                  <c:v>22.95931558949729</c:v>
                </c:pt>
                <c:pt idx="31">
                  <c:v>22.347358192790523</c:v>
                </c:pt>
                <c:pt idx="32">
                  <c:v>21.587479755562587</c:v>
                </c:pt>
                <c:pt idx="33">
                  <c:v>21.4889747244336</c:v>
                </c:pt>
                <c:pt idx="34">
                  <c:v>22.300598958096909</c:v>
                </c:pt>
                <c:pt idx="35">
                  <c:v>23.013064185320797</c:v>
                </c:pt>
                <c:pt idx="36">
                  <c:v>23.878232647523078</c:v>
                </c:pt>
                <c:pt idx="37">
                  <c:v>24.046426922666591</c:v>
                </c:pt>
                <c:pt idx="38">
                  <c:v>23.919800953190411</c:v>
                </c:pt>
                <c:pt idx="39">
                  <c:v>23.9587533576161</c:v>
                </c:pt>
                <c:pt idx="40">
                  <c:v>24.077899484479598</c:v>
                </c:pt>
                <c:pt idx="41">
                  <c:v>23.77012235402259</c:v>
                </c:pt>
                <c:pt idx="42">
                  <c:v>23.266316124273189</c:v>
                </c:pt>
                <c:pt idx="43">
                  <c:v>22.975542351886585</c:v>
                </c:pt>
                <c:pt idx="44">
                  <c:v>22.578129730447881</c:v>
                </c:pt>
                <c:pt idx="45">
                  <c:v>23.360938176996701</c:v>
                </c:pt>
                <c:pt idx="46">
                  <c:v>27.262432258472376</c:v>
                </c:pt>
                <c:pt idx="47">
                  <c:v>29.722646502740272</c:v>
                </c:pt>
                <c:pt idx="48">
                  <c:v>29.419815060568201</c:v>
                </c:pt>
                <c:pt idx="49">
                  <c:v>28.586119160178892</c:v>
                </c:pt>
                <c:pt idx="50">
                  <c:v>27.723157864649203</c:v>
                </c:pt>
                <c:pt idx="51">
                  <c:v>43.572331259107003</c:v>
                </c:pt>
                <c:pt idx="52">
                  <c:v>78.926236539331001</c:v>
                </c:pt>
                <c:pt idx="53">
                  <c:v>98.52015430805298</c:v>
                </c:pt>
                <c:pt idx="54">
                  <c:v>95.432164639258048</c:v>
                </c:pt>
                <c:pt idx="55">
                  <c:v>91.719628549031043</c:v>
                </c:pt>
                <c:pt idx="56">
                  <c:v>88.81965678197605</c:v>
                </c:pt>
                <c:pt idx="57">
                  <c:v>85.132462235026907</c:v>
                </c:pt>
                <c:pt idx="58">
                  <c:v>86.90432659164199</c:v>
                </c:pt>
                <c:pt idx="59">
                  <c:v>91.894566944562996</c:v>
                </c:pt>
                <c:pt idx="60">
                  <c:v>93.671744850574925</c:v>
                </c:pt>
                <c:pt idx="61">
                  <c:v>91.479701357027935</c:v>
                </c:pt>
                <c:pt idx="62">
                  <c:v>86.417114985394093</c:v>
                </c:pt>
                <c:pt idx="63">
                  <c:v>81.144847779862999</c:v>
                </c:pt>
                <c:pt idx="64">
                  <c:v>76.867031780708999</c:v>
                </c:pt>
                <c:pt idx="65">
                  <c:v>72.449837293525988</c:v>
                </c:pt>
                <c:pt idx="66">
                  <c:v>68.551735708972998</c:v>
                </c:pt>
                <c:pt idx="67">
                  <c:v>65.196842366620913</c:v>
                </c:pt>
                <c:pt idx="68">
                  <c:v>61.871786647805997</c:v>
                </c:pt>
                <c:pt idx="69">
                  <c:v>58.646053429257996</c:v>
                </c:pt>
                <c:pt idx="70">
                  <c:v>55.932055891098003</c:v>
                </c:pt>
                <c:pt idx="71">
                  <c:v>55.357375087083994</c:v>
                </c:pt>
                <c:pt idx="72">
                  <c:v>55.074939499905</c:v>
                </c:pt>
                <c:pt idx="73">
                  <c:v>52.698965450308002</c:v>
                </c:pt>
                <c:pt idx="74">
                  <c:v>49.953495350335004</c:v>
                </c:pt>
                <c:pt idx="75">
                  <c:v>47.136496700786999</c:v>
                </c:pt>
                <c:pt idx="76">
                  <c:v>45.208904473382994</c:v>
                </c:pt>
                <c:pt idx="77">
                  <c:v>46.489469878059992</c:v>
                </c:pt>
                <c:pt idx="78">
                  <c:v>46.756782286186002</c:v>
                </c:pt>
                <c:pt idx="79">
                  <c:v>48.927980316713999</c:v>
                </c:pt>
                <c:pt idx="80">
                  <c:v>54.967851042827</c:v>
                </c:pt>
                <c:pt idx="81">
                  <c:v>57.353225987510996</c:v>
                </c:pt>
                <c:pt idx="82">
                  <c:v>55.293203759751002</c:v>
                </c:pt>
                <c:pt idx="83">
                  <c:v>115.25047768636098</c:v>
                </c:pt>
                <c:pt idx="84">
                  <c:v>114.72443629605796</c:v>
                </c:pt>
                <c:pt idx="85">
                  <c:v>108.006066185405</c:v>
                </c:pt>
                <c:pt idx="86">
                  <c:v>99.261190081650042</c:v>
                </c:pt>
                <c:pt idx="87">
                  <c:v>90.774634225502993</c:v>
                </c:pt>
                <c:pt idx="88">
                  <c:v>87.483503475915086</c:v>
                </c:pt>
                <c:pt idx="89">
                  <c:v>111.922560825563</c:v>
                </c:pt>
                <c:pt idx="90">
                  <c:v>119.82993979743692</c:v>
                </c:pt>
                <c:pt idx="91">
                  <c:v>114.83683830253291</c:v>
                </c:pt>
                <c:pt idx="92">
                  <c:v>106.89839550341493</c:v>
                </c:pt>
                <c:pt idx="93">
                  <c:v>101.254179840094</c:v>
                </c:pt>
                <c:pt idx="94">
                  <c:v>96.174426616561945</c:v>
                </c:pt>
                <c:pt idx="95">
                  <c:v>110.57087560587998</c:v>
                </c:pt>
                <c:pt idx="96">
                  <c:v>120.36047726799896</c:v>
                </c:pt>
                <c:pt idx="97">
                  <c:v>144.19460745552701</c:v>
                </c:pt>
                <c:pt idx="98">
                  <c:v>168.25967267453987</c:v>
                </c:pt>
                <c:pt idx="99">
                  <c:v>164.74905146139881</c:v>
                </c:pt>
                <c:pt idx="100">
                  <c:v>152.18495954490791</c:v>
                </c:pt>
                <c:pt idx="101">
                  <c:v>139.805615653605</c:v>
                </c:pt>
                <c:pt idx="102">
                  <c:v>128.44197716626698</c:v>
                </c:pt>
                <c:pt idx="103">
                  <c:v>118.84325454787104</c:v>
                </c:pt>
                <c:pt idx="104">
                  <c:v>110.75684983477501</c:v>
                </c:pt>
                <c:pt idx="105">
                  <c:v>197.91132198264509</c:v>
                </c:pt>
                <c:pt idx="106">
                  <c:v>224.91191887621608</c:v>
                </c:pt>
                <c:pt idx="107">
                  <c:v>211.10813501194798</c:v>
                </c:pt>
                <c:pt idx="108">
                  <c:v>195.77895373617179</c:v>
                </c:pt>
                <c:pt idx="109">
                  <c:v>182.64917317618489</c:v>
                </c:pt>
                <c:pt idx="110">
                  <c:v>166.7355014667389</c:v>
                </c:pt>
                <c:pt idx="111">
                  <c:v>152.966868775405</c:v>
                </c:pt>
                <c:pt idx="112">
                  <c:v>140.61777124220791</c:v>
                </c:pt>
                <c:pt idx="113">
                  <c:v>130.44109794324601</c:v>
                </c:pt>
                <c:pt idx="114">
                  <c:v>121.28789600506002</c:v>
                </c:pt>
                <c:pt idx="115">
                  <c:v>112.677084839937</c:v>
                </c:pt>
                <c:pt idx="116">
                  <c:v>104.893143707901</c:v>
                </c:pt>
                <c:pt idx="117">
                  <c:v>98.078720973532924</c:v>
                </c:pt>
                <c:pt idx="118">
                  <c:v>91.930535586634988</c:v>
                </c:pt>
                <c:pt idx="119">
                  <c:v>95.654516244793982</c:v>
                </c:pt>
                <c:pt idx="120">
                  <c:v>96.122108591729884</c:v>
                </c:pt>
                <c:pt idx="121">
                  <c:v>108.492460322515</c:v>
                </c:pt>
                <c:pt idx="122">
                  <c:v>119.19967109203894</c:v>
                </c:pt>
                <c:pt idx="123">
                  <c:v>118.27920084265095</c:v>
                </c:pt>
                <c:pt idx="124">
                  <c:v>110.92156986608202</c:v>
                </c:pt>
                <c:pt idx="125">
                  <c:v>118.51667562723999</c:v>
                </c:pt>
                <c:pt idx="126">
                  <c:v>116.41864108456299</c:v>
                </c:pt>
                <c:pt idx="127">
                  <c:v>109.34181075689698</c:v>
                </c:pt>
                <c:pt idx="128">
                  <c:v>102.39618422588002</c:v>
                </c:pt>
                <c:pt idx="129">
                  <c:v>96.501414271762044</c:v>
                </c:pt>
                <c:pt idx="130">
                  <c:v>115.82188861382294</c:v>
                </c:pt>
                <c:pt idx="131">
                  <c:v>245.34333377681889</c:v>
                </c:pt>
                <c:pt idx="132">
                  <c:v>202.84924431073409</c:v>
                </c:pt>
                <c:pt idx="133">
                  <c:v>190.344010172179</c:v>
                </c:pt>
                <c:pt idx="134">
                  <c:v>172.65275182215191</c:v>
                </c:pt>
                <c:pt idx="135">
                  <c:v>158.18967909808691</c:v>
                </c:pt>
                <c:pt idx="136">
                  <c:v>146.04944492964893</c:v>
                </c:pt>
                <c:pt idx="137">
                  <c:v>134.83581202913402</c:v>
                </c:pt>
                <c:pt idx="138">
                  <c:v>124.97836042856098</c:v>
                </c:pt>
                <c:pt idx="139">
                  <c:v>116.36100951033399</c:v>
                </c:pt>
                <c:pt idx="140">
                  <c:v>109.029128811612</c:v>
                </c:pt>
                <c:pt idx="141">
                  <c:v>103.335865000011</c:v>
                </c:pt>
                <c:pt idx="142">
                  <c:v>97.622573194528883</c:v>
                </c:pt>
                <c:pt idx="143">
                  <c:v>92.814628459381993</c:v>
                </c:pt>
                <c:pt idx="144">
                  <c:v>89.535759746863988</c:v>
                </c:pt>
                <c:pt idx="145">
                  <c:v>85.470076989020981</c:v>
                </c:pt>
                <c:pt idx="146">
                  <c:v>81.478783922735957</c:v>
                </c:pt>
                <c:pt idx="147">
                  <c:v>78.832227588460981</c:v>
                </c:pt>
                <c:pt idx="148">
                  <c:v>75.663308475003959</c:v>
                </c:pt>
                <c:pt idx="149">
                  <c:v>71.981427477452002</c:v>
                </c:pt>
                <c:pt idx="150">
                  <c:v>68.880358302448883</c:v>
                </c:pt>
                <c:pt idx="151">
                  <c:v>66.042514189881999</c:v>
                </c:pt>
                <c:pt idx="152">
                  <c:v>63.671853689681996</c:v>
                </c:pt>
                <c:pt idx="153">
                  <c:v>64.830207458228003</c:v>
                </c:pt>
                <c:pt idx="154">
                  <c:v>66.500296907161982</c:v>
                </c:pt>
                <c:pt idx="155">
                  <c:v>64.327055203788959</c:v>
                </c:pt>
                <c:pt idx="156">
                  <c:v>61.712380165895993</c:v>
                </c:pt>
                <c:pt idx="157">
                  <c:v>61.575454085280995</c:v>
                </c:pt>
                <c:pt idx="158">
                  <c:v>64.782794248224008</c:v>
                </c:pt>
                <c:pt idx="159">
                  <c:v>66.587766104928008</c:v>
                </c:pt>
                <c:pt idx="160">
                  <c:v>90.500782064272983</c:v>
                </c:pt>
                <c:pt idx="161">
                  <c:v>96.415580012272002</c:v>
                </c:pt>
                <c:pt idx="162">
                  <c:v>91.138816726481892</c:v>
                </c:pt>
                <c:pt idx="163">
                  <c:v>85.600054581962993</c:v>
                </c:pt>
                <c:pt idx="164">
                  <c:v>85.226879920465962</c:v>
                </c:pt>
                <c:pt idx="165">
                  <c:v>83.342613557376026</c:v>
                </c:pt>
                <c:pt idx="166">
                  <c:v>153.83297732711608</c:v>
                </c:pt>
                <c:pt idx="167">
                  <c:v>123.28252070178</c:v>
                </c:pt>
                <c:pt idx="168">
                  <c:v>117.94894331089901</c:v>
                </c:pt>
                <c:pt idx="169">
                  <c:v>109.96186109806999</c:v>
                </c:pt>
                <c:pt idx="170">
                  <c:v>101.46631308140505</c:v>
                </c:pt>
                <c:pt idx="171">
                  <c:v>93.880608215333979</c:v>
                </c:pt>
                <c:pt idx="172">
                  <c:v>87.480233599363046</c:v>
                </c:pt>
                <c:pt idx="173">
                  <c:v>81.535189293258</c:v>
                </c:pt>
                <c:pt idx="174">
                  <c:v>77.284349775658001</c:v>
                </c:pt>
                <c:pt idx="175">
                  <c:v>74.103577359699884</c:v>
                </c:pt>
                <c:pt idx="176">
                  <c:v>70.211198059113045</c:v>
                </c:pt>
                <c:pt idx="177">
                  <c:v>66.348247647493949</c:v>
                </c:pt>
                <c:pt idx="178">
                  <c:v>62.853567082543975</c:v>
                </c:pt>
                <c:pt idx="179">
                  <c:v>60.623102539511024</c:v>
                </c:pt>
                <c:pt idx="180">
                  <c:v>58.082817193176005</c:v>
                </c:pt>
                <c:pt idx="181">
                  <c:v>55.222901413883001</c:v>
                </c:pt>
                <c:pt idx="182">
                  <c:v>52.085046127670005</c:v>
                </c:pt>
                <c:pt idx="183">
                  <c:v>48.614072167721993</c:v>
                </c:pt>
                <c:pt idx="184">
                  <c:v>46.060707315179023</c:v>
                </c:pt>
                <c:pt idx="185">
                  <c:v>44.477678329441993</c:v>
                </c:pt>
                <c:pt idx="186">
                  <c:v>47.049844972159001</c:v>
                </c:pt>
                <c:pt idx="187">
                  <c:v>49.070628681294977</c:v>
                </c:pt>
                <c:pt idx="188">
                  <c:v>50.528993623487011</c:v>
                </c:pt>
                <c:pt idx="189">
                  <c:v>50.980236587662958</c:v>
                </c:pt>
                <c:pt idx="190">
                  <c:v>49.139296088887001</c:v>
                </c:pt>
                <c:pt idx="191">
                  <c:v>49.055096767672978</c:v>
                </c:pt>
                <c:pt idx="192">
                  <c:v>47.040035342503025</c:v>
                </c:pt>
                <c:pt idx="193">
                  <c:v>44.639945953335001</c:v>
                </c:pt>
                <c:pt idx="194">
                  <c:v>42.870125269565001</c:v>
                </c:pt>
                <c:pt idx="195">
                  <c:v>41.425657302719003</c:v>
                </c:pt>
                <c:pt idx="196">
                  <c:v>40.001380823581599</c:v>
                </c:pt>
                <c:pt idx="197">
                  <c:v>43.906267401979974</c:v>
                </c:pt>
                <c:pt idx="198">
                  <c:v>50.909116772657001</c:v>
                </c:pt>
                <c:pt idx="199">
                  <c:v>48.993377847754012</c:v>
                </c:pt>
                <c:pt idx="200">
                  <c:v>45.685897715405993</c:v>
                </c:pt>
                <c:pt idx="201">
                  <c:v>44.888047836717995</c:v>
                </c:pt>
                <c:pt idx="202">
                  <c:v>43.788143111539021</c:v>
                </c:pt>
                <c:pt idx="203">
                  <c:v>41.791883476542978</c:v>
                </c:pt>
                <c:pt idx="204">
                  <c:v>39.706315338220534</c:v>
                </c:pt>
                <c:pt idx="205">
                  <c:v>37.932979537157102</c:v>
                </c:pt>
                <c:pt idx="206">
                  <c:v>36.571566434731899</c:v>
                </c:pt>
                <c:pt idx="207">
                  <c:v>35.268030147277123</c:v>
                </c:pt>
                <c:pt idx="208">
                  <c:v>35.712161129952499</c:v>
                </c:pt>
                <c:pt idx="209">
                  <c:v>36.500446619725899</c:v>
                </c:pt>
                <c:pt idx="210">
                  <c:v>36.616281996580504</c:v>
                </c:pt>
                <c:pt idx="211">
                  <c:v>36.541033962427598</c:v>
                </c:pt>
                <c:pt idx="212">
                  <c:v>35.811933238245395</c:v>
                </c:pt>
                <c:pt idx="213">
                  <c:v>34.736716081034011</c:v>
                </c:pt>
                <c:pt idx="214">
                  <c:v>33.912625443016175</c:v>
                </c:pt>
                <c:pt idx="215">
                  <c:v>33.243118218994226</c:v>
                </c:pt>
                <c:pt idx="216">
                  <c:v>32.878894844558303</c:v>
                </c:pt>
                <c:pt idx="217">
                  <c:v>32.783291828869203</c:v>
                </c:pt>
                <c:pt idx="218">
                  <c:v>32.7470370725989</c:v>
                </c:pt>
                <c:pt idx="219">
                  <c:v>33.9514552270712</c:v>
                </c:pt>
                <c:pt idx="220">
                  <c:v>34.441977583328068</c:v>
                </c:pt>
                <c:pt idx="221">
                  <c:v>34.326796181783898</c:v>
                </c:pt>
                <c:pt idx="222">
                  <c:v>33.936904276414801</c:v>
                </c:pt>
                <c:pt idx="223">
                  <c:v>38.263564056564299</c:v>
                </c:pt>
                <c:pt idx="224">
                  <c:v>69.525341452330906</c:v>
                </c:pt>
                <c:pt idx="225">
                  <c:v>103.265971388712</c:v>
                </c:pt>
                <c:pt idx="226">
                  <c:v>108.265203902151</c:v>
                </c:pt>
                <c:pt idx="227">
                  <c:v>99.939280731620983</c:v>
                </c:pt>
                <c:pt idx="228">
                  <c:v>90.507730551945983</c:v>
                </c:pt>
                <c:pt idx="229">
                  <c:v>81.802092966814939</c:v>
                </c:pt>
                <c:pt idx="230">
                  <c:v>74.549506774478999</c:v>
                </c:pt>
                <c:pt idx="231">
                  <c:v>68.823952931926939</c:v>
                </c:pt>
                <c:pt idx="232">
                  <c:v>64.047480758592982</c:v>
                </c:pt>
                <c:pt idx="233">
                  <c:v>59.341719665695969</c:v>
                </c:pt>
                <c:pt idx="234">
                  <c:v>54.638819714782009</c:v>
                </c:pt>
                <c:pt idx="235">
                  <c:v>51.534889397795972</c:v>
                </c:pt>
                <c:pt idx="236">
                  <c:v>48.553170716941011</c:v>
                </c:pt>
                <c:pt idx="237">
                  <c:v>46.032095895349002</c:v>
                </c:pt>
                <c:pt idx="238">
                  <c:v>43.809397309127</c:v>
                </c:pt>
                <c:pt idx="239">
                  <c:v>41.924313476899002</c:v>
                </c:pt>
                <c:pt idx="240">
                  <c:v>40.468278321750311</c:v>
                </c:pt>
                <c:pt idx="241">
                  <c:v>42.156065977522005</c:v>
                </c:pt>
                <c:pt idx="242">
                  <c:v>42.721754621018</c:v>
                </c:pt>
                <c:pt idx="243">
                  <c:v>41.018966406563997</c:v>
                </c:pt>
                <c:pt idx="244">
                  <c:v>39.222537102352113</c:v>
                </c:pt>
                <c:pt idx="245">
                  <c:v>37.468902307514512</c:v>
                </c:pt>
                <c:pt idx="246">
                  <c:v>35.956298288016178</c:v>
                </c:pt>
                <c:pt idx="247">
                  <c:v>34.730707682869699</c:v>
                </c:pt>
                <c:pt idx="248">
                  <c:v>33.838644486027178</c:v>
                </c:pt>
                <c:pt idx="249">
                  <c:v>33.125361789665298</c:v>
                </c:pt>
                <c:pt idx="250">
                  <c:v>32.486959266344194</c:v>
                </c:pt>
                <c:pt idx="251">
                  <c:v>31.970972746438598</c:v>
                </c:pt>
                <c:pt idx="252">
                  <c:v>31.625469415262899</c:v>
                </c:pt>
                <c:pt idx="253">
                  <c:v>31.196093750528387</c:v>
                </c:pt>
                <c:pt idx="254">
                  <c:v>30.933032181919984</c:v>
                </c:pt>
                <c:pt idx="255">
                  <c:v>30.6328983879033</c:v>
                </c:pt>
                <c:pt idx="256">
                  <c:v>30.399183961349102</c:v>
                </c:pt>
                <c:pt idx="257">
                  <c:v>34.799497710832398</c:v>
                </c:pt>
                <c:pt idx="258">
                  <c:v>39.961447456190257</c:v>
                </c:pt>
                <c:pt idx="259">
                  <c:v>43.168092770366002</c:v>
                </c:pt>
                <c:pt idx="260">
                  <c:v>43.134167801139</c:v>
                </c:pt>
                <c:pt idx="261">
                  <c:v>41.453859987979996</c:v>
                </c:pt>
                <c:pt idx="262">
                  <c:v>44.838590953869002</c:v>
                </c:pt>
                <c:pt idx="263">
                  <c:v>51.417173841924011</c:v>
                </c:pt>
                <c:pt idx="264">
                  <c:v>53.852005669456972</c:v>
                </c:pt>
                <c:pt idx="265">
                  <c:v>50.432123530634001</c:v>
                </c:pt>
                <c:pt idx="266">
                  <c:v>48.665981457984998</c:v>
                </c:pt>
                <c:pt idx="267">
                  <c:v>46.621491143846995</c:v>
                </c:pt>
                <c:pt idx="268">
                  <c:v>47.085813614231</c:v>
                </c:pt>
                <c:pt idx="269">
                  <c:v>50.617689024959994</c:v>
                </c:pt>
                <c:pt idx="270">
                  <c:v>49.627325164273003</c:v>
                </c:pt>
                <c:pt idx="271">
                  <c:v>46.631300773503</c:v>
                </c:pt>
                <c:pt idx="272">
                  <c:v>43.088798263980003</c:v>
                </c:pt>
                <c:pt idx="273">
                  <c:v>40.057867941017356</c:v>
                </c:pt>
                <c:pt idx="274">
                  <c:v>38.429101557009297</c:v>
                </c:pt>
                <c:pt idx="275">
                  <c:v>44.553294224706995</c:v>
                </c:pt>
                <c:pt idx="276">
                  <c:v>49.510835812108013</c:v>
                </c:pt>
                <c:pt idx="277">
                  <c:v>48.374144975718977</c:v>
                </c:pt>
                <c:pt idx="278">
                  <c:v>45.835903302229013</c:v>
                </c:pt>
                <c:pt idx="279">
                  <c:v>43.552711999795001</c:v>
                </c:pt>
                <c:pt idx="280">
                  <c:v>41.271564370205994</c:v>
                </c:pt>
                <c:pt idx="281">
                  <c:v>39.497206732720102</c:v>
                </c:pt>
                <c:pt idx="282">
                  <c:v>38.027438096053011</c:v>
                </c:pt>
                <c:pt idx="283">
                  <c:v>39.124522552705912</c:v>
                </c:pt>
                <c:pt idx="284">
                  <c:v>41.624302303253003</c:v>
                </c:pt>
                <c:pt idx="285">
                  <c:v>40.847420507954673</c:v>
                </c:pt>
                <c:pt idx="286">
                  <c:v>38.916681024369367</c:v>
                </c:pt>
                <c:pt idx="287">
                  <c:v>43.125993109759023</c:v>
                </c:pt>
                <c:pt idx="288">
                  <c:v>46.665634477298994</c:v>
                </c:pt>
                <c:pt idx="289">
                  <c:v>46.491922285474011</c:v>
                </c:pt>
                <c:pt idx="290">
                  <c:v>59.438589758548993</c:v>
                </c:pt>
                <c:pt idx="291">
                  <c:v>64.526108938891909</c:v>
                </c:pt>
                <c:pt idx="292">
                  <c:v>74.164887545049979</c:v>
                </c:pt>
                <c:pt idx="293">
                  <c:v>132.88778307328008</c:v>
                </c:pt>
                <c:pt idx="294">
                  <c:v>130.784843715775</c:v>
                </c:pt>
                <c:pt idx="295">
                  <c:v>119.24054454893904</c:v>
                </c:pt>
                <c:pt idx="296">
                  <c:v>107.44078627647801</c:v>
                </c:pt>
                <c:pt idx="297">
                  <c:v>97.687970725568988</c:v>
                </c:pt>
                <c:pt idx="298">
                  <c:v>89.066532461651988</c:v>
                </c:pt>
                <c:pt idx="299">
                  <c:v>81.828251979230998</c:v>
                </c:pt>
                <c:pt idx="300">
                  <c:v>75.526791128957939</c:v>
                </c:pt>
                <c:pt idx="301">
                  <c:v>70.175638151609888</c:v>
                </c:pt>
                <c:pt idx="302">
                  <c:v>65.691819929679994</c:v>
                </c:pt>
                <c:pt idx="303">
                  <c:v>62.280521216806008</c:v>
                </c:pt>
                <c:pt idx="304">
                  <c:v>86.319427423402999</c:v>
                </c:pt>
                <c:pt idx="305">
                  <c:v>94.20596093225798</c:v>
                </c:pt>
                <c:pt idx="306">
                  <c:v>102.99784151144799</c:v>
                </c:pt>
                <c:pt idx="307">
                  <c:v>145.57490409503995</c:v>
                </c:pt>
                <c:pt idx="308">
                  <c:v>147.32387931579109</c:v>
                </c:pt>
                <c:pt idx="309">
                  <c:v>135.15053764726409</c:v>
                </c:pt>
                <c:pt idx="310">
                  <c:v>123.54451956050904</c:v>
                </c:pt>
                <c:pt idx="311">
                  <c:v>113.756144102097</c:v>
                </c:pt>
                <c:pt idx="312">
                  <c:v>122.32567307575096</c:v>
                </c:pt>
                <c:pt idx="313">
                  <c:v>130.45376871488492</c:v>
                </c:pt>
                <c:pt idx="314">
                  <c:v>124.76949706380198</c:v>
                </c:pt>
                <c:pt idx="315">
                  <c:v>115.231675896187</c:v>
                </c:pt>
                <c:pt idx="316">
                  <c:v>106.15490732240391</c:v>
                </c:pt>
                <c:pt idx="317">
                  <c:v>98.688552950480883</c:v>
                </c:pt>
                <c:pt idx="318">
                  <c:v>92.983844570947994</c:v>
                </c:pt>
                <c:pt idx="319">
                  <c:v>91.992663241123068</c:v>
                </c:pt>
                <c:pt idx="320">
                  <c:v>97.771352577644933</c:v>
                </c:pt>
                <c:pt idx="321">
                  <c:v>96.813278747908981</c:v>
                </c:pt>
                <c:pt idx="322">
                  <c:v>93.568335004617978</c:v>
                </c:pt>
                <c:pt idx="323">
                  <c:v>90.171342001658914</c:v>
                </c:pt>
                <c:pt idx="324">
                  <c:v>88.239253693996048</c:v>
                </c:pt>
                <c:pt idx="325">
                  <c:v>85.351543964011043</c:v>
                </c:pt>
                <c:pt idx="326">
                  <c:v>83.446432137901908</c:v>
                </c:pt>
                <c:pt idx="327">
                  <c:v>82.750765901463978</c:v>
                </c:pt>
                <c:pt idx="328">
                  <c:v>80.258711234270962</c:v>
                </c:pt>
                <c:pt idx="329">
                  <c:v>79.903929628379089</c:v>
                </c:pt>
                <c:pt idx="330">
                  <c:v>80.443050524889998</c:v>
                </c:pt>
                <c:pt idx="331">
                  <c:v>79.390967744283998</c:v>
                </c:pt>
                <c:pt idx="332">
                  <c:v>77.663655455689948</c:v>
                </c:pt>
                <c:pt idx="333">
                  <c:v>74.823358935708924</c:v>
                </c:pt>
                <c:pt idx="334">
                  <c:v>72.223807076868908</c:v>
                </c:pt>
                <c:pt idx="335">
                  <c:v>69.804098428388983</c:v>
                </c:pt>
                <c:pt idx="336">
                  <c:v>68.969053703922043</c:v>
                </c:pt>
                <c:pt idx="337">
                  <c:v>68.53865620276494</c:v>
                </c:pt>
                <c:pt idx="338">
                  <c:v>66.883689932883939</c:v>
                </c:pt>
                <c:pt idx="339">
                  <c:v>65.086075298421946</c:v>
                </c:pt>
                <c:pt idx="340">
                  <c:v>63.97554347444899</c:v>
                </c:pt>
                <c:pt idx="341">
                  <c:v>62.913242329617994</c:v>
                </c:pt>
                <c:pt idx="342">
                  <c:v>61.299558251206008</c:v>
                </c:pt>
                <c:pt idx="343">
                  <c:v>59.701814820985021</c:v>
                </c:pt>
                <c:pt idx="344">
                  <c:v>58.700006392366006</c:v>
                </c:pt>
                <c:pt idx="345">
                  <c:v>58.337458829662978</c:v>
                </c:pt>
                <c:pt idx="346">
                  <c:v>57.507727654592969</c:v>
                </c:pt>
                <c:pt idx="347">
                  <c:v>56.335476910701011</c:v>
                </c:pt>
                <c:pt idx="348">
                  <c:v>55.225353821297013</c:v>
                </c:pt>
                <c:pt idx="349">
                  <c:v>57.250633610691999</c:v>
                </c:pt>
                <c:pt idx="350">
                  <c:v>58.980807041268967</c:v>
                </c:pt>
                <c:pt idx="351">
                  <c:v>57.743158766337011</c:v>
                </c:pt>
                <c:pt idx="352">
                  <c:v>56.149502681806005</c:v>
                </c:pt>
                <c:pt idx="353">
                  <c:v>57.182374937669003</c:v>
                </c:pt>
                <c:pt idx="354">
                  <c:v>58.818948151944994</c:v>
                </c:pt>
                <c:pt idx="355">
                  <c:v>59.976484451352938</c:v>
                </c:pt>
                <c:pt idx="356">
                  <c:v>61.15445747921094</c:v>
                </c:pt>
                <c:pt idx="357">
                  <c:v>59.996921179802996</c:v>
                </c:pt>
                <c:pt idx="358">
                  <c:v>58.384054570528995</c:v>
                </c:pt>
                <c:pt idx="359">
                  <c:v>56.763013269875024</c:v>
                </c:pt>
                <c:pt idx="360">
                  <c:v>55.481630396060005</c:v>
                </c:pt>
                <c:pt idx="361">
                  <c:v>54.432000022868003</c:v>
                </c:pt>
                <c:pt idx="362">
                  <c:v>53.610852273746985</c:v>
                </c:pt>
                <c:pt idx="363">
                  <c:v>53.064374154993999</c:v>
                </c:pt>
                <c:pt idx="364">
                  <c:v>53.197621624488001</c:v>
                </c:pt>
                <c:pt idx="365">
                  <c:v>56.107403021198991</c:v>
                </c:pt>
                <c:pt idx="366">
                  <c:v>58.830801454445968</c:v>
                </c:pt>
                <c:pt idx="367">
                  <c:v>60.621876335804011</c:v>
                </c:pt>
                <c:pt idx="368">
                  <c:v>61.910616431860994</c:v>
                </c:pt>
                <c:pt idx="369">
                  <c:v>61.387027448971992</c:v>
                </c:pt>
                <c:pt idx="370">
                  <c:v>59.733287382797997</c:v>
                </c:pt>
                <c:pt idx="371">
                  <c:v>58.077912378348003</c:v>
                </c:pt>
                <c:pt idx="372">
                  <c:v>56.717234998146999</c:v>
                </c:pt>
                <c:pt idx="373">
                  <c:v>55.442800612005001</c:v>
                </c:pt>
                <c:pt idx="374">
                  <c:v>54.249704405093979</c:v>
                </c:pt>
                <c:pt idx="375">
                  <c:v>53.234407735697971</c:v>
                </c:pt>
                <c:pt idx="376">
                  <c:v>52.392414523558003</c:v>
                </c:pt>
                <c:pt idx="377">
                  <c:v>51.469083132187002</c:v>
                </c:pt>
                <c:pt idx="378">
                  <c:v>50.611966740993999</c:v>
                </c:pt>
                <c:pt idx="379">
                  <c:v>49.921205319384001</c:v>
                </c:pt>
                <c:pt idx="380">
                  <c:v>49.949408004644994</c:v>
                </c:pt>
                <c:pt idx="381">
                  <c:v>49.890958961278002</c:v>
                </c:pt>
                <c:pt idx="382">
                  <c:v>49.002370008272003</c:v>
                </c:pt>
                <c:pt idx="383">
                  <c:v>47.973176363530001</c:v>
                </c:pt>
                <c:pt idx="384">
                  <c:v>47.104206669835996</c:v>
                </c:pt>
                <c:pt idx="385">
                  <c:v>48.511071056333975</c:v>
                </c:pt>
                <c:pt idx="386">
                  <c:v>53.352123291570003</c:v>
                </c:pt>
                <c:pt idx="387">
                  <c:v>54.668657338319022</c:v>
                </c:pt>
                <c:pt idx="388">
                  <c:v>53.619844434264976</c:v>
                </c:pt>
                <c:pt idx="389">
                  <c:v>54.009368478522006</c:v>
                </c:pt>
                <c:pt idx="390">
                  <c:v>111.33357431163397</c:v>
                </c:pt>
                <c:pt idx="391">
                  <c:v>143.53899720685098</c:v>
                </c:pt>
                <c:pt idx="392">
                  <c:v>162.9874054690091</c:v>
                </c:pt>
                <c:pt idx="393">
                  <c:v>161.82332941649716</c:v>
                </c:pt>
                <c:pt idx="394">
                  <c:v>185.72490080791007</c:v>
                </c:pt>
                <c:pt idx="395">
                  <c:v>184.59883707031508</c:v>
                </c:pt>
                <c:pt idx="396">
                  <c:v>169.563944684219</c:v>
                </c:pt>
                <c:pt idx="397">
                  <c:v>168.67126838552306</c:v>
                </c:pt>
                <c:pt idx="398">
                  <c:v>180.69460446722698</c:v>
                </c:pt>
                <c:pt idx="399">
                  <c:v>177.343389735996</c:v>
                </c:pt>
                <c:pt idx="400">
                  <c:v>175.46975047169997</c:v>
                </c:pt>
                <c:pt idx="401">
                  <c:v>162.64161602363501</c:v>
                </c:pt>
                <c:pt idx="402">
                  <c:v>148.9714883634301</c:v>
                </c:pt>
                <c:pt idx="403">
                  <c:v>144.98428264283501</c:v>
                </c:pt>
                <c:pt idx="404">
                  <c:v>170.92993561381698</c:v>
                </c:pt>
                <c:pt idx="405">
                  <c:v>218.99139864425101</c:v>
                </c:pt>
                <c:pt idx="406">
                  <c:v>259.27913890687364</c:v>
                </c:pt>
                <c:pt idx="407">
                  <c:v>270.47478748635297</c:v>
                </c:pt>
                <c:pt idx="408">
                  <c:v>268.23655698650862</c:v>
                </c:pt>
                <c:pt idx="409">
                  <c:v>252.50599836397501</c:v>
                </c:pt>
                <c:pt idx="410">
                  <c:v>238.613927832803</c:v>
                </c:pt>
                <c:pt idx="411">
                  <c:v>255.26454797015595</c:v>
                </c:pt>
                <c:pt idx="412">
                  <c:v>238.16064119578198</c:v>
                </c:pt>
                <c:pt idx="413">
                  <c:v>212.54565449112079</c:v>
                </c:pt>
                <c:pt idx="414">
                  <c:v>199.76248084564608</c:v>
                </c:pt>
                <c:pt idx="415">
                  <c:v>216.19401925401496</c:v>
                </c:pt>
                <c:pt idx="416">
                  <c:v>225.98525585441001</c:v>
                </c:pt>
                <c:pt idx="417">
                  <c:v>224.22892341141701</c:v>
                </c:pt>
                <c:pt idx="418">
                  <c:v>211.395884148524</c:v>
                </c:pt>
                <c:pt idx="419">
                  <c:v>217.48112441179606</c:v>
                </c:pt>
                <c:pt idx="420">
                  <c:v>219.28732247220711</c:v>
                </c:pt>
                <c:pt idx="421">
                  <c:v>216.37794981006516</c:v>
                </c:pt>
                <c:pt idx="422">
                  <c:v>215.49303946818</c:v>
                </c:pt>
                <c:pt idx="423">
                  <c:v>214.74382900320288</c:v>
                </c:pt>
                <c:pt idx="424">
                  <c:v>213.59814600629613</c:v>
                </c:pt>
                <c:pt idx="425">
                  <c:v>202.43846606888908</c:v>
                </c:pt>
                <c:pt idx="426">
                  <c:v>189.09409986017698</c:v>
                </c:pt>
                <c:pt idx="427">
                  <c:v>176.59172686360509</c:v>
                </c:pt>
                <c:pt idx="428">
                  <c:v>166.52786430568707</c:v>
                </c:pt>
                <c:pt idx="429">
                  <c:v>157.846342060127</c:v>
                </c:pt>
                <c:pt idx="430">
                  <c:v>151.71205364857491</c:v>
                </c:pt>
                <c:pt idx="431">
                  <c:v>145.77314036100498</c:v>
                </c:pt>
                <c:pt idx="432">
                  <c:v>138.15964154424191</c:v>
                </c:pt>
                <c:pt idx="433">
                  <c:v>130.65323118455692</c:v>
                </c:pt>
                <c:pt idx="434">
                  <c:v>123.61032582611801</c:v>
                </c:pt>
                <c:pt idx="435">
                  <c:v>119.25076291316394</c:v>
                </c:pt>
                <c:pt idx="436">
                  <c:v>117.96938003934899</c:v>
                </c:pt>
                <c:pt idx="437">
                  <c:v>114.53764459802505</c:v>
                </c:pt>
                <c:pt idx="438">
                  <c:v>109.02790260790502</c:v>
                </c:pt>
                <c:pt idx="439">
                  <c:v>103.78629049504903</c:v>
                </c:pt>
                <c:pt idx="440">
                  <c:v>99.235031069233983</c:v>
                </c:pt>
                <c:pt idx="441">
                  <c:v>103.90809339661098</c:v>
                </c:pt>
                <c:pt idx="442">
                  <c:v>105.05214145524198</c:v>
                </c:pt>
                <c:pt idx="443">
                  <c:v>108.40907847043896</c:v>
                </c:pt>
                <c:pt idx="444">
                  <c:v>112.50337264811198</c:v>
                </c:pt>
                <c:pt idx="445">
                  <c:v>110.64894390855898</c:v>
                </c:pt>
                <c:pt idx="446">
                  <c:v>105.25364759775897</c:v>
                </c:pt>
                <c:pt idx="447">
                  <c:v>100.466548325631</c:v>
                </c:pt>
                <c:pt idx="448">
                  <c:v>96.297455721831042</c:v>
                </c:pt>
                <c:pt idx="449">
                  <c:v>92.422243273142044</c:v>
                </c:pt>
                <c:pt idx="450">
                  <c:v>89.024024066476002</c:v>
                </c:pt>
                <c:pt idx="451">
                  <c:v>86.187814892184946</c:v>
                </c:pt>
                <c:pt idx="452">
                  <c:v>83.496297755320043</c:v>
                </c:pt>
                <c:pt idx="453">
                  <c:v>81.634103058956001</c:v>
                </c:pt>
                <c:pt idx="454">
                  <c:v>94.534992260303042</c:v>
                </c:pt>
                <c:pt idx="455">
                  <c:v>93.321868059510948</c:v>
                </c:pt>
                <c:pt idx="456">
                  <c:v>90.486885088926982</c:v>
                </c:pt>
                <c:pt idx="457">
                  <c:v>100.77923027091599</c:v>
                </c:pt>
                <c:pt idx="458">
                  <c:v>958.51117572483008</c:v>
                </c:pt>
                <c:pt idx="459">
                  <c:v>354.36714903903402</c:v>
                </c:pt>
                <c:pt idx="460">
                  <c:v>291.04517214041596</c:v>
                </c:pt>
                <c:pt idx="461">
                  <c:v>253.148120371874</c:v>
                </c:pt>
                <c:pt idx="462">
                  <c:v>227.96598357578401</c:v>
                </c:pt>
                <c:pt idx="463">
                  <c:v>207.30199870542009</c:v>
                </c:pt>
                <c:pt idx="464">
                  <c:v>189.45623868831109</c:v>
                </c:pt>
                <c:pt idx="465">
                  <c:v>185.61658614712499</c:v>
                </c:pt>
                <c:pt idx="466">
                  <c:v>174.54601034576001</c:v>
                </c:pt>
                <c:pt idx="467">
                  <c:v>164.06932587315191</c:v>
                </c:pt>
                <c:pt idx="468">
                  <c:v>150.22221614457001</c:v>
                </c:pt>
                <c:pt idx="469">
                  <c:v>165.20683417867895</c:v>
                </c:pt>
                <c:pt idx="470">
                  <c:v>196.54165244192598</c:v>
                </c:pt>
                <c:pt idx="471">
                  <c:v>192.04638965206408</c:v>
                </c:pt>
                <c:pt idx="472">
                  <c:v>179.10421825924792</c:v>
                </c:pt>
                <c:pt idx="473">
                  <c:v>166.17717004548501</c:v>
                </c:pt>
                <c:pt idx="474">
                  <c:v>153.2321375106861</c:v>
                </c:pt>
                <c:pt idx="475">
                  <c:v>152.03577142722298</c:v>
                </c:pt>
                <c:pt idx="476">
                  <c:v>151.43247920337899</c:v>
                </c:pt>
                <c:pt idx="477">
                  <c:v>143.966124831456</c:v>
                </c:pt>
                <c:pt idx="478">
                  <c:v>131.24671377874489</c:v>
                </c:pt>
                <c:pt idx="479">
                  <c:v>122.691490515006</c:v>
                </c:pt>
                <c:pt idx="480">
                  <c:v>118.19132291031599</c:v>
                </c:pt>
                <c:pt idx="481">
                  <c:v>111.11531005178794</c:v>
                </c:pt>
                <c:pt idx="482">
                  <c:v>103.75073058754596</c:v>
                </c:pt>
                <c:pt idx="483">
                  <c:v>97.470523934860992</c:v>
                </c:pt>
                <c:pt idx="484">
                  <c:v>94.675188217469838</c:v>
                </c:pt>
                <c:pt idx="485">
                  <c:v>102.48201848536999</c:v>
                </c:pt>
                <c:pt idx="486">
                  <c:v>102.990075554637</c:v>
                </c:pt>
                <c:pt idx="487">
                  <c:v>98.627651499700022</c:v>
                </c:pt>
                <c:pt idx="488">
                  <c:v>93.777607103945982</c:v>
                </c:pt>
                <c:pt idx="489">
                  <c:v>101.062483327233</c:v>
                </c:pt>
                <c:pt idx="490">
                  <c:v>104.61275179356693</c:v>
                </c:pt>
                <c:pt idx="491">
                  <c:v>101.428709501057</c:v>
                </c:pt>
                <c:pt idx="492">
                  <c:v>97.746828503505</c:v>
                </c:pt>
                <c:pt idx="493">
                  <c:v>93.527052813148956</c:v>
                </c:pt>
                <c:pt idx="494">
                  <c:v>89.461778789874998</c:v>
                </c:pt>
                <c:pt idx="495">
                  <c:v>99.523597674947993</c:v>
                </c:pt>
                <c:pt idx="496">
                  <c:v>112.617409592863</c:v>
                </c:pt>
                <c:pt idx="497">
                  <c:v>123.11207838650688</c:v>
                </c:pt>
                <c:pt idx="498">
                  <c:v>151.40877259837691</c:v>
                </c:pt>
                <c:pt idx="499">
                  <c:v>150.18992611361909</c:v>
                </c:pt>
                <c:pt idx="500">
                  <c:v>141.73402535014691</c:v>
                </c:pt>
                <c:pt idx="501">
                  <c:v>152.09095059403791</c:v>
                </c:pt>
                <c:pt idx="502">
                  <c:v>176.67960479593989</c:v>
                </c:pt>
                <c:pt idx="503">
                  <c:v>182.24983950227198</c:v>
                </c:pt>
                <c:pt idx="504">
                  <c:v>171.33294789885107</c:v>
                </c:pt>
                <c:pt idx="505">
                  <c:v>174.12215259770699</c:v>
                </c:pt>
                <c:pt idx="506">
                  <c:v>180.67662014619091</c:v>
                </c:pt>
                <c:pt idx="507">
                  <c:v>172.35723672876509</c:v>
                </c:pt>
                <c:pt idx="508">
                  <c:v>161.56173929233699</c:v>
                </c:pt>
                <c:pt idx="509">
                  <c:v>150.5050604663179</c:v>
                </c:pt>
                <c:pt idx="510">
                  <c:v>140.133420777943</c:v>
                </c:pt>
                <c:pt idx="511">
                  <c:v>131.95137217570101</c:v>
                </c:pt>
                <c:pt idx="512">
                  <c:v>124.39591366773602</c:v>
                </c:pt>
                <c:pt idx="513">
                  <c:v>118.55754908413999</c:v>
                </c:pt>
                <c:pt idx="514">
                  <c:v>216.72741786656007</c:v>
                </c:pt>
                <c:pt idx="515">
                  <c:v>218.13714339504099</c:v>
                </c:pt>
                <c:pt idx="516">
                  <c:v>203.24898671921599</c:v>
                </c:pt>
                <c:pt idx="517">
                  <c:v>184.91438015758308</c:v>
                </c:pt>
                <c:pt idx="518">
                  <c:v>169.79937579596287</c:v>
                </c:pt>
                <c:pt idx="519">
                  <c:v>157.59537903476098</c:v>
                </c:pt>
                <c:pt idx="520">
                  <c:v>147.73424882306699</c:v>
                </c:pt>
                <c:pt idx="521">
                  <c:v>138.9006773178391</c:v>
                </c:pt>
                <c:pt idx="522">
                  <c:v>131.34726248271909</c:v>
                </c:pt>
                <c:pt idx="523">
                  <c:v>124.02273900623892</c:v>
                </c:pt>
                <c:pt idx="524">
                  <c:v>117.44129497620108</c:v>
                </c:pt>
                <c:pt idx="525">
                  <c:v>112.27407255490296</c:v>
                </c:pt>
                <c:pt idx="526">
                  <c:v>108.626933995716</c:v>
                </c:pt>
                <c:pt idx="527">
                  <c:v>107.147314855936</c:v>
                </c:pt>
                <c:pt idx="528">
                  <c:v>103.34240475311502</c:v>
                </c:pt>
                <c:pt idx="529">
                  <c:v>98.071772485859924</c:v>
                </c:pt>
                <c:pt idx="530">
                  <c:v>92.927030465857044</c:v>
                </c:pt>
                <c:pt idx="531">
                  <c:v>87.99115181061299</c:v>
                </c:pt>
                <c:pt idx="532">
                  <c:v>83.752574330082936</c:v>
                </c:pt>
                <c:pt idx="533">
                  <c:v>79.742479473623959</c:v>
                </c:pt>
                <c:pt idx="534">
                  <c:v>76.453392396880915</c:v>
                </c:pt>
                <c:pt idx="535">
                  <c:v>74.437513502572997</c:v>
                </c:pt>
                <c:pt idx="536">
                  <c:v>72.963616646758993</c:v>
                </c:pt>
                <c:pt idx="537">
                  <c:v>70.865582104081881</c:v>
                </c:pt>
                <c:pt idx="538">
                  <c:v>68.338376263954913</c:v>
                </c:pt>
                <c:pt idx="539">
                  <c:v>66.432855703276999</c:v>
                </c:pt>
                <c:pt idx="540">
                  <c:v>64.487279154836983</c:v>
                </c:pt>
                <c:pt idx="541">
                  <c:v>62.394149426988001</c:v>
                </c:pt>
                <c:pt idx="542">
                  <c:v>60.249519143445013</c:v>
                </c:pt>
                <c:pt idx="543">
                  <c:v>58.451495774413978</c:v>
                </c:pt>
                <c:pt idx="544">
                  <c:v>56.642845306589024</c:v>
                </c:pt>
                <c:pt idx="545">
                  <c:v>55.992139872741021</c:v>
                </c:pt>
                <c:pt idx="546">
                  <c:v>55.517599038132005</c:v>
                </c:pt>
                <c:pt idx="547">
                  <c:v>54.698494961856007</c:v>
                </c:pt>
                <c:pt idx="548">
                  <c:v>53.369698878036999</c:v>
                </c:pt>
                <c:pt idx="549">
                  <c:v>51.048495260685996</c:v>
                </c:pt>
                <c:pt idx="550">
                  <c:v>48.800046396616978</c:v>
                </c:pt>
                <c:pt idx="551">
                  <c:v>47.427924448483999</c:v>
                </c:pt>
                <c:pt idx="552">
                  <c:v>46.376250402446978</c:v>
                </c:pt>
                <c:pt idx="553">
                  <c:v>45.290242652613998</c:v>
                </c:pt>
                <c:pt idx="554">
                  <c:v>44.470321107199993</c:v>
                </c:pt>
                <c:pt idx="555">
                  <c:v>43.663887802562996</c:v>
                </c:pt>
                <c:pt idx="556">
                  <c:v>42.919173417844995</c:v>
                </c:pt>
                <c:pt idx="557">
                  <c:v>42.488367182118999</c:v>
                </c:pt>
                <c:pt idx="558">
                  <c:v>42.557034589710959</c:v>
                </c:pt>
                <c:pt idx="559">
                  <c:v>42.152796100970022</c:v>
                </c:pt>
                <c:pt idx="560">
                  <c:v>41.502499401690969</c:v>
                </c:pt>
                <c:pt idx="561">
                  <c:v>41.110931684589012</c:v>
                </c:pt>
                <c:pt idx="562">
                  <c:v>40.574631056604069</c:v>
                </c:pt>
                <c:pt idx="563">
                  <c:v>40.2455179816453</c:v>
                </c:pt>
                <c:pt idx="564">
                  <c:v>39.820638397169823</c:v>
                </c:pt>
                <c:pt idx="565">
                  <c:v>39.501702812979126</c:v>
                </c:pt>
                <c:pt idx="566">
                  <c:v>39.340089164396439</c:v>
                </c:pt>
                <c:pt idx="567">
                  <c:v>39.030554475292767</c:v>
                </c:pt>
                <c:pt idx="568">
                  <c:v>38.959679901028196</c:v>
                </c:pt>
                <c:pt idx="569">
                  <c:v>38.871311487210356</c:v>
                </c:pt>
                <c:pt idx="570">
                  <c:v>55.151781598876994</c:v>
                </c:pt>
                <c:pt idx="571">
                  <c:v>82.481001085923992</c:v>
                </c:pt>
                <c:pt idx="572">
                  <c:v>86.353352392629887</c:v>
                </c:pt>
                <c:pt idx="573">
                  <c:v>82.054282195887978</c:v>
                </c:pt>
                <c:pt idx="574">
                  <c:v>78.024568080116993</c:v>
                </c:pt>
                <c:pt idx="575">
                  <c:v>73.635576278194947</c:v>
                </c:pt>
                <c:pt idx="576">
                  <c:v>68.663728980879</c:v>
                </c:pt>
                <c:pt idx="577">
                  <c:v>63.039950046008023</c:v>
                </c:pt>
                <c:pt idx="578">
                  <c:v>58.135135218008045</c:v>
                </c:pt>
                <c:pt idx="579">
                  <c:v>54.150790639395993</c:v>
                </c:pt>
                <c:pt idx="580">
                  <c:v>50.823691247736001</c:v>
                </c:pt>
                <c:pt idx="581">
                  <c:v>48.042252505690996</c:v>
                </c:pt>
                <c:pt idx="582">
                  <c:v>46.201720741484003</c:v>
                </c:pt>
                <c:pt idx="583">
                  <c:v>45.174570769587</c:v>
                </c:pt>
                <c:pt idx="584">
                  <c:v>47.179413830532013</c:v>
                </c:pt>
                <c:pt idx="585">
                  <c:v>49.960443838008011</c:v>
                </c:pt>
                <c:pt idx="586">
                  <c:v>48.444447321586978</c:v>
                </c:pt>
                <c:pt idx="587">
                  <c:v>53.969721225329003</c:v>
                </c:pt>
                <c:pt idx="588">
                  <c:v>81.646365096025988</c:v>
                </c:pt>
                <c:pt idx="589">
                  <c:v>89.201823603991045</c:v>
                </c:pt>
                <c:pt idx="590">
                  <c:v>82.606891333175938</c:v>
                </c:pt>
                <c:pt idx="591">
                  <c:v>74.757552670099983</c:v>
                </c:pt>
                <c:pt idx="592">
                  <c:v>67.507827619747061</c:v>
                </c:pt>
                <c:pt idx="593">
                  <c:v>61.402150628025026</c:v>
                </c:pt>
                <c:pt idx="594">
                  <c:v>55.825784903158002</c:v>
                </c:pt>
                <c:pt idx="595">
                  <c:v>53.126501809482001</c:v>
                </c:pt>
                <c:pt idx="596">
                  <c:v>53.605538724350026</c:v>
                </c:pt>
                <c:pt idx="597">
                  <c:v>52.052347362150002</c:v>
                </c:pt>
                <c:pt idx="598">
                  <c:v>49.891776430416002</c:v>
                </c:pt>
                <c:pt idx="599">
                  <c:v>48.797593989203001</c:v>
                </c:pt>
                <c:pt idx="600">
                  <c:v>49.162593959320013</c:v>
                </c:pt>
                <c:pt idx="601">
                  <c:v>90.820412497230961</c:v>
                </c:pt>
                <c:pt idx="602">
                  <c:v>110.281491531028</c:v>
                </c:pt>
                <c:pt idx="603">
                  <c:v>103.280277098627</c:v>
                </c:pt>
                <c:pt idx="604">
                  <c:v>92.386683365639001</c:v>
                </c:pt>
                <c:pt idx="605">
                  <c:v>82.915485932770963</c:v>
                </c:pt>
                <c:pt idx="606">
                  <c:v>75.290133813506955</c:v>
                </c:pt>
                <c:pt idx="607">
                  <c:v>68.930223919867089</c:v>
                </c:pt>
                <c:pt idx="608">
                  <c:v>63.408628627245996</c:v>
                </c:pt>
                <c:pt idx="609">
                  <c:v>58.620303151411001</c:v>
                </c:pt>
                <c:pt idx="610">
                  <c:v>54.625331474005023</c:v>
                </c:pt>
                <c:pt idx="611">
                  <c:v>51.914195077827998</c:v>
                </c:pt>
                <c:pt idx="612">
                  <c:v>49.515331892367001</c:v>
                </c:pt>
                <c:pt idx="613">
                  <c:v>47.566894201943995</c:v>
                </c:pt>
                <c:pt idx="614">
                  <c:v>46.007980555777976</c:v>
                </c:pt>
                <c:pt idx="615">
                  <c:v>44.677549533682978</c:v>
                </c:pt>
                <c:pt idx="616">
                  <c:v>43.213871042093999</c:v>
                </c:pt>
                <c:pt idx="617">
                  <c:v>42.165466872609002</c:v>
                </c:pt>
                <c:pt idx="618">
                  <c:v>41.372930543317999</c:v>
                </c:pt>
                <c:pt idx="619">
                  <c:v>40.644075059877196</c:v>
                </c:pt>
                <c:pt idx="620">
                  <c:v>40.155637249922201</c:v>
                </c:pt>
                <c:pt idx="621">
                  <c:v>39.285523099435011</c:v>
                </c:pt>
                <c:pt idx="622">
                  <c:v>38.580374220996198</c:v>
                </c:pt>
                <c:pt idx="623">
                  <c:v>38.901721339143997</c:v>
                </c:pt>
                <c:pt idx="624">
                  <c:v>39.388769451564357</c:v>
                </c:pt>
                <c:pt idx="625">
                  <c:v>39.294883121065098</c:v>
                </c:pt>
                <c:pt idx="626">
                  <c:v>38.515835032551124</c:v>
                </c:pt>
                <c:pt idx="627">
                  <c:v>39.158447521932878</c:v>
                </c:pt>
                <c:pt idx="628">
                  <c:v>39.353005176776904</c:v>
                </c:pt>
                <c:pt idx="629">
                  <c:v>38.497891584971995</c:v>
                </c:pt>
                <c:pt idx="630">
                  <c:v>40.361312485042994</c:v>
                </c:pt>
                <c:pt idx="631">
                  <c:v>41.157118690886001</c:v>
                </c:pt>
                <c:pt idx="632">
                  <c:v>40.152571740654722</c:v>
                </c:pt>
                <c:pt idx="633">
                  <c:v>38.711210156533099</c:v>
                </c:pt>
                <c:pt idx="634">
                  <c:v>37.486477893981494</c:v>
                </c:pt>
                <c:pt idx="635">
                  <c:v>36.274784264181001</c:v>
                </c:pt>
                <c:pt idx="636">
                  <c:v>35.225726119385612</c:v>
                </c:pt>
                <c:pt idx="637">
                  <c:v>34.287435042789213</c:v>
                </c:pt>
                <c:pt idx="638">
                  <c:v>33.761352779029323</c:v>
                </c:pt>
                <c:pt idx="639">
                  <c:v>33.545418306226601</c:v>
                </c:pt>
                <c:pt idx="640">
                  <c:v>33.339048222338498</c:v>
                </c:pt>
                <c:pt idx="641">
                  <c:v>32.943352286089613</c:v>
                </c:pt>
                <c:pt idx="642">
                  <c:v>33.5638522352885</c:v>
                </c:pt>
                <c:pt idx="643">
                  <c:v>34.775259750890697</c:v>
                </c:pt>
                <c:pt idx="644">
                  <c:v>34.612011164032097</c:v>
                </c:pt>
                <c:pt idx="645">
                  <c:v>33.700287834420699</c:v>
                </c:pt>
                <c:pt idx="646">
                  <c:v>34.507742975480198</c:v>
                </c:pt>
                <c:pt idx="647">
                  <c:v>37.576440372618379</c:v>
                </c:pt>
                <c:pt idx="648">
                  <c:v>38.827168153758379</c:v>
                </c:pt>
                <c:pt idx="649">
                  <c:v>39.294597006866802</c:v>
                </c:pt>
                <c:pt idx="650">
                  <c:v>39.894087999219067</c:v>
                </c:pt>
                <c:pt idx="651">
                  <c:v>191.8489708552371</c:v>
                </c:pt>
                <c:pt idx="652">
                  <c:v>197.31661318474991</c:v>
                </c:pt>
                <c:pt idx="653">
                  <c:v>176.573333808</c:v>
                </c:pt>
                <c:pt idx="654">
                  <c:v>156.17625261119289</c:v>
                </c:pt>
                <c:pt idx="655">
                  <c:v>139.75452383248</c:v>
                </c:pt>
                <c:pt idx="656">
                  <c:v>176.94078618553101</c:v>
                </c:pt>
                <c:pt idx="657">
                  <c:v>171.05173851537907</c:v>
                </c:pt>
                <c:pt idx="658">
                  <c:v>154.54458421174485</c:v>
                </c:pt>
                <c:pt idx="659">
                  <c:v>139.492116239182</c:v>
                </c:pt>
                <c:pt idx="660">
                  <c:v>128.20613731995408</c:v>
                </c:pt>
                <c:pt idx="661">
                  <c:v>238.17249449828299</c:v>
                </c:pt>
                <c:pt idx="662">
                  <c:v>232.1068734943228</c:v>
                </c:pt>
                <c:pt idx="663">
                  <c:v>209.24757525385982</c:v>
                </c:pt>
                <c:pt idx="664">
                  <c:v>185.81359620938292</c:v>
                </c:pt>
                <c:pt idx="665">
                  <c:v>167.82886643881409</c:v>
                </c:pt>
                <c:pt idx="666">
                  <c:v>158.26611246249001</c:v>
                </c:pt>
                <c:pt idx="667">
                  <c:v>149.66224978504007</c:v>
                </c:pt>
                <c:pt idx="668">
                  <c:v>137.84041984585309</c:v>
                </c:pt>
                <c:pt idx="669">
                  <c:v>125.61639509076994</c:v>
                </c:pt>
                <c:pt idx="670">
                  <c:v>115.52065123646993</c:v>
                </c:pt>
                <c:pt idx="671">
                  <c:v>106.62045599649495</c:v>
                </c:pt>
                <c:pt idx="672">
                  <c:v>98.542225974779043</c:v>
                </c:pt>
                <c:pt idx="673">
                  <c:v>91.780938734380939</c:v>
                </c:pt>
                <c:pt idx="674">
                  <c:v>92.651134631782</c:v>
                </c:pt>
                <c:pt idx="675">
                  <c:v>94.47082093297</c:v>
                </c:pt>
                <c:pt idx="676">
                  <c:v>91.023144843454943</c:v>
                </c:pt>
                <c:pt idx="677">
                  <c:v>85.787663749134069</c:v>
                </c:pt>
                <c:pt idx="678">
                  <c:v>85.800743255341999</c:v>
                </c:pt>
                <c:pt idx="679">
                  <c:v>120.07967661909598</c:v>
                </c:pt>
                <c:pt idx="680">
                  <c:v>121.14116029478899</c:v>
                </c:pt>
                <c:pt idx="681">
                  <c:v>114.57075209811394</c:v>
                </c:pt>
                <c:pt idx="682">
                  <c:v>106.079291427139</c:v>
                </c:pt>
                <c:pt idx="683">
                  <c:v>98.330910202605978</c:v>
                </c:pt>
                <c:pt idx="684">
                  <c:v>91.527523301600993</c:v>
                </c:pt>
                <c:pt idx="685">
                  <c:v>85.32252380961198</c:v>
                </c:pt>
                <c:pt idx="686">
                  <c:v>80.586925093177996</c:v>
                </c:pt>
                <c:pt idx="687">
                  <c:v>76.679422613537923</c:v>
                </c:pt>
                <c:pt idx="688">
                  <c:v>73.270985042646956</c:v>
                </c:pt>
                <c:pt idx="689">
                  <c:v>69.932849817623918</c:v>
                </c:pt>
                <c:pt idx="690">
                  <c:v>66.844860148829</c:v>
                </c:pt>
                <c:pt idx="691">
                  <c:v>64.460302673282982</c:v>
                </c:pt>
                <c:pt idx="692">
                  <c:v>65.371372027583888</c:v>
                </c:pt>
                <c:pt idx="693">
                  <c:v>65.956679930391999</c:v>
                </c:pt>
                <c:pt idx="694">
                  <c:v>63.732755140463034</c:v>
                </c:pt>
                <c:pt idx="695">
                  <c:v>61.243152880684022</c:v>
                </c:pt>
                <c:pt idx="696">
                  <c:v>59.031898862393994</c:v>
                </c:pt>
                <c:pt idx="697">
                  <c:v>56.940404072820996</c:v>
                </c:pt>
                <c:pt idx="698">
                  <c:v>55.309144407941979</c:v>
                </c:pt>
                <c:pt idx="699">
                  <c:v>53.778433447037003</c:v>
                </c:pt>
                <c:pt idx="700">
                  <c:v>52.342140171571003</c:v>
                </c:pt>
                <c:pt idx="701">
                  <c:v>50.991681155594968</c:v>
                </c:pt>
                <c:pt idx="702">
                  <c:v>63.465033997768003</c:v>
                </c:pt>
                <c:pt idx="703">
                  <c:v>83.491801675061026</c:v>
                </c:pt>
                <c:pt idx="704">
                  <c:v>86.589600973512006</c:v>
                </c:pt>
                <c:pt idx="705">
                  <c:v>83.170945038395956</c:v>
                </c:pt>
                <c:pt idx="706">
                  <c:v>83.293565409096047</c:v>
                </c:pt>
                <c:pt idx="707">
                  <c:v>83.086336982612949</c:v>
                </c:pt>
                <c:pt idx="708">
                  <c:v>79.019428021062993</c:v>
                </c:pt>
                <c:pt idx="709">
                  <c:v>74.943935633563981</c:v>
                </c:pt>
                <c:pt idx="710">
                  <c:v>71.338079265845991</c:v>
                </c:pt>
                <c:pt idx="711">
                  <c:v>68.231287806876978</c:v>
                </c:pt>
                <c:pt idx="712">
                  <c:v>65.452301472245978</c:v>
                </c:pt>
                <c:pt idx="713">
                  <c:v>63.910554677977998</c:v>
                </c:pt>
                <c:pt idx="714">
                  <c:v>70.19770981833598</c:v>
                </c:pt>
                <c:pt idx="715">
                  <c:v>75.471611962143044</c:v>
                </c:pt>
                <c:pt idx="716">
                  <c:v>75.415206591620986</c:v>
                </c:pt>
                <c:pt idx="717">
                  <c:v>75.717261438112061</c:v>
                </c:pt>
                <c:pt idx="718">
                  <c:v>74.575257052325924</c:v>
                </c:pt>
                <c:pt idx="719">
                  <c:v>71.815072507868905</c:v>
                </c:pt>
                <c:pt idx="720">
                  <c:v>70.438045744907996</c:v>
                </c:pt>
                <c:pt idx="721">
                  <c:v>68.523941758280955</c:v>
                </c:pt>
                <c:pt idx="722">
                  <c:v>76.602171779997008</c:v>
                </c:pt>
                <c:pt idx="723">
                  <c:v>82.782238463276983</c:v>
                </c:pt>
                <c:pt idx="724">
                  <c:v>81.195530866418935</c:v>
                </c:pt>
                <c:pt idx="725">
                  <c:v>77.959579283646022</c:v>
                </c:pt>
                <c:pt idx="726">
                  <c:v>76.273549186520924</c:v>
                </c:pt>
                <c:pt idx="727">
                  <c:v>77.07712134917503</c:v>
                </c:pt>
                <c:pt idx="728">
                  <c:v>80.382557808677959</c:v>
                </c:pt>
                <c:pt idx="729">
                  <c:v>94.695624945920045</c:v>
                </c:pt>
                <c:pt idx="730">
                  <c:v>97.616033441424989</c:v>
                </c:pt>
                <c:pt idx="731">
                  <c:v>95.381481552701914</c:v>
                </c:pt>
                <c:pt idx="732">
                  <c:v>92.166784167516909</c:v>
                </c:pt>
                <c:pt idx="733">
                  <c:v>88.163637798730988</c:v>
                </c:pt>
                <c:pt idx="734">
                  <c:v>84.205860967104002</c:v>
                </c:pt>
                <c:pt idx="735">
                  <c:v>80.714450278705996</c:v>
                </c:pt>
                <c:pt idx="736">
                  <c:v>77.560245609733045</c:v>
                </c:pt>
                <c:pt idx="737">
                  <c:v>74.820497793725934</c:v>
                </c:pt>
                <c:pt idx="738">
                  <c:v>72.840587541489924</c:v>
                </c:pt>
                <c:pt idx="739">
                  <c:v>74.353722915927989</c:v>
                </c:pt>
                <c:pt idx="740">
                  <c:v>74.708095787250983</c:v>
                </c:pt>
                <c:pt idx="741">
                  <c:v>82.11191377011707</c:v>
                </c:pt>
                <c:pt idx="742">
                  <c:v>91.259802158905956</c:v>
                </c:pt>
                <c:pt idx="743">
                  <c:v>87.822344433615925</c:v>
                </c:pt>
                <c:pt idx="744">
                  <c:v>82.025670776057908</c:v>
                </c:pt>
                <c:pt idx="745">
                  <c:v>77.238980238498939</c:v>
                </c:pt>
                <c:pt idx="746">
                  <c:v>81.874847720096923</c:v>
                </c:pt>
                <c:pt idx="747">
                  <c:v>86.179231466235947</c:v>
                </c:pt>
                <c:pt idx="748">
                  <c:v>86.32187983081694</c:v>
                </c:pt>
                <c:pt idx="749">
                  <c:v>86.870401622414946</c:v>
                </c:pt>
                <c:pt idx="750">
                  <c:v>88.098240267690983</c:v>
                </c:pt>
                <c:pt idx="751">
                  <c:v>88.228626595202044</c:v>
                </c:pt>
                <c:pt idx="752">
                  <c:v>88.209416070458957</c:v>
                </c:pt>
                <c:pt idx="753">
                  <c:v>94.185932938376908</c:v>
                </c:pt>
                <c:pt idx="754">
                  <c:v>110.588859926916</c:v>
                </c:pt>
                <c:pt idx="755">
                  <c:v>122.31504597695694</c:v>
                </c:pt>
                <c:pt idx="756">
                  <c:v>133.84544816844701</c:v>
                </c:pt>
                <c:pt idx="757">
                  <c:v>144.795038537388</c:v>
                </c:pt>
                <c:pt idx="758">
                  <c:v>150.72782080642307</c:v>
                </c:pt>
                <c:pt idx="759">
                  <c:v>153.32287658500417</c:v>
                </c:pt>
                <c:pt idx="760">
                  <c:v>153.91676791376099</c:v>
                </c:pt>
                <c:pt idx="761">
                  <c:v>153.63228865373708</c:v>
                </c:pt>
                <c:pt idx="762">
                  <c:v>155.85008242513101</c:v>
                </c:pt>
                <c:pt idx="763">
                  <c:v>164.89374349882499</c:v>
                </c:pt>
                <c:pt idx="764">
                  <c:v>168.49142517516299</c:v>
                </c:pt>
                <c:pt idx="765">
                  <c:v>165.52564714249917</c:v>
                </c:pt>
                <c:pt idx="766">
                  <c:v>156.70801628546201</c:v>
                </c:pt>
                <c:pt idx="767">
                  <c:v>150.77564275099598</c:v>
                </c:pt>
                <c:pt idx="768">
                  <c:v>154.10601201920798</c:v>
                </c:pt>
                <c:pt idx="769">
                  <c:v>151.5391589258879</c:v>
                </c:pt>
                <c:pt idx="770">
                  <c:v>143.95018418326501</c:v>
                </c:pt>
                <c:pt idx="771">
                  <c:v>135.57235172247198</c:v>
                </c:pt>
                <c:pt idx="772">
                  <c:v>128.644709512491</c:v>
                </c:pt>
                <c:pt idx="773">
                  <c:v>122.62404931112096</c:v>
                </c:pt>
                <c:pt idx="774">
                  <c:v>122.35878057583993</c:v>
                </c:pt>
                <c:pt idx="775">
                  <c:v>139.6274073815211</c:v>
                </c:pt>
                <c:pt idx="776">
                  <c:v>169.75972854277001</c:v>
                </c:pt>
                <c:pt idx="777">
                  <c:v>178.62885995550101</c:v>
                </c:pt>
                <c:pt idx="778">
                  <c:v>169.91790882097308</c:v>
                </c:pt>
                <c:pt idx="779">
                  <c:v>162.89053537615598</c:v>
                </c:pt>
                <c:pt idx="780">
                  <c:v>171.12612820693701</c:v>
                </c:pt>
                <c:pt idx="781">
                  <c:v>173.32389398445</c:v>
                </c:pt>
                <c:pt idx="782">
                  <c:v>163.707187045018</c:v>
                </c:pt>
                <c:pt idx="783">
                  <c:v>153.81785414806291</c:v>
                </c:pt>
                <c:pt idx="784">
                  <c:v>145.41672381683702</c:v>
                </c:pt>
                <c:pt idx="785">
                  <c:v>137.96753629681191</c:v>
                </c:pt>
                <c:pt idx="786">
                  <c:v>131.24875745159</c:v>
                </c:pt>
                <c:pt idx="787">
                  <c:v>125.19907709582097</c:v>
                </c:pt>
                <c:pt idx="788">
                  <c:v>119.81604282209094</c:v>
                </c:pt>
                <c:pt idx="789">
                  <c:v>114.26174876395</c:v>
                </c:pt>
                <c:pt idx="790">
                  <c:v>76.730105700094001</c:v>
                </c:pt>
                <c:pt idx="791">
                  <c:v>74.623896466036925</c:v>
                </c:pt>
                <c:pt idx="792">
                  <c:v>220.49799426558502</c:v>
                </c:pt>
                <c:pt idx="793">
                  <c:v>171.56878774516397</c:v>
                </c:pt>
                <c:pt idx="794">
                  <c:v>164.19235497842101</c:v>
                </c:pt>
                <c:pt idx="795">
                  <c:v>165.41201893231701</c:v>
                </c:pt>
                <c:pt idx="796">
                  <c:v>152.58470195339001</c:v>
                </c:pt>
                <c:pt idx="797">
                  <c:v>145.5454752060719</c:v>
                </c:pt>
                <c:pt idx="798">
                  <c:v>128.706837166979</c:v>
                </c:pt>
                <c:pt idx="799">
                  <c:v>123.95080172209494</c:v>
                </c:pt>
                <c:pt idx="800">
                  <c:v>115.100063364969</c:v>
                </c:pt>
                <c:pt idx="801">
                  <c:v>106.521542230797</c:v>
                </c:pt>
                <c:pt idx="802">
                  <c:v>99.239527149493</c:v>
                </c:pt>
                <c:pt idx="803">
                  <c:v>95.291151212952983</c:v>
                </c:pt>
                <c:pt idx="804">
                  <c:v>92.548133520394003</c:v>
                </c:pt>
                <c:pt idx="805">
                  <c:v>87.694410513518989</c:v>
                </c:pt>
                <c:pt idx="806">
                  <c:v>83.257188032454877</c:v>
                </c:pt>
                <c:pt idx="807">
                  <c:v>94.759796273252988</c:v>
                </c:pt>
                <c:pt idx="808">
                  <c:v>93.770249881704004</c:v>
                </c:pt>
                <c:pt idx="809">
                  <c:v>87.978889773542988</c:v>
                </c:pt>
                <c:pt idx="810">
                  <c:v>88.082299619499949</c:v>
                </c:pt>
                <c:pt idx="811">
                  <c:v>87.908178693106009</c:v>
                </c:pt>
                <c:pt idx="812">
                  <c:v>103.27046746897099</c:v>
                </c:pt>
                <c:pt idx="813">
                  <c:v>134.95475378871291</c:v>
                </c:pt>
                <c:pt idx="814">
                  <c:v>134.14545934209309</c:v>
                </c:pt>
                <c:pt idx="815">
                  <c:v>124.96201104580099</c:v>
                </c:pt>
                <c:pt idx="816">
                  <c:v>115.64858515656688</c:v>
                </c:pt>
                <c:pt idx="817">
                  <c:v>105.99468337135605</c:v>
                </c:pt>
                <c:pt idx="818">
                  <c:v>103.05874296222891</c:v>
                </c:pt>
                <c:pt idx="819">
                  <c:v>101.28033885250989</c:v>
                </c:pt>
                <c:pt idx="820">
                  <c:v>96.451139919775045</c:v>
                </c:pt>
                <c:pt idx="821">
                  <c:v>91.182142590795934</c:v>
                </c:pt>
                <c:pt idx="822">
                  <c:v>85.963828348373042</c:v>
                </c:pt>
                <c:pt idx="823">
                  <c:v>80.550138981968004</c:v>
                </c:pt>
                <c:pt idx="824">
                  <c:v>75.201847146602958</c:v>
                </c:pt>
                <c:pt idx="825">
                  <c:v>70.185039046696929</c:v>
                </c:pt>
                <c:pt idx="826">
                  <c:v>65.368919620170061</c:v>
                </c:pt>
                <c:pt idx="827">
                  <c:v>61.080067787652958</c:v>
                </c:pt>
                <c:pt idx="828">
                  <c:v>57.697789229178021</c:v>
                </c:pt>
                <c:pt idx="829">
                  <c:v>55.203282154571021</c:v>
                </c:pt>
                <c:pt idx="830">
                  <c:v>53.780068385312994</c:v>
                </c:pt>
                <c:pt idx="831">
                  <c:v>52.053164831287994</c:v>
                </c:pt>
                <c:pt idx="832">
                  <c:v>50.361003715627994</c:v>
                </c:pt>
                <c:pt idx="833">
                  <c:v>48.845007199206968</c:v>
                </c:pt>
                <c:pt idx="834">
                  <c:v>47.693601918334011</c:v>
                </c:pt>
                <c:pt idx="835">
                  <c:v>49.414783188392967</c:v>
                </c:pt>
                <c:pt idx="836">
                  <c:v>49.974340813354004</c:v>
                </c:pt>
                <c:pt idx="837">
                  <c:v>48.939016150077002</c:v>
                </c:pt>
                <c:pt idx="838">
                  <c:v>47.442230158398999</c:v>
                </c:pt>
                <c:pt idx="839">
                  <c:v>45.729632314289034</c:v>
                </c:pt>
                <c:pt idx="840">
                  <c:v>194.21595274431579</c:v>
                </c:pt>
                <c:pt idx="841">
                  <c:v>283.51464644115993</c:v>
                </c:pt>
                <c:pt idx="842">
                  <c:v>266.75203303190102</c:v>
                </c:pt>
                <c:pt idx="843">
                  <c:v>236.15784180768216</c:v>
                </c:pt>
                <c:pt idx="844">
                  <c:v>208.57111954216501</c:v>
                </c:pt>
                <c:pt idx="845">
                  <c:v>186.66294664376508</c:v>
                </c:pt>
                <c:pt idx="846">
                  <c:v>169.3526289120461</c:v>
                </c:pt>
                <c:pt idx="847">
                  <c:v>154.04102322273698</c:v>
                </c:pt>
                <c:pt idx="848">
                  <c:v>141.49328068900599</c:v>
                </c:pt>
                <c:pt idx="849">
                  <c:v>138.1939752480379</c:v>
                </c:pt>
                <c:pt idx="850">
                  <c:v>161.89935404633098</c:v>
                </c:pt>
                <c:pt idx="851">
                  <c:v>159.82625231236307</c:v>
                </c:pt>
                <c:pt idx="852">
                  <c:v>142.2061137773419</c:v>
                </c:pt>
                <c:pt idx="853">
                  <c:v>129.83617078112599</c:v>
                </c:pt>
                <c:pt idx="854">
                  <c:v>123.591932770513</c:v>
                </c:pt>
                <c:pt idx="855">
                  <c:v>115.93469935486699</c:v>
                </c:pt>
                <c:pt idx="856">
                  <c:v>130.13127713994399</c:v>
                </c:pt>
                <c:pt idx="857">
                  <c:v>125.97362910407602</c:v>
                </c:pt>
                <c:pt idx="858">
                  <c:v>116.95163096253899</c:v>
                </c:pt>
                <c:pt idx="859">
                  <c:v>108.05266192627099</c:v>
                </c:pt>
                <c:pt idx="860">
                  <c:v>100.43466702924908</c:v>
                </c:pt>
                <c:pt idx="861">
                  <c:v>93.348027071927007</c:v>
                </c:pt>
                <c:pt idx="862">
                  <c:v>86.853643505085998</c:v>
                </c:pt>
                <c:pt idx="863">
                  <c:v>81.321421113670908</c:v>
                </c:pt>
                <c:pt idx="864">
                  <c:v>76.82166224354998</c:v>
                </c:pt>
                <c:pt idx="865">
                  <c:v>72.673006368199935</c:v>
                </c:pt>
                <c:pt idx="866">
                  <c:v>69.073689753585924</c:v>
                </c:pt>
                <c:pt idx="867">
                  <c:v>69.373700927232008</c:v>
                </c:pt>
                <c:pt idx="868">
                  <c:v>68.519036943452988</c:v>
                </c:pt>
                <c:pt idx="869">
                  <c:v>65.363197336203925</c:v>
                </c:pt>
                <c:pt idx="870">
                  <c:v>62.014843746956004</c:v>
                </c:pt>
                <c:pt idx="871">
                  <c:v>58.764177719698992</c:v>
                </c:pt>
                <c:pt idx="872">
                  <c:v>55.952492619547996</c:v>
                </c:pt>
                <c:pt idx="873">
                  <c:v>53.570387551415969</c:v>
                </c:pt>
                <c:pt idx="874">
                  <c:v>51.406546743130001</c:v>
                </c:pt>
                <c:pt idx="875">
                  <c:v>50.059357603705998</c:v>
                </c:pt>
                <c:pt idx="876">
                  <c:v>49.036703712068011</c:v>
                </c:pt>
                <c:pt idx="877">
                  <c:v>49.599531213581024</c:v>
                </c:pt>
                <c:pt idx="878">
                  <c:v>49.591765256770003</c:v>
                </c:pt>
                <c:pt idx="879">
                  <c:v>48.170595160357003</c:v>
                </c:pt>
                <c:pt idx="880">
                  <c:v>47.035947996813</c:v>
                </c:pt>
                <c:pt idx="881">
                  <c:v>46.740432903426012</c:v>
                </c:pt>
                <c:pt idx="882">
                  <c:v>45.271032127871024</c:v>
                </c:pt>
                <c:pt idx="883">
                  <c:v>43.216732184077024</c:v>
                </c:pt>
                <c:pt idx="884">
                  <c:v>43.007868819317977</c:v>
                </c:pt>
                <c:pt idx="885">
                  <c:v>46.387694970378995</c:v>
                </c:pt>
                <c:pt idx="886">
                  <c:v>47.121373521734</c:v>
                </c:pt>
                <c:pt idx="887">
                  <c:v>45.243238177179023</c:v>
                </c:pt>
                <c:pt idx="888">
                  <c:v>42.419699774526997</c:v>
                </c:pt>
                <c:pt idx="889">
                  <c:v>40.161523027715802</c:v>
                </c:pt>
                <c:pt idx="890">
                  <c:v>38.165059025435312</c:v>
                </c:pt>
                <c:pt idx="891">
                  <c:v>36.438605079436194</c:v>
                </c:pt>
                <c:pt idx="892">
                  <c:v>37.261714754488402</c:v>
                </c:pt>
                <c:pt idx="893">
                  <c:v>39.738523622257716</c:v>
                </c:pt>
                <c:pt idx="894">
                  <c:v>39.627061705291368</c:v>
                </c:pt>
                <c:pt idx="895">
                  <c:v>38.337545013553296</c:v>
                </c:pt>
                <c:pt idx="896">
                  <c:v>44.495662650478003</c:v>
                </c:pt>
                <c:pt idx="897">
                  <c:v>58.437598799067999</c:v>
                </c:pt>
                <c:pt idx="898">
                  <c:v>63.296635355340001</c:v>
                </c:pt>
                <c:pt idx="899">
                  <c:v>60.452251489668967</c:v>
                </c:pt>
                <c:pt idx="900">
                  <c:v>57.927089322387005</c:v>
                </c:pt>
                <c:pt idx="901">
                  <c:v>54.040023571196969</c:v>
                </c:pt>
                <c:pt idx="902">
                  <c:v>49.991507665251973</c:v>
                </c:pt>
                <c:pt idx="903">
                  <c:v>47.288954695024003</c:v>
                </c:pt>
                <c:pt idx="904">
                  <c:v>44.818971694557</c:v>
                </c:pt>
                <c:pt idx="905">
                  <c:v>42.427465731337996</c:v>
                </c:pt>
                <c:pt idx="906">
                  <c:v>40.261662997120823</c:v>
                </c:pt>
                <c:pt idx="907">
                  <c:v>38.218276266319101</c:v>
                </c:pt>
                <c:pt idx="908">
                  <c:v>36.395565329320512</c:v>
                </c:pt>
                <c:pt idx="909">
                  <c:v>34.892157837624715</c:v>
                </c:pt>
                <c:pt idx="910">
                  <c:v>34.164446810977111</c:v>
                </c:pt>
                <c:pt idx="911">
                  <c:v>34.480766493926183</c:v>
                </c:pt>
                <c:pt idx="912">
                  <c:v>33.873100810193911</c:v>
                </c:pt>
                <c:pt idx="913">
                  <c:v>33.0738612339713</c:v>
                </c:pt>
                <c:pt idx="914">
                  <c:v>32.384734750637257</c:v>
                </c:pt>
                <c:pt idx="915">
                  <c:v>31.60290726705411</c:v>
                </c:pt>
                <c:pt idx="916">
                  <c:v>31.181093191846113</c:v>
                </c:pt>
                <c:pt idx="917">
                  <c:v>30.967161518431496</c:v>
                </c:pt>
                <c:pt idx="918">
                  <c:v>30.758584267870802</c:v>
                </c:pt>
                <c:pt idx="919">
                  <c:v>30.302599982694403</c:v>
                </c:pt>
                <c:pt idx="920">
                  <c:v>29.548075968320401</c:v>
                </c:pt>
                <c:pt idx="921">
                  <c:v>28.796985324325988</c:v>
                </c:pt>
                <c:pt idx="922">
                  <c:v>28.452217715374502</c:v>
                </c:pt>
                <c:pt idx="923">
                  <c:v>28.333684690364496</c:v>
                </c:pt>
                <c:pt idx="924">
                  <c:v>31.0057051882882</c:v>
                </c:pt>
                <c:pt idx="925">
                  <c:v>35.063254128208101</c:v>
                </c:pt>
                <c:pt idx="926">
                  <c:v>34.809062099746967</c:v>
                </c:pt>
                <c:pt idx="927">
                  <c:v>32.755089143608195</c:v>
                </c:pt>
                <c:pt idx="928">
                  <c:v>31.168258926379497</c:v>
                </c:pt>
                <c:pt idx="929">
                  <c:v>29.7445546756387</c:v>
                </c:pt>
                <c:pt idx="930">
                  <c:v>28.583298891652802</c:v>
                </c:pt>
                <c:pt idx="931">
                  <c:v>27.985810698688596</c:v>
                </c:pt>
                <c:pt idx="932">
                  <c:v>27.749276003608287</c:v>
                </c:pt>
                <c:pt idx="933">
                  <c:v>27.656983737928101</c:v>
                </c:pt>
                <c:pt idx="934">
                  <c:v>27.544499984539282</c:v>
                </c:pt>
                <c:pt idx="935">
                  <c:v>27.277310196784001</c:v>
                </c:pt>
                <c:pt idx="936">
                  <c:v>27.213997212045903</c:v>
                </c:pt>
                <c:pt idx="937">
                  <c:v>29.661009329735087</c:v>
                </c:pt>
                <c:pt idx="938">
                  <c:v>33.589030284738911</c:v>
                </c:pt>
                <c:pt idx="939">
                  <c:v>32.978993940506413</c:v>
                </c:pt>
                <c:pt idx="940">
                  <c:v>31.41709653198669</c:v>
                </c:pt>
                <c:pt idx="941">
                  <c:v>30.314248917910898</c:v>
                </c:pt>
                <c:pt idx="942">
                  <c:v>29.316732202266383</c:v>
                </c:pt>
                <c:pt idx="943">
                  <c:v>28.021820214217513</c:v>
                </c:pt>
                <c:pt idx="944">
                  <c:v>26.931439004496188</c:v>
                </c:pt>
                <c:pt idx="945">
                  <c:v>26.44851911122268</c:v>
                </c:pt>
                <c:pt idx="946">
                  <c:v>26.421624376582489</c:v>
                </c:pt>
                <c:pt idx="947">
                  <c:v>26.19518542535652</c:v>
                </c:pt>
                <c:pt idx="948">
                  <c:v>25.9702587920358</c:v>
                </c:pt>
                <c:pt idx="949">
                  <c:v>25.6961205166075</c:v>
                </c:pt>
                <c:pt idx="950">
                  <c:v>25.574276741588601</c:v>
                </c:pt>
                <c:pt idx="951">
                  <c:v>26.873276075327489</c:v>
                </c:pt>
                <c:pt idx="952">
                  <c:v>27.806457969811412</c:v>
                </c:pt>
                <c:pt idx="953">
                  <c:v>27.43316068794369</c:v>
                </c:pt>
                <c:pt idx="954">
                  <c:v>27.213016249080287</c:v>
                </c:pt>
                <c:pt idx="955">
                  <c:v>26.339019120187597</c:v>
                </c:pt>
                <c:pt idx="956">
                  <c:v>25.518320979092497</c:v>
                </c:pt>
                <c:pt idx="957">
                  <c:v>25.508306982151986</c:v>
                </c:pt>
                <c:pt idx="958">
                  <c:v>25.145636799078289</c:v>
                </c:pt>
                <c:pt idx="959">
                  <c:v>24.83393581675891</c:v>
                </c:pt>
                <c:pt idx="960">
                  <c:v>44.028070303542002</c:v>
                </c:pt>
                <c:pt idx="961">
                  <c:v>112.69915650666294</c:v>
                </c:pt>
                <c:pt idx="962">
                  <c:v>211.01412606107795</c:v>
                </c:pt>
                <c:pt idx="963">
                  <c:v>230.48133611341021</c:v>
                </c:pt>
                <c:pt idx="964">
                  <c:v>202.02523541963009</c:v>
                </c:pt>
                <c:pt idx="965">
                  <c:v>172.93069132907198</c:v>
                </c:pt>
                <c:pt idx="966">
                  <c:v>150.99227207256601</c:v>
                </c:pt>
                <c:pt idx="967">
                  <c:v>133.9349610390579</c:v>
                </c:pt>
                <c:pt idx="968">
                  <c:v>119.798875970193</c:v>
                </c:pt>
                <c:pt idx="969">
                  <c:v>107.08845707799993</c:v>
                </c:pt>
                <c:pt idx="970">
                  <c:v>96.131918221386002</c:v>
                </c:pt>
                <c:pt idx="971">
                  <c:v>86.510306467126</c:v>
                </c:pt>
                <c:pt idx="972">
                  <c:v>78.870239903377993</c:v>
                </c:pt>
                <c:pt idx="973">
                  <c:v>72.75638822027598</c:v>
                </c:pt>
                <c:pt idx="974">
                  <c:v>66.883689932883939</c:v>
                </c:pt>
                <c:pt idx="975">
                  <c:v>61.53498936295</c:v>
                </c:pt>
                <c:pt idx="976">
                  <c:v>56.523494812441001</c:v>
                </c:pt>
                <c:pt idx="977">
                  <c:v>58.576977287096994</c:v>
                </c:pt>
                <c:pt idx="978">
                  <c:v>64.861680020040993</c:v>
                </c:pt>
                <c:pt idx="979">
                  <c:v>62.072884055753967</c:v>
                </c:pt>
                <c:pt idx="980">
                  <c:v>56.29215104638704</c:v>
                </c:pt>
                <c:pt idx="981">
                  <c:v>50.826552389719012</c:v>
                </c:pt>
                <c:pt idx="982">
                  <c:v>46.21153037114</c:v>
                </c:pt>
                <c:pt idx="983">
                  <c:v>42.834565362061994</c:v>
                </c:pt>
                <c:pt idx="984">
                  <c:v>39.975671419191478</c:v>
                </c:pt>
                <c:pt idx="985">
                  <c:v>37.671839021022997</c:v>
                </c:pt>
                <c:pt idx="986">
                  <c:v>36.281896245681594</c:v>
                </c:pt>
                <c:pt idx="987">
                  <c:v>36.072787640181211</c:v>
                </c:pt>
                <c:pt idx="988">
                  <c:v>37.995311558929622</c:v>
                </c:pt>
                <c:pt idx="989">
                  <c:v>37.824501382544497</c:v>
                </c:pt>
                <c:pt idx="990">
                  <c:v>35.487806725028378</c:v>
                </c:pt>
                <c:pt idx="991">
                  <c:v>33.914750862775001</c:v>
                </c:pt>
                <c:pt idx="992">
                  <c:v>44.936278515860003</c:v>
                </c:pt>
                <c:pt idx="993">
                  <c:v>54.394396442520012</c:v>
                </c:pt>
                <c:pt idx="994">
                  <c:v>51.397145848043003</c:v>
                </c:pt>
                <c:pt idx="995">
                  <c:v>47.232140589933003</c:v>
                </c:pt>
                <c:pt idx="996">
                  <c:v>44.566782465483996</c:v>
                </c:pt>
                <c:pt idx="997">
                  <c:v>90.379796631848961</c:v>
                </c:pt>
                <c:pt idx="998">
                  <c:v>174.42665985161204</c:v>
                </c:pt>
                <c:pt idx="999">
                  <c:v>197.19521901775701</c:v>
                </c:pt>
                <c:pt idx="1000">
                  <c:v>174.24436423383779</c:v>
                </c:pt>
                <c:pt idx="1001">
                  <c:v>151.76437167340691</c:v>
                </c:pt>
                <c:pt idx="1002">
                  <c:v>134.722592553521</c:v>
                </c:pt>
                <c:pt idx="1003">
                  <c:v>121.44934615981498</c:v>
                </c:pt>
                <c:pt idx="1004">
                  <c:v>110.52918467984205</c:v>
                </c:pt>
                <c:pt idx="1005">
                  <c:v>100.72813844979098</c:v>
                </c:pt>
                <c:pt idx="1006">
                  <c:v>92.565709106860908</c:v>
                </c:pt>
                <c:pt idx="1007">
                  <c:v>84.912971771473963</c:v>
                </c:pt>
                <c:pt idx="1008">
                  <c:v>80.147126696934023</c:v>
                </c:pt>
                <c:pt idx="1009">
                  <c:v>83.489349267647043</c:v>
                </c:pt>
                <c:pt idx="1010">
                  <c:v>84.762557450081957</c:v>
                </c:pt>
                <c:pt idx="1011">
                  <c:v>79.852429072684913</c:v>
                </c:pt>
                <c:pt idx="1012">
                  <c:v>73.759422852601944</c:v>
                </c:pt>
                <c:pt idx="1013">
                  <c:v>68.469988795172995</c:v>
                </c:pt>
                <c:pt idx="1014">
                  <c:v>66.809300241326</c:v>
                </c:pt>
                <c:pt idx="1015">
                  <c:v>65.051332860056945</c:v>
                </c:pt>
                <c:pt idx="1016">
                  <c:v>61.658835937357011</c:v>
                </c:pt>
                <c:pt idx="1017">
                  <c:v>58.483377070795974</c:v>
                </c:pt>
                <c:pt idx="1018">
                  <c:v>60.347615440005001</c:v>
                </c:pt>
                <c:pt idx="1019">
                  <c:v>61.320812448794001</c:v>
                </c:pt>
                <c:pt idx="1020">
                  <c:v>71.327452167051945</c:v>
                </c:pt>
                <c:pt idx="1021">
                  <c:v>75.031404831329979</c:v>
                </c:pt>
                <c:pt idx="1022">
                  <c:v>70.327687411278006</c:v>
                </c:pt>
                <c:pt idx="1023">
                  <c:v>65.232811008692963</c:v>
                </c:pt>
                <c:pt idx="1024">
                  <c:v>61.244379084390999</c:v>
                </c:pt>
                <c:pt idx="1025">
                  <c:v>57.743976235475024</c:v>
                </c:pt>
                <c:pt idx="1026">
                  <c:v>54.871798419111997</c:v>
                </c:pt>
                <c:pt idx="1027">
                  <c:v>52.516669832533992</c:v>
                </c:pt>
                <c:pt idx="1028">
                  <c:v>50.316860382176003</c:v>
                </c:pt>
                <c:pt idx="1029">
                  <c:v>48.063915437848003</c:v>
                </c:pt>
                <c:pt idx="1030">
                  <c:v>46.204990618036</c:v>
                </c:pt>
                <c:pt idx="1031">
                  <c:v>44.582723113675002</c:v>
                </c:pt>
                <c:pt idx="1032">
                  <c:v>43.343848635035997</c:v>
                </c:pt>
                <c:pt idx="1033">
                  <c:v>48.157924388717994</c:v>
                </c:pt>
                <c:pt idx="1034">
                  <c:v>67.365179255165998</c:v>
                </c:pt>
                <c:pt idx="1035">
                  <c:v>74.386421681448027</c:v>
                </c:pt>
                <c:pt idx="1036">
                  <c:v>71.428409605594979</c:v>
                </c:pt>
                <c:pt idx="1037">
                  <c:v>66.560380888805</c:v>
                </c:pt>
                <c:pt idx="1038">
                  <c:v>62.614048625110001</c:v>
                </c:pt>
                <c:pt idx="1039">
                  <c:v>59.529737567435994</c:v>
                </c:pt>
                <c:pt idx="1040">
                  <c:v>57.047492529898996</c:v>
                </c:pt>
                <c:pt idx="1041">
                  <c:v>54.908584530322003</c:v>
                </c:pt>
                <c:pt idx="1042">
                  <c:v>53.006333846196021</c:v>
                </c:pt>
                <c:pt idx="1043">
                  <c:v>51.386927483817956</c:v>
                </c:pt>
                <c:pt idx="1044">
                  <c:v>60.885510132809024</c:v>
                </c:pt>
                <c:pt idx="1045">
                  <c:v>82.470782721698924</c:v>
                </c:pt>
                <c:pt idx="1046">
                  <c:v>83.091241797440986</c:v>
                </c:pt>
                <c:pt idx="1047">
                  <c:v>78.783179440181001</c:v>
                </c:pt>
                <c:pt idx="1048">
                  <c:v>74.124831557287933</c:v>
                </c:pt>
                <c:pt idx="1049">
                  <c:v>70.501808337671946</c:v>
                </c:pt>
                <c:pt idx="1050">
                  <c:v>67.184927310237001</c:v>
                </c:pt>
                <c:pt idx="1051">
                  <c:v>63.799787609779003</c:v>
                </c:pt>
                <c:pt idx="1052">
                  <c:v>60.782100286852021</c:v>
                </c:pt>
                <c:pt idx="1053">
                  <c:v>57.915236019886002</c:v>
                </c:pt>
                <c:pt idx="1054">
                  <c:v>55.545392988824034</c:v>
                </c:pt>
                <c:pt idx="1055">
                  <c:v>64.456215327593</c:v>
                </c:pt>
                <c:pt idx="1056">
                  <c:v>126.89164694604999</c:v>
                </c:pt>
                <c:pt idx="1057">
                  <c:v>157.45109573190399</c:v>
                </c:pt>
                <c:pt idx="1058">
                  <c:v>155.097602083602</c:v>
                </c:pt>
                <c:pt idx="1059">
                  <c:v>143.51406439814178</c:v>
                </c:pt>
                <c:pt idx="1060">
                  <c:v>131.747822360339</c:v>
                </c:pt>
                <c:pt idx="1061">
                  <c:v>121.41623865972599</c:v>
                </c:pt>
                <c:pt idx="1062">
                  <c:v>112.84221360581309</c:v>
                </c:pt>
                <c:pt idx="1063">
                  <c:v>105.75148630280096</c:v>
                </c:pt>
                <c:pt idx="1064">
                  <c:v>99.427545051232997</c:v>
                </c:pt>
                <c:pt idx="1065">
                  <c:v>93.716296918596001</c:v>
                </c:pt>
                <c:pt idx="1066">
                  <c:v>94.315093062180978</c:v>
                </c:pt>
                <c:pt idx="1067">
                  <c:v>102.24699610819498</c:v>
                </c:pt>
                <c:pt idx="1068">
                  <c:v>100.0324722133529</c:v>
                </c:pt>
                <c:pt idx="1069">
                  <c:v>95.253956367173998</c:v>
                </c:pt>
                <c:pt idx="1070">
                  <c:v>91.010882806384913</c:v>
                </c:pt>
                <c:pt idx="1071">
                  <c:v>86.01900751518798</c:v>
                </c:pt>
                <c:pt idx="1072">
                  <c:v>91.320703609687001</c:v>
                </c:pt>
                <c:pt idx="1073">
                  <c:v>110.86148588443898</c:v>
                </c:pt>
                <c:pt idx="1074">
                  <c:v>121.33530921506396</c:v>
                </c:pt>
                <c:pt idx="1075">
                  <c:v>123.28660804747</c:v>
                </c:pt>
                <c:pt idx="1076">
                  <c:v>121.67987245673088</c:v>
                </c:pt>
                <c:pt idx="1077">
                  <c:v>132.380134738582</c:v>
                </c:pt>
                <c:pt idx="1078">
                  <c:v>146.7622780179851</c:v>
                </c:pt>
                <c:pt idx="1079">
                  <c:v>144.41082804252801</c:v>
                </c:pt>
                <c:pt idx="1080">
                  <c:v>137.04665731285499</c:v>
                </c:pt>
                <c:pt idx="1081">
                  <c:v>130.69042603033608</c:v>
                </c:pt>
                <c:pt idx="1082">
                  <c:v>127.03061669951008</c:v>
                </c:pt>
                <c:pt idx="1083">
                  <c:v>123.345465825406</c:v>
                </c:pt>
                <c:pt idx="1084">
                  <c:v>120.33063964446202</c:v>
                </c:pt>
                <c:pt idx="1085">
                  <c:v>117.10081908022399</c:v>
                </c:pt>
                <c:pt idx="1086">
                  <c:v>115.23862438386004</c:v>
                </c:pt>
                <c:pt idx="1087">
                  <c:v>111.50360789233801</c:v>
                </c:pt>
                <c:pt idx="1088">
                  <c:v>106.29551201414</c:v>
                </c:pt>
                <c:pt idx="1089">
                  <c:v>101.40418542691707</c:v>
                </c:pt>
                <c:pt idx="1090">
                  <c:v>96.952248501368999</c:v>
                </c:pt>
                <c:pt idx="1091">
                  <c:v>92.807679971709007</c:v>
                </c:pt>
                <c:pt idx="1092">
                  <c:v>90.316442773653918</c:v>
                </c:pt>
                <c:pt idx="1093">
                  <c:v>96.124560999143995</c:v>
                </c:pt>
                <c:pt idx="1094">
                  <c:v>97.167242884662983</c:v>
                </c:pt>
                <c:pt idx="1095">
                  <c:v>95.429303497275043</c:v>
                </c:pt>
                <c:pt idx="1096">
                  <c:v>93.063139077334</c:v>
                </c:pt>
                <c:pt idx="1097">
                  <c:v>90.444785428320046</c:v>
                </c:pt>
                <c:pt idx="1098">
                  <c:v>98.235266313459945</c:v>
                </c:pt>
                <c:pt idx="1099">
                  <c:v>138.62069413807399</c:v>
                </c:pt>
                <c:pt idx="1100">
                  <c:v>142.3683814012351</c:v>
                </c:pt>
                <c:pt idx="1101">
                  <c:v>134.65433388049809</c:v>
                </c:pt>
                <c:pt idx="1102">
                  <c:v>126.33372425936498</c:v>
                </c:pt>
                <c:pt idx="1103">
                  <c:v>118.95402161606998</c:v>
                </c:pt>
                <c:pt idx="1104">
                  <c:v>113.92454274452501</c:v>
                </c:pt>
                <c:pt idx="1105">
                  <c:v>109.48159797949502</c:v>
                </c:pt>
                <c:pt idx="1106">
                  <c:v>104.80976185582493</c:v>
                </c:pt>
                <c:pt idx="1107">
                  <c:v>100.36436468338104</c:v>
                </c:pt>
                <c:pt idx="1108">
                  <c:v>103.31461080242298</c:v>
                </c:pt>
                <c:pt idx="1109">
                  <c:v>109.68187791830501</c:v>
                </c:pt>
                <c:pt idx="1110">
                  <c:v>107.180013621456</c:v>
                </c:pt>
                <c:pt idx="1111">
                  <c:v>103.18463320948101</c:v>
                </c:pt>
                <c:pt idx="1112">
                  <c:v>99.161458846813957</c:v>
                </c:pt>
                <c:pt idx="1113">
                  <c:v>95.35532254028594</c:v>
                </c:pt>
                <c:pt idx="1114">
                  <c:v>91.806689012227949</c:v>
                </c:pt>
                <c:pt idx="1115">
                  <c:v>88.679052090239935</c:v>
                </c:pt>
                <c:pt idx="1116">
                  <c:v>85.690793656280988</c:v>
                </c:pt>
                <c:pt idx="1117">
                  <c:v>88.897316350085958</c:v>
                </c:pt>
                <c:pt idx="1118">
                  <c:v>188.35102041373517</c:v>
                </c:pt>
                <c:pt idx="1119">
                  <c:v>166.40933128067701</c:v>
                </c:pt>
                <c:pt idx="1120">
                  <c:v>161.98069222556191</c:v>
                </c:pt>
                <c:pt idx="1121">
                  <c:v>151.57512756796001</c:v>
                </c:pt>
                <c:pt idx="1122">
                  <c:v>142.04384615344901</c:v>
                </c:pt>
                <c:pt idx="1123">
                  <c:v>133.79435634732201</c:v>
                </c:pt>
                <c:pt idx="1124">
                  <c:v>126.09216212908601</c:v>
                </c:pt>
                <c:pt idx="1125">
                  <c:v>118.98631164702098</c:v>
                </c:pt>
                <c:pt idx="1126">
                  <c:v>112.61046110519</c:v>
                </c:pt>
                <c:pt idx="1127">
                  <c:v>107.51885457915698</c:v>
                </c:pt>
                <c:pt idx="1128">
                  <c:v>102.974134906446</c:v>
                </c:pt>
                <c:pt idx="1129">
                  <c:v>98.774387209970982</c:v>
                </c:pt>
                <c:pt idx="1130">
                  <c:v>95.69620717083194</c:v>
                </c:pt>
                <c:pt idx="1131">
                  <c:v>93.427321578313027</c:v>
                </c:pt>
                <c:pt idx="1132">
                  <c:v>90.219572680801022</c:v>
                </c:pt>
                <c:pt idx="1133">
                  <c:v>87.154063413301003</c:v>
                </c:pt>
                <c:pt idx="1134">
                  <c:v>85.097719796662005</c:v>
                </c:pt>
                <c:pt idx="1135">
                  <c:v>83.576409730843949</c:v>
                </c:pt>
                <c:pt idx="1136">
                  <c:v>81.359842163156912</c:v>
                </c:pt>
                <c:pt idx="1137">
                  <c:v>79.547921818779983</c:v>
                </c:pt>
                <c:pt idx="1138">
                  <c:v>77.309282584366983</c:v>
                </c:pt>
                <c:pt idx="1139">
                  <c:v>76.083896346504929</c:v>
                </c:pt>
                <c:pt idx="1140">
                  <c:v>76.766483076735</c:v>
                </c:pt>
                <c:pt idx="1141">
                  <c:v>166.67541748509609</c:v>
                </c:pt>
                <c:pt idx="1142">
                  <c:v>138.14002228492998</c:v>
                </c:pt>
                <c:pt idx="1143">
                  <c:v>131.5291493659241</c:v>
                </c:pt>
                <c:pt idx="1144">
                  <c:v>130.35648988746325</c:v>
                </c:pt>
                <c:pt idx="1145">
                  <c:v>123.27271107212391</c:v>
                </c:pt>
                <c:pt idx="1146">
                  <c:v>117.794850378386</c:v>
                </c:pt>
                <c:pt idx="1147">
                  <c:v>111.36300320060202</c:v>
                </c:pt>
                <c:pt idx="1148">
                  <c:v>105.55161509856002</c:v>
                </c:pt>
                <c:pt idx="1149">
                  <c:v>100.30755057828998</c:v>
                </c:pt>
                <c:pt idx="1150">
                  <c:v>95.793894732822949</c:v>
                </c:pt>
                <c:pt idx="1151">
                  <c:v>97.293133131914999</c:v>
                </c:pt>
                <c:pt idx="1152">
                  <c:v>102.35449329984208</c:v>
                </c:pt>
                <c:pt idx="1153">
                  <c:v>116.23593673221995</c:v>
                </c:pt>
                <c:pt idx="1154">
                  <c:v>130.183186430207</c:v>
                </c:pt>
                <c:pt idx="1155">
                  <c:v>131.38527479763601</c:v>
                </c:pt>
                <c:pt idx="1156">
                  <c:v>125.77253169612796</c:v>
                </c:pt>
                <c:pt idx="1157">
                  <c:v>120.27586921221601</c:v>
                </c:pt>
                <c:pt idx="1158">
                  <c:v>116.02584716375388</c:v>
                </c:pt>
                <c:pt idx="1159">
                  <c:v>111.52894943561598</c:v>
                </c:pt>
                <c:pt idx="1160">
                  <c:v>105.668513185294</c:v>
                </c:pt>
                <c:pt idx="1161">
                  <c:v>107.05534957791095</c:v>
                </c:pt>
                <c:pt idx="1162">
                  <c:v>117.76787389683194</c:v>
                </c:pt>
                <c:pt idx="1163">
                  <c:v>118.27511349696101</c:v>
                </c:pt>
                <c:pt idx="1164">
                  <c:v>113.44877570620898</c:v>
                </c:pt>
                <c:pt idx="1165">
                  <c:v>131.760084397409</c:v>
                </c:pt>
                <c:pt idx="1166">
                  <c:v>153.030631368169</c:v>
                </c:pt>
                <c:pt idx="1167">
                  <c:v>159.39953342232698</c:v>
                </c:pt>
                <c:pt idx="1168">
                  <c:v>151.71287111771301</c:v>
                </c:pt>
                <c:pt idx="1169">
                  <c:v>142.82534664937708</c:v>
                </c:pt>
                <c:pt idx="1170">
                  <c:v>134.55501138023109</c:v>
                </c:pt>
                <c:pt idx="1171">
                  <c:v>127.07312509468601</c:v>
                </c:pt>
                <c:pt idx="1172">
                  <c:v>120.31592519997805</c:v>
                </c:pt>
                <c:pt idx="1173">
                  <c:v>115.10660311807301</c:v>
                </c:pt>
                <c:pt idx="1174">
                  <c:v>118.12756031755193</c:v>
                </c:pt>
                <c:pt idx="1175">
                  <c:v>126.96113182277998</c:v>
                </c:pt>
                <c:pt idx="1176">
                  <c:v>127.56932886145192</c:v>
                </c:pt>
                <c:pt idx="1177">
                  <c:v>124.62521376094499</c:v>
                </c:pt>
                <c:pt idx="1178">
                  <c:v>131.20134424158599</c:v>
                </c:pt>
                <c:pt idx="1179">
                  <c:v>135.207760486924</c:v>
                </c:pt>
                <c:pt idx="1180">
                  <c:v>128.49920000592701</c:v>
                </c:pt>
                <c:pt idx="1181">
                  <c:v>180.5584958557501</c:v>
                </c:pt>
                <c:pt idx="1182">
                  <c:v>165.57306035250301</c:v>
                </c:pt>
                <c:pt idx="1183">
                  <c:v>203.32705502189498</c:v>
                </c:pt>
                <c:pt idx="1184">
                  <c:v>185.48333867763117</c:v>
                </c:pt>
                <c:pt idx="1185">
                  <c:v>174.30608315375699</c:v>
                </c:pt>
                <c:pt idx="1186">
                  <c:v>179.763098384476</c:v>
                </c:pt>
                <c:pt idx="1187">
                  <c:v>167.73771862992695</c:v>
                </c:pt>
                <c:pt idx="1188">
                  <c:v>155.92447211668909</c:v>
                </c:pt>
                <c:pt idx="1189">
                  <c:v>145.11671264319091</c:v>
                </c:pt>
                <c:pt idx="1190">
                  <c:v>135.5658119693679</c:v>
                </c:pt>
                <c:pt idx="1191">
                  <c:v>127.38621577454002</c:v>
                </c:pt>
                <c:pt idx="1192">
                  <c:v>119.94929029158499</c:v>
                </c:pt>
                <c:pt idx="1193">
                  <c:v>113.29059542800603</c:v>
                </c:pt>
                <c:pt idx="1194">
                  <c:v>107.15303713990195</c:v>
                </c:pt>
                <c:pt idx="1195">
                  <c:v>101.74057397720399</c:v>
                </c:pt>
                <c:pt idx="1196">
                  <c:v>97.829801621012024</c:v>
                </c:pt>
                <c:pt idx="1197">
                  <c:v>99.413648075886982</c:v>
                </c:pt>
                <c:pt idx="1198">
                  <c:v>98.038664985771049</c:v>
                </c:pt>
                <c:pt idx="1199">
                  <c:v>94.029796333018908</c:v>
                </c:pt>
                <c:pt idx="1200">
                  <c:v>89.892176291032001</c:v>
                </c:pt>
                <c:pt idx="1201">
                  <c:v>86.214382639169983</c:v>
                </c:pt>
                <c:pt idx="1202">
                  <c:v>99.183939248108999</c:v>
                </c:pt>
                <c:pt idx="1203">
                  <c:v>120.65680983052393</c:v>
                </c:pt>
                <c:pt idx="1204">
                  <c:v>128.72686516085983</c:v>
                </c:pt>
                <c:pt idx="1205">
                  <c:v>124.06116005572498</c:v>
                </c:pt>
                <c:pt idx="1206">
                  <c:v>116.814704881924</c:v>
                </c:pt>
                <c:pt idx="1207">
                  <c:v>109.71539415296296</c:v>
                </c:pt>
                <c:pt idx="1208">
                  <c:v>105.23934188784398</c:v>
                </c:pt>
                <c:pt idx="1209">
                  <c:v>100.48575885037395</c:v>
                </c:pt>
                <c:pt idx="1210">
                  <c:v>114.42197271499801</c:v>
                </c:pt>
                <c:pt idx="1211">
                  <c:v>124.01701672227303</c:v>
                </c:pt>
                <c:pt idx="1212">
                  <c:v>122.11680971099194</c:v>
                </c:pt>
                <c:pt idx="1213">
                  <c:v>115.35470500145595</c:v>
                </c:pt>
                <c:pt idx="1214">
                  <c:v>108.492460322515</c:v>
                </c:pt>
                <c:pt idx="1215">
                  <c:v>102.19753922534605</c:v>
                </c:pt>
                <c:pt idx="1216">
                  <c:v>96.687797235225958</c:v>
                </c:pt>
                <c:pt idx="1217">
                  <c:v>93.361924047273035</c:v>
                </c:pt>
                <c:pt idx="1218">
                  <c:v>195.34446888932501</c:v>
                </c:pt>
                <c:pt idx="1219">
                  <c:v>134.58239659635404</c:v>
                </c:pt>
                <c:pt idx="1220">
                  <c:v>129.01175315545291</c:v>
                </c:pt>
                <c:pt idx="1221">
                  <c:v>121.00096433762201</c:v>
                </c:pt>
                <c:pt idx="1222">
                  <c:v>113.68911163278092</c:v>
                </c:pt>
                <c:pt idx="1223">
                  <c:v>107.48656454820603</c:v>
                </c:pt>
                <c:pt idx="1224">
                  <c:v>105.370954419062</c:v>
                </c:pt>
                <c:pt idx="1225">
                  <c:v>102.184868453707</c:v>
                </c:pt>
                <c:pt idx="1226">
                  <c:v>97.495456743570003</c:v>
                </c:pt>
                <c:pt idx="1227">
                  <c:v>92.802366422312005</c:v>
                </c:pt>
                <c:pt idx="1228">
                  <c:v>88.988872893541881</c:v>
                </c:pt>
                <c:pt idx="1229">
                  <c:v>85.631118409206991</c:v>
                </c:pt>
                <c:pt idx="1230">
                  <c:v>82.104965282443999</c:v>
                </c:pt>
                <c:pt idx="1231">
                  <c:v>80.235413363837992</c:v>
                </c:pt>
                <c:pt idx="1232">
                  <c:v>78.871057372515907</c:v>
                </c:pt>
                <c:pt idx="1233">
                  <c:v>76.008689185809004</c:v>
                </c:pt>
                <c:pt idx="1234">
                  <c:v>73.436522543091982</c:v>
                </c:pt>
                <c:pt idx="1235">
                  <c:v>70.689417504842979</c:v>
                </c:pt>
                <c:pt idx="1236">
                  <c:v>68.010979874185978</c:v>
                </c:pt>
                <c:pt idx="1237">
                  <c:v>65.241803169211067</c:v>
                </c:pt>
                <c:pt idx="1238">
                  <c:v>62.526170692775025</c:v>
                </c:pt>
                <c:pt idx="1239">
                  <c:v>60.311238063363959</c:v>
                </c:pt>
                <c:pt idx="1240">
                  <c:v>59.29880253595104</c:v>
                </c:pt>
                <c:pt idx="1241">
                  <c:v>59.286540498881003</c:v>
                </c:pt>
                <c:pt idx="1242">
                  <c:v>58.556949293215972</c:v>
                </c:pt>
                <c:pt idx="1243">
                  <c:v>57.300907962678998</c:v>
                </c:pt>
                <c:pt idx="1244">
                  <c:v>55.818018946347003</c:v>
                </c:pt>
                <c:pt idx="1245">
                  <c:v>54.205969806211002</c:v>
                </c:pt>
                <c:pt idx="1246">
                  <c:v>52.613131190818002</c:v>
                </c:pt>
                <c:pt idx="1247">
                  <c:v>64.902144742372045</c:v>
                </c:pt>
                <c:pt idx="1248">
                  <c:v>135.47752530246404</c:v>
                </c:pt>
                <c:pt idx="1249">
                  <c:v>114.69092006140002</c:v>
                </c:pt>
                <c:pt idx="1250">
                  <c:v>107.36312670836806</c:v>
                </c:pt>
                <c:pt idx="1251">
                  <c:v>99.567741008399949</c:v>
                </c:pt>
                <c:pt idx="1252">
                  <c:v>321.02258290001396</c:v>
                </c:pt>
                <c:pt idx="1253">
                  <c:v>205.14592385394499</c:v>
                </c:pt>
                <c:pt idx="1254">
                  <c:v>194.19061120103791</c:v>
                </c:pt>
                <c:pt idx="1255">
                  <c:v>192.38809175174799</c:v>
                </c:pt>
                <c:pt idx="1256">
                  <c:v>168.03241625417601</c:v>
                </c:pt>
                <c:pt idx="1257">
                  <c:v>152.89574896039909</c:v>
                </c:pt>
                <c:pt idx="1258">
                  <c:v>140.00753053069101</c:v>
                </c:pt>
                <c:pt idx="1259">
                  <c:v>128.24128849288795</c:v>
                </c:pt>
                <c:pt idx="1260">
                  <c:v>125.860818363032</c:v>
                </c:pt>
                <c:pt idx="1261">
                  <c:v>116.57028160966198</c:v>
                </c:pt>
                <c:pt idx="1262">
                  <c:v>108.89710754582502</c:v>
                </c:pt>
                <c:pt idx="1263">
                  <c:v>101.99276320627699</c:v>
                </c:pt>
                <c:pt idx="1264">
                  <c:v>95.616912664445991</c:v>
                </c:pt>
                <c:pt idx="1265">
                  <c:v>89.836997124217007</c:v>
                </c:pt>
                <c:pt idx="1266">
                  <c:v>86.589192238942999</c:v>
                </c:pt>
                <c:pt idx="1267">
                  <c:v>84.958341308632924</c:v>
                </c:pt>
                <c:pt idx="1268">
                  <c:v>82.432770406781913</c:v>
                </c:pt>
                <c:pt idx="1269">
                  <c:v>79.025559039598008</c:v>
                </c:pt>
                <c:pt idx="1270">
                  <c:v>75.601998289653963</c:v>
                </c:pt>
                <c:pt idx="1271">
                  <c:v>78.597613945855073</c:v>
                </c:pt>
                <c:pt idx="1272">
                  <c:v>78.358095488420958</c:v>
                </c:pt>
                <c:pt idx="1273">
                  <c:v>74.804965880103993</c:v>
                </c:pt>
                <c:pt idx="1274">
                  <c:v>74.025100322451891</c:v>
                </c:pt>
                <c:pt idx="1275">
                  <c:v>71.243252845838043</c:v>
                </c:pt>
                <c:pt idx="1276">
                  <c:v>67.397878020685937</c:v>
                </c:pt>
                <c:pt idx="1277">
                  <c:v>63.234916435421013</c:v>
                </c:pt>
                <c:pt idx="1278">
                  <c:v>58.695101577538011</c:v>
                </c:pt>
                <c:pt idx="1279">
                  <c:v>55.382716630362005</c:v>
                </c:pt>
                <c:pt idx="1280">
                  <c:v>54.083349435510996</c:v>
                </c:pt>
                <c:pt idx="1281">
                  <c:v>55.714200365821</c:v>
                </c:pt>
                <c:pt idx="1282">
                  <c:v>58.554496885801974</c:v>
                </c:pt>
                <c:pt idx="1283">
                  <c:v>59.656036549256996</c:v>
                </c:pt>
                <c:pt idx="1284">
                  <c:v>56.628130862105046</c:v>
                </c:pt>
                <c:pt idx="1285">
                  <c:v>56.853343609623977</c:v>
                </c:pt>
                <c:pt idx="1286">
                  <c:v>57.829401760395974</c:v>
                </c:pt>
                <c:pt idx="1287">
                  <c:v>56.117621385423995</c:v>
                </c:pt>
                <c:pt idx="1288">
                  <c:v>54.109099713357999</c:v>
                </c:pt>
                <c:pt idx="1289">
                  <c:v>51.921961034639004</c:v>
                </c:pt>
                <c:pt idx="1290">
                  <c:v>49.897089979812968</c:v>
                </c:pt>
                <c:pt idx="1291">
                  <c:v>49.330175132610009</c:v>
                </c:pt>
                <c:pt idx="1292">
                  <c:v>52.327834461655968</c:v>
                </c:pt>
                <c:pt idx="1293">
                  <c:v>53.471065051148969</c:v>
                </c:pt>
                <c:pt idx="1294">
                  <c:v>51.321938687346979</c:v>
                </c:pt>
                <c:pt idx="1295">
                  <c:v>48.64513599496604</c:v>
                </c:pt>
                <c:pt idx="1296">
                  <c:v>47.223148429415012</c:v>
                </c:pt>
                <c:pt idx="1297">
                  <c:v>45.642571851091994</c:v>
                </c:pt>
                <c:pt idx="1298">
                  <c:v>44.228758976921064</c:v>
                </c:pt>
                <c:pt idx="1299">
                  <c:v>42.879934899220999</c:v>
                </c:pt>
                <c:pt idx="1300">
                  <c:v>42.807588880508</c:v>
                </c:pt>
                <c:pt idx="1301">
                  <c:v>42.646138725753012</c:v>
                </c:pt>
                <c:pt idx="1302">
                  <c:v>41.587107457473977</c:v>
                </c:pt>
                <c:pt idx="1303">
                  <c:v>40.737225668152298</c:v>
                </c:pt>
                <c:pt idx="1304">
                  <c:v>39.894455860331199</c:v>
                </c:pt>
                <c:pt idx="1305">
                  <c:v>38.957677101640037</c:v>
                </c:pt>
                <c:pt idx="1306">
                  <c:v>38.130398333984125</c:v>
                </c:pt>
                <c:pt idx="1307">
                  <c:v>37.771692876229721</c:v>
                </c:pt>
                <c:pt idx="1308">
                  <c:v>41.067197085705999</c:v>
                </c:pt>
                <c:pt idx="1309">
                  <c:v>43.700673913773002</c:v>
                </c:pt>
                <c:pt idx="1310">
                  <c:v>41.762863322144021</c:v>
                </c:pt>
                <c:pt idx="1311">
                  <c:v>39.936187659826068</c:v>
                </c:pt>
                <c:pt idx="1312">
                  <c:v>38.723513067060011</c:v>
                </c:pt>
                <c:pt idx="1313">
                  <c:v>37.822294215871921</c:v>
                </c:pt>
                <c:pt idx="1314">
                  <c:v>36.928759574581022</c:v>
                </c:pt>
                <c:pt idx="1315">
                  <c:v>36.091916418010399</c:v>
                </c:pt>
                <c:pt idx="1316">
                  <c:v>36.648040672591812</c:v>
                </c:pt>
                <c:pt idx="1317">
                  <c:v>41.331239617279998</c:v>
                </c:pt>
                <c:pt idx="1318">
                  <c:v>44.257370396751021</c:v>
                </c:pt>
                <c:pt idx="1319">
                  <c:v>42.813719899042994</c:v>
                </c:pt>
                <c:pt idx="1320">
                  <c:v>41.177964153904995</c:v>
                </c:pt>
                <c:pt idx="1321">
                  <c:v>40.6399877141872</c:v>
                </c:pt>
                <c:pt idx="1322">
                  <c:v>40.846194304247675</c:v>
                </c:pt>
                <c:pt idx="1323">
                  <c:v>41.808232859303004</c:v>
                </c:pt>
                <c:pt idx="1324">
                  <c:v>47.615533615655011</c:v>
                </c:pt>
                <c:pt idx="1325">
                  <c:v>76.946735021663983</c:v>
                </c:pt>
                <c:pt idx="1326">
                  <c:v>90.954886170431905</c:v>
                </c:pt>
                <c:pt idx="1327">
                  <c:v>84.955480166649906</c:v>
                </c:pt>
                <c:pt idx="1328">
                  <c:v>77.033386750291925</c:v>
                </c:pt>
                <c:pt idx="1329">
                  <c:v>69.45544784103194</c:v>
                </c:pt>
                <c:pt idx="1330">
                  <c:v>62.766097884778013</c:v>
                </c:pt>
                <c:pt idx="1331">
                  <c:v>57.208125215516013</c:v>
                </c:pt>
                <c:pt idx="1332">
                  <c:v>52.016787454646938</c:v>
                </c:pt>
                <c:pt idx="1333">
                  <c:v>47.790472011187013</c:v>
                </c:pt>
                <c:pt idx="1334">
                  <c:v>44.926060151634978</c:v>
                </c:pt>
                <c:pt idx="1335">
                  <c:v>42.862768047323001</c:v>
                </c:pt>
                <c:pt idx="1336">
                  <c:v>41.696239587396995</c:v>
                </c:pt>
                <c:pt idx="1337">
                  <c:v>40.414529725926798</c:v>
                </c:pt>
                <c:pt idx="1338">
                  <c:v>39.113609339713577</c:v>
                </c:pt>
                <c:pt idx="1339">
                  <c:v>37.890920750006998</c:v>
                </c:pt>
                <c:pt idx="1340">
                  <c:v>36.646977962712377</c:v>
                </c:pt>
                <c:pt idx="1341">
                  <c:v>35.937537371299094</c:v>
                </c:pt>
                <c:pt idx="1342">
                  <c:v>37.866028814754912</c:v>
                </c:pt>
                <c:pt idx="1343">
                  <c:v>43.161553017261994</c:v>
                </c:pt>
                <c:pt idx="1344">
                  <c:v>42.725433232139068</c:v>
                </c:pt>
                <c:pt idx="1345">
                  <c:v>41.241726746669002</c:v>
                </c:pt>
                <c:pt idx="1346">
                  <c:v>40.171904885768377</c:v>
                </c:pt>
                <c:pt idx="1347">
                  <c:v>39.515191053756077</c:v>
                </c:pt>
                <c:pt idx="1348">
                  <c:v>38.514772322671718</c:v>
                </c:pt>
                <c:pt idx="1349">
                  <c:v>40.452869028498995</c:v>
                </c:pt>
                <c:pt idx="1350">
                  <c:v>41.954559835005</c:v>
                </c:pt>
                <c:pt idx="1351">
                  <c:v>40.399978775270398</c:v>
                </c:pt>
                <c:pt idx="1352">
                  <c:v>38.499812637446297</c:v>
                </c:pt>
                <c:pt idx="1353">
                  <c:v>36.857925873773283</c:v>
                </c:pt>
                <c:pt idx="1354">
                  <c:v>35.473337521285799</c:v>
                </c:pt>
                <c:pt idx="1355">
                  <c:v>34.294833138488123</c:v>
                </c:pt>
                <c:pt idx="1356">
                  <c:v>33.321758750069812</c:v>
                </c:pt>
                <c:pt idx="1357">
                  <c:v>32.77642508811001</c:v>
                </c:pt>
                <c:pt idx="1358">
                  <c:v>32.625356791407611</c:v>
                </c:pt>
                <c:pt idx="1359">
                  <c:v>32.266487839825601</c:v>
                </c:pt>
                <c:pt idx="1360">
                  <c:v>31.959936913075602</c:v>
                </c:pt>
                <c:pt idx="1361">
                  <c:v>33.546848877218068</c:v>
                </c:pt>
                <c:pt idx="1362">
                  <c:v>35.734151049764698</c:v>
                </c:pt>
                <c:pt idx="1363">
                  <c:v>35.510491493607859</c:v>
                </c:pt>
                <c:pt idx="1364">
                  <c:v>34.909324689522677</c:v>
                </c:pt>
                <c:pt idx="1365">
                  <c:v>42.668619127048011</c:v>
                </c:pt>
                <c:pt idx="1366">
                  <c:v>46.702420588509021</c:v>
                </c:pt>
                <c:pt idx="1367">
                  <c:v>44.394296477365977</c:v>
                </c:pt>
                <c:pt idx="1368">
                  <c:v>41.647191439116995</c:v>
                </c:pt>
                <c:pt idx="1369">
                  <c:v>39.920328758548912</c:v>
                </c:pt>
                <c:pt idx="1370">
                  <c:v>38.655009153295559</c:v>
                </c:pt>
                <c:pt idx="1371">
                  <c:v>37.400153153008702</c:v>
                </c:pt>
                <c:pt idx="1372">
                  <c:v>36.153757958300098</c:v>
                </c:pt>
                <c:pt idx="1373">
                  <c:v>35.065829155992795</c:v>
                </c:pt>
                <c:pt idx="1374">
                  <c:v>34.135181415836705</c:v>
                </c:pt>
                <c:pt idx="1375">
                  <c:v>33.512147312310006</c:v>
                </c:pt>
                <c:pt idx="1376">
                  <c:v>32.943720147201702</c:v>
                </c:pt>
                <c:pt idx="1377">
                  <c:v>32.379339454326484</c:v>
                </c:pt>
                <c:pt idx="1378">
                  <c:v>36.409544051580276</c:v>
                </c:pt>
                <c:pt idx="1379">
                  <c:v>41.978675174576011</c:v>
                </c:pt>
                <c:pt idx="1380">
                  <c:v>46.036183241039012</c:v>
                </c:pt>
                <c:pt idx="1381">
                  <c:v>48.860539112829024</c:v>
                </c:pt>
                <c:pt idx="1382">
                  <c:v>46.366849507359973</c:v>
                </c:pt>
                <c:pt idx="1383">
                  <c:v>43.836782525249994</c:v>
                </c:pt>
                <c:pt idx="1384">
                  <c:v>42.276233940808027</c:v>
                </c:pt>
                <c:pt idx="1385">
                  <c:v>41.433831994099002</c:v>
                </c:pt>
                <c:pt idx="1386">
                  <c:v>39.995617666158722</c:v>
                </c:pt>
                <c:pt idx="1387">
                  <c:v>38.866938027322099</c:v>
                </c:pt>
                <c:pt idx="1388">
                  <c:v>38.248726991709603</c:v>
                </c:pt>
                <c:pt idx="1389">
                  <c:v>37.843793654201278</c:v>
                </c:pt>
                <c:pt idx="1390">
                  <c:v>38.049060154753079</c:v>
                </c:pt>
                <c:pt idx="1391">
                  <c:v>37.5981850516892</c:v>
                </c:pt>
                <c:pt idx="1392">
                  <c:v>36.748344135824411</c:v>
                </c:pt>
                <c:pt idx="1393">
                  <c:v>38.098435290688322</c:v>
                </c:pt>
                <c:pt idx="1394">
                  <c:v>40.35902357145654</c:v>
                </c:pt>
                <c:pt idx="1395">
                  <c:v>39.619827103420079</c:v>
                </c:pt>
                <c:pt idx="1396">
                  <c:v>38.025394423207999</c:v>
                </c:pt>
                <c:pt idx="1397">
                  <c:v>36.886210305948097</c:v>
                </c:pt>
                <c:pt idx="1398">
                  <c:v>36.821303256390898</c:v>
                </c:pt>
                <c:pt idx="1399">
                  <c:v>36.898962824500934</c:v>
                </c:pt>
                <c:pt idx="1400">
                  <c:v>36.220749554159212</c:v>
                </c:pt>
                <c:pt idx="1401">
                  <c:v>35.290755789313501</c:v>
                </c:pt>
                <c:pt idx="1402">
                  <c:v>37.452798165495899</c:v>
                </c:pt>
                <c:pt idx="1403">
                  <c:v>45.724727499460997</c:v>
                </c:pt>
                <c:pt idx="1404">
                  <c:v>49.071037415863977</c:v>
                </c:pt>
                <c:pt idx="1405">
                  <c:v>50.947537822142998</c:v>
                </c:pt>
                <c:pt idx="1406">
                  <c:v>50.075298251896996</c:v>
                </c:pt>
                <c:pt idx="1407">
                  <c:v>47.857913215072003</c:v>
                </c:pt>
                <c:pt idx="1408">
                  <c:v>45.810970493519996</c:v>
                </c:pt>
                <c:pt idx="1409">
                  <c:v>43.982292031813998</c:v>
                </c:pt>
                <c:pt idx="1410">
                  <c:v>42.757314528521022</c:v>
                </c:pt>
                <c:pt idx="1411">
                  <c:v>42.240674033304998</c:v>
                </c:pt>
                <c:pt idx="1412">
                  <c:v>44.152734347087012</c:v>
                </c:pt>
                <c:pt idx="1413">
                  <c:v>45.526491233496003</c:v>
                </c:pt>
                <c:pt idx="1414">
                  <c:v>44.078344655529001</c:v>
                </c:pt>
                <c:pt idx="1415">
                  <c:v>42.395993169525013</c:v>
                </c:pt>
                <c:pt idx="1416">
                  <c:v>41.099487116656995</c:v>
                </c:pt>
                <c:pt idx="1417">
                  <c:v>41.307941746846979</c:v>
                </c:pt>
                <c:pt idx="1418">
                  <c:v>41.903876748449001</c:v>
                </c:pt>
                <c:pt idx="1419">
                  <c:v>42.483871101859997</c:v>
                </c:pt>
                <c:pt idx="1420">
                  <c:v>41.847062643357994</c:v>
                </c:pt>
                <c:pt idx="1421">
                  <c:v>40.912286684054997</c:v>
                </c:pt>
                <c:pt idx="1422">
                  <c:v>83.065900254162983</c:v>
                </c:pt>
                <c:pt idx="1423">
                  <c:v>102.51716965830408</c:v>
                </c:pt>
                <c:pt idx="1424">
                  <c:v>106.28978973017398</c:v>
                </c:pt>
                <c:pt idx="1425">
                  <c:v>108.722169150293</c:v>
                </c:pt>
                <c:pt idx="1426">
                  <c:v>117.92278429848294</c:v>
                </c:pt>
                <c:pt idx="1427">
                  <c:v>115.5778740761299</c:v>
                </c:pt>
                <c:pt idx="1428">
                  <c:v>106.87223649099896</c:v>
                </c:pt>
                <c:pt idx="1429">
                  <c:v>98.476828443739009</c:v>
                </c:pt>
                <c:pt idx="1430">
                  <c:v>90.942624133362031</c:v>
                </c:pt>
                <c:pt idx="1431">
                  <c:v>84.221801615295007</c:v>
                </c:pt>
                <c:pt idx="1432">
                  <c:v>85.546101618854948</c:v>
                </c:pt>
                <c:pt idx="1433">
                  <c:v>86.300625633229004</c:v>
                </c:pt>
                <c:pt idx="1434">
                  <c:v>82.457294480922101</c:v>
                </c:pt>
                <c:pt idx="1435">
                  <c:v>78.369131321783939</c:v>
                </c:pt>
                <c:pt idx="1436">
                  <c:v>74.745290633029981</c:v>
                </c:pt>
                <c:pt idx="1437">
                  <c:v>70.861086023822978</c:v>
                </c:pt>
                <c:pt idx="1438">
                  <c:v>67.334932897059929</c:v>
                </c:pt>
                <c:pt idx="1439">
                  <c:v>64.246943228264996</c:v>
                </c:pt>
                <c:pt idx="1440">
                  <c:v>62.204087852402985</c:v>
                </c:pt>
                <c:pt idx="1441">
                  <c:v>77.742949962075997</c:v>
                </c:pt>
                <c:pt idx="1442">
                  <c:v>112.81482838968998</c:v>
                </c:pt>
                <c:pt idx="1443">
                  <c:v>114.94719663616303</c:v>
                </c:pt>
                <c:pt idx="1444">
                  <c:v>102.19508681793188</c:v>
                </c:pt>
                <c:pt idx="1445">
                  <c:v>90.802019441626001</c:v>
                </c:pt>
                <c:pt idx="1446">
                  <c:v>90.764824595847074</c:v>
                </c:pt>
                <c:pt idx="1447">
                  <c:v>116.61646861595898</c:v>
                </c:pt>
                <c:pt idx="1448">
                  <c:v>129.25985503883589</c:v>
                </c:pt>
                <c:pt idx="1449">
                  <c:v>131.50953010661198</c:v>
                </c:pt>
                <c:pt idx="1450">
                  <c:v>140.917373681285</c:v>
                </c:pt>
                <c:pt idx="1451">
                  <c:v>150.98900219601398</c:v>
                </c:pt>
                <c:pt idx="1452">
                  <c:v>151.20072670275599</c:v>
                </c:pt>
                <c:pt idx="1453">
                  <c:v>152.766180102026</c:v>
                </c:pt>
                <c:pt idx="1454">
                  <c:v>155.162182145504</c:v>
                </c:pt>
                <c:pt idx="1455">
                  <c:v>151.920508278765</c:v>
                </c:pt>
                <c:pt idx="1456">
                  <c:v>150.995950683687</c:v>
                </c:pt>
                <c:pt idx="1457">
                  <c:v>146.62862181392208</c:v>
                </c:pt>
                <c:pt idx="1458">
                  <c:v>140.84870627369307</c:v>
                </c:pt>
                <c:pt idx="1459">
                  <c:v>151.85429327858699</c:v>
                </c:pt>
                <c:pt idx="1460">
                  <c:v>210.68918207872298</c:v>
                </c:pt>
                <c:pt idx="1461">
                  <c:v>212.30450109541098</c:v>
                </c:pt>
                <c:pt idx="1462">
                  <c:v>193.12463144508601</c:v>
                </c:pt>
                <c:pt idx="1463">
                  <c:v>177.12716914899508</c:v>
                </c:pt>
                <c:pt idx="1464">
                  <c:v>164.38773010240317</c:v>
                </c:pt>
                <c:pt idx="1465">
                  <c:v>166.86425285597409</c:v>
                </c:pt>
                <c:pt idx="1466">
                  <c:v>172.03556262296189</c:v>
                </c:pt>
                <c:pt idx="1467">
                  <c:v>163.24940432773798</c:v>
                </c:pt>
                <c:pt idx="1468">
                  <c:v>153.2027086217179</c:v>
                </c:pt>
                <c:pt idx="1469">
                  <c:v>143.81448430635695</c:v>
                </c:pt>
                <c:pt idx="1470">
                  <c:v>135.46076718513501</c:v>
                </c:pt>
                <c:pt idx="1471">
                  <c:v>128.53149003687798</c:v>
                </c:pt>
                <c:pt idx="1472">
                  <c:v>122.12375819866489</c:v>
                </c:pt>
                <c:pt idx="1473">
                  <c:v>117.32317068576</c:v>
                </c:pt>
                <c:pt idx="1474">
                  <c:v>119.62475504379896</c:v>
                </c:pt>
                <c:pt idx="1475">
                  <c:v>119.06887602995894</c:v>
                </c:pt>
                <c:pt idx="1476">
                  <c:v>116.17585275057688</c:v>
                </c:pt>
                <c:pt idx="1477">
                  <c:v>110.41106038940104</c:v>
                </c:pt>
                <c:pt idx="1478">
                  <c:v>107.03981766428899</c:v>
                </c:pt>
                <c:pt idx="1479">
                  <c:v>111.75661459054899</c:v>
                </c:pt>
                <c:pt idx="1480">
                  <c:v>115.75076879881698</c:v>
                </c:pt>
                <c:pt idx="1481">
                  <c:v>114.550724104233</c:v>
                </c:pt>
                <c:pt idx="1482">
                  <c:v>121.48490606731806</c:v>
                </c:pt>
                <c:pt idx="1483">
                  <c:v>136.26924416261699</c:v>
                </c:pt>
                <c:pt idx="1484">
                  <c:v>137.50239635729025</c:v>
                </c:pt>
                <c:pt idx="1485">
                  <c:v>132.85794544974308</c:v>
                </c:pt>
                <c:pt idx="1486">
                  <c:v>126.46942413627299</c:v>
                </c:pt>
                <c:pt idx="1487">
                  <c:v>120.38867995326001</c:v>
                </c:pt>
                <c:pt idx="1488">
                  <c:v>115.029352284532</c:v>
                </c:pt>
                <c:pt idx="1489">
                  <c:v>110.09183869101204</c:v>
                </c:pt>
                <c:pt idx="1490">
                  <c:v>105.78663747573498</c:v>
                </c:pt>
                <c:pt idx="1491">
                  <c:v>103.08571944378298</c:v>
                </c:pt>
                <c:pt idx="1492">
                  <c:v>101.95802076791205</c:v>
                </c:pt>
                <c:pt idx="1493">
                  <c:v>99.854672675838003</c:v>
                </c:pt>
                <c:pt idx="1494">
                  <c:v>96.735619179799002</c:v>
                </c:pt>
                <c:pt idx="1495">
                  <c:v>94.751621581873067</c:v>
                </c:pt>
                <c:pt idx="1496">
                  <c:v>94.938822014474908</c:v>
                </c:pt>
                <c:pt idx="1497">
                  <c:v>95.095367354401915</c:v>
                </c:pt>
                <c:pt idx="1498">
                  <c:v>92.651134631782</c:v>
                </c:pt>
                <c:pt idx="1499">
                  <c:v>89.859477525511934</c:v>
                </c:pt>
                <c:pt idx="1500">
                  <c:v>87.293033166760978</c:v>
                </c:pt>
                <c:pt idx="1501">
                  <c:v>84.818962820603957</c:v>
                </c:pt>
                <c:pt idx="1502">
                  <c:v>82.386992135053916</c:v>
                </c:pt>
                <c:pt idx="1503">
                  <c:v>80.932714538551934</c:v>
                </c:pt>
                <c:pt idx="1504">
                  <c:v>98.445355881926005</c:v>
                </c:pt>
                <c:pt idx="1505">
                  <c:v>111.90784638107904</c:v>
                </c:pt>
                <c:pt idx="1506">
                  <c:v>107.12769559662394</c:v>
                </c:pt>
                <c:pt idx="1507">
                  <c:v>99.625781317197891</c:v>
                </c:pt>
                <c:pt idx="1508">
                  <c:v>106.78844590435401</c:v>
                </c:pt>
                <c:pt idx="1509">
                  <c:v>112.02270079496796</c:v>
                </c:pt>
                <c:pt idx="1510">
                  <c:v>105.49275732062394</c:v>
                </c:pt>
                <c:pt idx="1511">
                  <c:v>97.98185088068</c:v>
                </c:pt>
                <c:pt idx="1512">
                  <c:v>91.050121325009002</c:v>
                </c:pt>
                <c:pt idx="1513">
                  <c:v>94.978469267668004</c:v>
                </c:pt>
                <c:pt idx="1514">
                  <c:v>98.420423073216995</c:v>
                </c:pt>
                <c:pt idx="1515">
                  <c:v>93.911672042578004</c:v>
                </c:pt>
                <c:pt idx="1516">
                  <c:v>88.003822582251956</c:v>
                </c:pt>
                <c:pt idx="1517">
                  <c:v>83.064265315886999</c:v>
                </c:pt>
                <c:pt idx="1518">
                  <c:v>79.142865860900983</c:v>
                </c:pt>
                <c:pt idx="1519">
                  <c:v>76.035256932793956</c:v>
                </c:pt>
                <c:pt idx="1520">
                  <c:v>73.286925690838046</c:v>
                </c:pt>
                <c:pt idx="1521">
                  <c:v>73.924142883908999</c:v>
                </c:pt>
                <c:pt idx="1522">
                  <c:v>93.109734818199883</c:v>
                </c:pt>
                <c:pt idx="1523">
                  <c:v>102.83312148014105</c:v>
                </c:pt>
                <c:pt idx="1524">
                  <c:v>103.39635771622295</c:v>
                </c:pt>
                <c:pt idx="1525">
                  <c:v>108.11846819187994</c:v>
                </c:pt>
                <c:pt idx="1526">
                  <c:v>107.83112778987307</c:v>
                </c:pt>
                <c:pt idx="1527">
                  <c:v>115.71153028019303</c:v>
                </c:pt>
                <c:pt idx="1528">
                  <c:v>130.319295041684</c:v>
                </c:pt>
                <c:pt idx="1529">
                  <c:v>177.78891041620608</c:v>
                </c:pt>
                <c:pt idx="1530">
                  <c:v>196.61318099150083</c:v>
                </c:pt>
                <c:pt idx="1531">
                  <c:v>207.2660300633479</c:v>
                </c:pt>
                <c:pt idx="1532">
                  <c:v>216.978789626495</c:v>
                </c:pt>
                <c:pt idx="1533">
                  <c:v>242.96163744325608</c:v>
                </c:pt>
                <c:pt idx="1534">
                  <c:v>236.75990782781898</c:v>
                </c:pt>
                <c:pt idx="1535">
                  <c:v>214.49082230499201</c:v>
                </c:pt>
                <c:pt idx="1536">
                  <c:v>204.3304983887902</c:v>
                </c:pt>
                <c:pt idx="1537">
                  <c:v>215.12763076349401</c:v>
                </c:pt>
                <c:pt idx="1538">
                  <c:v>205.90290027573309</c:v>
                </c:pt>
                <c:pt idx="1539">
                  <c:v>194.658612282543</c:v>
                </c:pt>
                <c:pt idx="1540">
                  <c:v>195.66573426055882</c:v>
                </c:pt>
                <c:pt idx="1541">
                  <c:v>280.61998822350222</c:v>
                </c:pt>
                <c:pt idx="1542">
                  <c:v>350.78172939976616</c:v>
                </c:pt>
                <c:pt idx="1543">
                  <c:v>391.57098697855196</c:v>
                </c:pt>
                <c:pt idx="1544">
                  <c:v>381.95060142799895</c:v>
                </c:pt>
                <c:pt idx="1545">
                  <c:v>421.54022304677</c:v>
                </c:pt>
                <c:pt idx="1546">
                  <c:v>528.24446962990999</c:v>
                </c:pt>
                <c:pt idx="1547">
                  <c:v>535.72431224261049</c:v>
                </c:pt>
                <c:pt idx="1548">
                  <c:v>699.90890126422005</c:v>
                </c:pt>
                <c:pt idx="1549">
                  <c:v>865.18481158505995</c:v>
                </c:pt>
                <c:pt idx="1550">
                  <c:v>844.47014362814025</c:v>
                </c:pt>
                <c:pt idx="1551">
                  <c:v>802.08028147715027</c:v>
                </c:pt>
                <c:pt idx="1552">
                  <c:v>811.73867934262034</c:v>
                </c:pt>
                <c:pt idx="1553">
                  <c:v>732.26024240056961</c:v>
                </c:pt>
                <c:pt idx="1554">
                  <c:v>655.7328690467001</c:v>
                </c:pt>
                <c:pt idx="1555">
                  <c:v>645.89054062518005</c:v>
                </c:pt>
                <c:pt idx="1556">
                  <c:v>663.85851227841999</c:v>
                </c:pt>
                <c:pt idx="1557">
                  <c:v>605.27867384934052</c:v>
                </c:pt>
                <c:pt idx="1558">
                  <c:v>538.12767150833031</c:v>
                </c:pt>
                <c:pt idx="1559">
                  <c:v>483.70466364598002</c:v>
                </c:pt>
                <c:pt idx="1560">
                  <c:v>445.31631292549963</c:v>
                </c:pt>
                <c:pt idx="1561">
                  <c:v>432.15097245800979</c:v>
                </c:pt>
                <c:pt idx="1562">
                  <c:v>446.50573052128988</c:v>
                </c:pt>
                <c:pt idx="1563">
                  <c:v>491.8507436061501</c:v>
                </c:pt>
                <c:pt idx="1564">
                  <c:v>446.5425166325</c:v>
                </c:pt>
                <c:pt idx="1565">
                  <c:v>392.4191112092268</c:v>
                </c:pt>
                <c:pt idx="1566">
                  <c:v>350.49316279405195</c:v>
                </c:pt>
                <c:pt idx="1567">
                  <c:v>395.83327106408399</c:v>
                </c:pt>
                <c:pt idx="1568">
                  <c:v>384.28488455155798</c:v>
                </c:pt>
                <c:pt idx="1569">
                  <c:v>337.79296226608386</c:v>
                </c:pt>
                <c:pt idx="1570">
                  <c:v>300.09864284376624</c:v>
                </c:pt>
                <c:pt idx="1571">
                  <c:v>270.76335409206695</c:v>
                </c:pt>
                <c:pt idx="1572">
                  <c:v>251.62762777519401</c:v>
                </c:pt>
                <c:pt idx="1573">
                  <c:v>283.73740678126478</c:v>
                </c:pt>
                <c:pt idx="1574">
                  <c:v>261.82678147545096</c:v>
                </c:pt>
                <c:pt idx="1575">
                  <c:v>233.22721494795201</c:v>
                </c:pt>
                <c:pt idx="1576">
                  <c:v>210.95158967202104</c:v>
                </c:pt>
                <c:pt idx="1577">
                  <c:v>305.04678353608</c:v>
                </c:pt>
                <c:pt idx="1578">
                  <c:v>290.60905235529299</c:v>
                </c:pt>
                <c:pt idx="1579">
                  <c:v>252.14549447411693</c:v>
                </c:pt>
                <c:pt idx="1580">
                  <c:v>225.811543662585</c:v>
                </c:pt>
                <c:pt idx="1581">
                  <c:v>208.20489336834089</c:v>
                </c:pt>
                <c:pt idx="1582">
                  <c:v>189.84412779429198</c:v>
                </c:pt>
                <c:pt idx="1583">
                  <c:v>176.96285785225706</c:v>
                </c:pt>
                <c:pt idx="1584">
                  <c:v>166.39257316334789</c:v>
                </c:pt>
                <c:pt idx="1585">
                  <c:v>156.889494434098</c:v>
                </c:pt>
                <c:pt idx="1586">
                  <c:v>148.15647163284399</c:v>
                </c:pt>
                <c:pt idx="1587">
                  <c:v>144.26163992484285</c:v>
                </c:pt>
                <c:pt idx="1588">
                  <c:v>136.044031415098</c:v>
                </c:pt>
                <c:pt idx="1589">
                  <c:v>127.89468157837599</c:v>
                </c:pt>
                <c:pt idx="1590">
                  <c:v>120.82888708407296</c:v>
                </c:pt>
                <c:pt idx="1591">
                  <c:v>115.06041611177601</c:v>
                </c:pt>
                <c:pt idx="1592">
                  <c:v>110.48790248837307</c:v>
                </c:pt>
                <c:pt idx="1593">
                  <c:v>106.51132386657206</c:v>
                </c:pt>
                <c:pt idx="1594">
                  <c:v>102.53270157192595</c:v>
                </c:pt>
                <c:pt idx="1595">
                  <c:v>98.276957239497989</c:v>
                </c:pt>
                <c:pt idx="1596">
                  <c:v>94.12789262957898</c:v>
                </c:pt>
                <c:pt idx="1597">
                  <c:v>90.947528948190069</c:v>
                </c:pt>
                <c:pt idx="1598">
                  <c:v>87.818665822494907</c:v>
                </c:pt>
                <c:pt idx="1599">
                  <c:v>89.820239006887988</c:v>
                </c:pt>
                <c:pt idx="1600">
                  <c:v>92.799505280329043</c:v>
                </c:pt>
                <c:pt idx="1601">
                  <c:v>91.649326203163</c:v>
                </c:pt>
                <c:pt idx="1602">
                  <c:v>88.235575082875002</c:v>
                </c:pt>
                <c:pt idx="1603">
                  <c:v>84.791577604480963</c:v>
                </c:pt>
                <c:pt idx="1604">
                  <c:v>81.308341607462907</c:v>
                </c:pt>
                <c:pt idx="1605">
                  <c:v>78.484803204811044</c:v>
                </c:pt>
                <c:pt idx="1606">
                  <c:v>75.558263690771042</c:v>
                </c:pt>
                <c:pt idx="1607">
                  <c:v>72.977104887536001</c:v>
                </c:pt>
                <c:pt idx="1608">
                  <c:v>70.786696332264924</c:v>
                </c:pt>
                <c:pt idx="1609">
                  <c:v>68.93226759271198</c:v>
                </c:pt>
                <c:pt idx="1610">
                  <c:v>67.207816446101006</c:v>
                </c:pt>
                <c:pt idx="1611">
                  <c:v>65.308835638526944</c:v>
                </c:pt>
                <c:pt idx="1612">
                  <c:v>70.336270837226934</c:v>
                </c:pt>
                <c:pt idx="1613">
                  <c:v>74.206987205657001</c:v>
                </c:pt>
                <c:pt idx="1614">
                  <c:v>72.056225903578991</c:v>
                </c:pt>
                <c:pt idx="1615">
                  <c:v>69.020962994184956</c:v>
                </c:pt>
                <c:pt idx="1616">
                  <c:v>66.661338327347963</c:v>
                </c:pt>
                <c:pt idx="1617">
                  <c:v>69.646735619323948</c:v>
                </c:pt>
                <c:pt idx="1618">
                  <c:v>72.430218034213993</c:v>
                </c:pt>
                <c:pt idx="1619">
                  <c:v>70.118006577380925</c:v>
                </c:pt>
                <c:pt idx="1620">
                  <c:v>67.474720119657988</c:v>
                </c:pt>
                <c:pt idx="1621">
                  <c:v>65.504619497078068</c:v>
                </c:pt>
                <c:pt idx="1622">
                  <c:v>62.794300570039013</c:v>
                </c:pt>
                <c:pt idx="1623">
                  <c:v>60.500890903380004</c:v>
                </c:pt>
                <c:pt idx="1624">
                  <c:v>58.433511453377996</c:v>
                </c:pt>
                <c:pt idx="1625">
                  <c:v>57.464810524848005</c:v>
                </c:pt>
                <c:pt idx="1626">
                  <c:v>56.595432096585043</c:v>
                </c:pt>
                <c:pt idx="1627">
                  <c:v>54.541949621929</c:v>
                </c:pt>
                <c:pt idx="1628">
                  <c:v>52.445550017528028</c:v>
                </c:pt>
                <c:pt idx="1629">
                  <c:v>50.507739425898997</c:v>
                </c:pt>
                <c:pt idx="1630">
                  <c:v>48.828249081877999</c:v>
                </c:pt>
                <c:pt idx="1631">
                  <c:v>47.960914326460028</c:v>
                </c:pt>
                <c:pt idx="1632">
                  <c:v>47.806003924809012</c:v>
                </c:pt>
                <c:pt idx="1633">
                  <c:v>47.870175252142005</c:v>
                </c:pt>
                <c:pt idx="1634">
                  <c:v>46.969324262065996</c:v>
                </c:pt>
                <c:pt idx="1635">
                  <c:v>45.819553919469001</c:v>
                </c:pt>
                <c:pt idx="1636">
                  <c:v>44.823467774815974</c:v>
                </c:pt>
                <c:pt idx="1637">
                  <c:v>43.880108389563993</c:v>
                </c:pt>
                <c:pt idx="1638">
                  <c:v>43.039341381131003</c:v>
                </c:pt>
                <c:pt idx="1639">
                  <c:v>42.502672892034013</c:v>
                </c:pt>
                <c:pt idx="1640">
                  <c:v>42.327734496501996</c:v>
                </c:pt>
                <c:pt idx="1641">
                  <c:v>41.945158939918024</c:v>
                </c:pt>
                <c:pt idx="1642">
                  <c:v>41.308350481415999</c:v>
                </c:pt>
                <c:pt idx="1643">
                  <c:v>40.622493874634003</c:v>
                </c:pt>
                <c:pt idx="1644">
                  <c:v>40.287699389166079</c:v>
                </c:pt>
                <c:pt idx="1645">
                  <c:v>40.004528079762878</c:v>
                </c:pt>
                <c:pt idx="1646">
                  <c:v>39.571105942795313</c:v>
                </c:pt>
                <c:pt idx="1647">
                  <c:v>39.138542148422623</c:v>
                </c:pt>
                <c:pt idx="1648">
                  <c:v>38.807548894446377</c:v>
                </c:pt>
                <c:pt idx="1649">
                  <c:v>38.532634023336996</c:v>
                </c:pt>
                <c:pt idx="1650">
                  <c:v>38.438011970613495</c:v>
                </c:pt>
                <c:pt idx="1651">
                  <c:v>38.118054550000295</c:v>
                </c:pt>
                <c:pt idx="1652">
                  <c:v>37.792579212705625</c:v>
                </c:pt>
                <c:pt idx="1653">
                  <c:v>37.467594356893677</c:v>
                </c:pt>
                <c:pt idx="1654">
                  <c:v>37.193415208008524</c:v>
                </c:pt>
                <c:pt idx="1655">
                  <c:v>36.970041766049995</c:v>
                </c:pt>
                <c:pt idx="1656">
                  <c:v>36.747036185203577</c:v>
                </c:pt>
                <c:pt idx="1657">
                  <c:v>36.524316718555525</c:v>
                </c:pt>
                <c:pt idx="1658">
                  <c:v>36.301924239562567</c:v>
                </c:pt>
                <c:pt idx="1659">
                  <c:v>36.079817874768004</c:v>
                </c:pt>
                <c:pt idx="1660">
                  <c:v>35.857997624171695</c:v>
                </c:pt>
                <c:pt idx="1661">
                  <c:v>36.432228820159843</c:v>
                </c:pt>
                <c:pt idx="1662">
                  <c:v>36.534943817349472</c:v>
                </c:pt>
                <c:pt idx="1663">
                  <c:v>35.856607926637068</c:v>
                </c:pt>
                <c:pt idx="1664">
                  <c:v>35.432137076730598</c:v>
                </c:pt>
                <c:pt idx="1665">
                  <c:v>35.110095109815504</c:v>
                </c:pt>
                <c:pt idx="1666">
                  <c:v>34.839962433163379</c:v>
                </c:pt>
                <c:pt idx="1667">
                  <c:v>34.571096833675199</c:v>
                </c:pt>
                <c:pt idx="1668">
                  <c:v>35.833637043859305</c:v>
                </c:pt>
                <c:pt idx="1669">
                  <c:v>36.980546244473302</c:v>
                </c:pt>
                <c:pt idx="1670">
                  <c:v>35.983152149199512</c:v>
                </c:pt>
                <c:pt idx="1671">
                  <c:v>35.192782113124224</c:v>
                </c:pt>
                <c:pt idx="1672">
                  <c:v>34.558548682406901</c:v>
                </c:pt>
                <c:pt idx="1673">
                  <c:v>34.130235727551835</c:v>
                </c:pt>
                <c:pt idx="1674">
                  <c:v>33.706704967154003</c:v>
                </c:pt>
                <c:pt idx="1675">
                  <c:v>33.385930077402804</c:v>
                </c:pt>
                <c:pt idx="1676">
                  <c:v>33.136561116855923</c:v>
                </c:pt>
                <c:pt idx="1677">
                  <c:v>33.748395893192011</c:v>
                </c:pt>
                <c:pt idx="1678">
                  <c:v>33.896398680626902</c:v>
                </c:pt>
                <c:pt idx="1679">
                  <c:v>33.242872978252812</c:v>
                </c:pt>
                <c:pt idx="1680">
                  <c:v>32.742418371969222</c:v>
                </c:pt>
                <c:pt idx="1681">
                  <c:v>32.394871367948483</c:v>
                </c:pt>
                <c:pt idx="1682">
                  <c:v>32.099192780733922</c:v>
                </c:pt>
                <c:pt idx="1683">
                  <c:v>31.804781270683186</c:v>
                </c:pt>
                <c:pt idx="1684">
                  <c:v>31.561952063240298</c:v>
                </c:pt>
                <c:pt idx="1685">
                  <c:v>31.370541664577587</c:v>
                </c:pt>
                <c:pt idx="1686">
                  <c:v>31.180030481966689</c:v>
                </c:pt>
                <c:pt idx="1687">
                  <c:v>30.939980669593005</c:v>
                </c:pt>
                <c:pt idx="1688">
                  <c:v>30.75110442525812</c:v>
                </c:pt>
                <c:pt idx="1689">
                  <c:v>30.613565242789598</c:v>
                </c:pt>
                <c:pt idx="1690">
                  <c:v>30.832810465601209</c:v>
                </c:pt>
                <c:pt idx="1691">
                  <c:v>30.854841258870298</c:v>
                </c:pt>
                <c:pt idx="1692">
                  <c:v>30.424116770058099</c:v>
                </c:pt>
                <c:pt idx="1693">
                  <c:v>30.246644220198284</c:v>
                </c:pt>
                <c:pt idx="1694">
                  <c:v>29.919043463144803</c:v>
                </c:pt>
                <c:pt idx="1695">
                  <c:v>29.591647073375778</c:v>
                </c:pt>
                <c:pt idx="1696">
                  <c:v>29.365085501779088</c:v>
                </c:pt>
                <c:pt idx="1697">
                  <c:v>29.138810044380701</c:v>
                </c:pt>
                <c:pt idx="1698">
                  <c:v>28.912657207352989</c:v>
                </c:pt>
                <c:pt idx="1699">
                  <c:v>28.686667864152888</c:v>
                </c:pt>
                <c:pt idx="1700">
                  <c:v>28.511279860594996</c:v>
                </c:pt>
                <c:pt idx="1701">
                  <c:v>28.336055350864711</c:v>
                </c:pt>
                <c:pt idx="1702">
                  <c:v>28.161035208418898</c:v>
                </c:pt>
                <c:pt idx="1703">
                  <c:v>27.935863334356799</c:v>
                </c:pt>
                <c:pt idx="1704">
                  <c:v>27.761170179566189</c:v>
                </c:pt>
                <c:pt idx="1705">
                  <c:v>27.586967506258411</c:v>
                </c:pt>
                <c:pt idx="1706">
                  <c:v>27.41174299652808</c:v>
                </c:pt>
                <c:pt idx="1707">
                  <c:v>28.194387949249297</c:v>
                </c:pt>
                <c:pt idx="1708">
                  <c:v>29.399419205575082</c:v>
                </c:pt>
                <c:pt idx="1709">
                  <c:v>28.407951761551811</c:v>
                </c:pt>
                <c:pt idx="1710">
                  <c:v>27.570250262386296</c:v>
                </c:pt>
                <c:pt idx="1711">
                  <c:v>27.431525749667699</c:v>
                </c:pt>
                <c:pt idx="1712">
                  <c:v>29.385276989487689</c:v>
                </c:pt>
                <c:pt idx="1713">
                  <c:v>29.848822864190588</c:v>
                </c:pt>
                <c:pt idx="1714">
                  <c:v>29.278188532409686</c:v>
                </c:pt>
                <c:pt idx="1715">
                  <c:v>28.047366124780005</c:v>
                </c:pt>
                <c:pt idx="1716">
                  <c:v>27.22335723367598</c:v>
                </c:pt>
                <c:pt idx="1717">
                  <c:v>26.704386951416698</c:v>
                </c:pt>
                <c:pt idx="1718">
                  <c:v>26.288458654002287</c:v>
                </c:pt>
                <c:pt idx="1719">
                  <c:v>26.179571764820707</c:v>
                </c:pt>
                <c:pt idx="1720">
                  <c:v>26.226944101367792</c:v>
                </c:pt>
                <c:pt idx="1721">
                  <c:v>26.483057182303185</c:v>
                </c:pt>
                <c:pt idx="1722">
                  <c:v>26.334196052273413</c:v>
                </c:pt>
                <c:pt idx="1723">
                  <c:v>25.883361822666405</c:v>
                </c:pt>
                <c:pt idx="1724">
                  <c:v>25.584699473098102</c:v>
                </c:pt>
                <c:pt idx="1725">
                  <c:v>25.972792946363572</c:v>
                </c:pt>
                <c:pt idx="1726">
                  <c:v>26.344210049213903</c:v>
                </c:pt>
                <c:pt idx="1727">
                  <c:v>25.953337180879188</c:v>
                </c:pt>
                <c:pt idx="1728">
                  <c:v>25.41172300349729</c:v>
                </c:pt>
                <c:pt idx="1729">
                  <c:v>25.742920624758</c:v>
                </c:pt>
                <c:pt idx="1730">
                  <c:v>27.70345685842338</c:v>
                </c:pt>
                <c:pt idx="1731">
                  <c:v>31.7978736564671</c:v>
                </c:pt>
                <c:pt idx="1732">
                  <c:v>31.719273998848411</c:v>
                </c:pt>
                <c:pt idx="1733">
                  <c:v>30.119527769239301</c:v>
                </c:pt>
                <c:pt idx="1734">
                  <c:v>29.084448346703688</c:v>
                </c:pt>
                <c:pt idx="1735">
                  <c:v>28.307648298319187</c:v>
                </c:pt>
                <c:pt idx="1736">
                  <c:v>28.806386219413</c:v>
                </c:pt>
                <c:pt idx="1737">
                  <c:v>31.29660158104549</c:v>
                </c:pt>
                <c:pt idx="1738">
                  <c:v>31.05994426559451</c:v>
                </c:pt>
                <c:pt idx="1739">
                  <c:v>30.013338528213101</c:v>
                </c:pt>
                <c:pt idx="1740">
                  <c:v>28.768864385978787</c:v>
                </c:pt>
                <c:pt idx="1741">
                  <c:v>27.578874561792198</c:v>
                </c:pt>
                <c:pt idx="1742">
                  <c:v>26.442715080342886</c:v>
                </c:pt>
                <c:pt idx="1743">
                  <c:v>25.561442476121972</c:v>
                </c:pt>
                <c:pt idx="1744">
                  <c:v>24.985044986918183</c:v>
                </c:pt>
                <c:pt idx="1745">
                  <c:v>24.667376479891399</c:v>
                </c:pt>
                <c:pt idx="1746">
                  <c:v>26.112907156616821</c:v>
                </c:pt>
                <c:pt idx="1747">
                  <c:v>29.63084471854291</c:v>
                </c:pt>
                <c:pt idx="1748">
                  <c:v>30.566397273526977</c:v>
                </c:pt>
                <c:pt idx="1749">
                  <c:v>30.057440988208199</c:v>
                </c:pt>
                <c:pt idx="1750">
                  <c:v>29.210134226671187</c:v>
                </c:pt>
                <c:pt idx="1751">
                  <c:v>29.483863767530501</c:v>
                </c:pt>
                <c:pt idx="1752">
                  <c:v>29.062254059606996</c:v>
                </c:pt>
                <c:pt idx="1753">
                  <c:v>28.508214351327489</c:v>
                </c:pt>
                <c:pt idx="1754">
                  <c:v>29.4708660082363</c:v>
                </c:pt>
                <c:pt idx="1755">
                  <c:v>35.438717703291495</c:v>
                </c:pt>
                <c:pt idx="1756">
                  <c:v>37.860143036961311</c:v>
                </c:pt>
                <c:pt idx="1757">
                  <c:v>36.310303298227097</c:v>
                </c:pt>
                <c:pt idx="1758">
                  <c:v>34.061486573045968</c:v>
                </c:pt>
                <c:pt idx="1759">
                  <c:v>32.1713753056193</c:v>
                </c:pt>
                <c:pt idx="1760">
                  <c:v>31.309681087253505</c:v>
                </c:pt>
                <c:pt idx="1761">
                  <c:v>32.364543262928699</c:v>
                </c:pt>
                <c:pt idx="1762">
                  <c:v>32.318683244286895</c:v>
                </c:pt>
                <c:pt idx="1763">
                  <c:v>31.361099896033689</c:v>
                </c:pt>
                <c:pt idx="1764">
                  <c:v>35.659761358206659</c:v>
                </c:pt>
                <c:pt idx="1765">
                  <c:v>60.490263804586</c:v>
                </c:pt>
                <c:pt idx="1766">
                  <c:v>66.903717926764955</c:v>
                </c:pt>
                <c:pt idx="1767">
                  <c:v>63.064474120147999</c:v>
                </c:pt>
                <c:pt idx="1768">
                  <c:v>58.771126207372006</c:v>
                </c:pt>
                <c:pt idx="1769">
                  <c:v>56.138466848443002</c:v>
                </c:pt>
                <c:pt idx="1770">
                  <c:v>54.660073912370024</c:v>
                </c:pt>
                <c:pt idx="1771">
                  <c:v>52.929083012654999</c:v>
                </c:pt>
                <c:pt idx="1772">
                  <c:v>50.279256801828012</c:v>
                </c:pt>
                <c:pt idx="1773">
                  <c:v>47.552179757459996</c:v>
                </c:pt>
                <c:pt idx="1774">
                  <c:v>45.242420708041003</c:v>
                </c:pt>
                <c:pt idx="1775">
                  <c:v>43.038523911993003</c:v>
                </c:pt>
                <c:pt idx="1776">
                  <c:v>41.188182518130013</c:v>
                </c:pt>
                <c:pt idx="1777">
                  <c:v>39.630862936783103</c:v>
                </c:pt>
                <c:pt idx="1778">
                  <c:v>38.310323291257895</c:v>
                </c:pt>
                <c:pt idx="1779">
                  <c:v>36.870474025041567</c:v>
                </c:pt>
                <c:pt idx="1780">
                  <c:v>35.357461270974277</c:v>
                </c:pt>
                <c:pt idx="1781">
                  <c:v>34.538316321241403</c:v>
                </c:pt>
                <c:pt idx="1782">
                  <c:v>61.985823592556997</c:v>
                </c:pt>
                <c:pt idx="1783">
                  <c:v>68.166299010405979</c:v>
                </c:pt>
                <c:pt idx="1784">
                  <c:v>72.661970534836939</c:v>
                </c:pt>
                <c:pt idx="1785">
                  <c:v>73.042502418575978</c:v>
                </c:pt>
                <c:pt idx="1786">
                  <c:v>68.161394195577998</c:v>
                </c:pt>
                <c:pt idx="1787">
                  <c:v>62.864194181337972</c:v>
                </c:pt>
                <c:pt idx="1788">
                  <c:v>58.529155342524064</c:v>
                </c:pt>
                <c:pt idx="1789">
                  <c:v>55.381081692085978</c:v>
                </c:pt>
                <c:pt idx="1790">
                  <c:v>52.792156932040044</c:v>
                </c:pt>
                <c:pt idx="1791">
                  <c:v>50.338523314333003</c:v>
                </c:pt>
                <c:pt idx="1792">
                  <c:v>55.316501630184007</c:v>
                </c:pt>
                <c:pt idx="1793">
                  <c:v>71.434949358698987</c:v>
                </c:pt>
                <c:pt idx="1794">
                  <c:v>73.517860722322993</c:v>
                </c:pt>
                <c:pt idx="1795">
                  <c:v>69.953286546073983</c:v>
                </c:pt>
                <c:pt idx="1796">
                  <c:v>65.323141348441936</c:v>
                </c:pt>
                <c:pt idx="1797">
                  <c:v>61.362912109401023</c:v>
                </c:pt>
                <c:pt idx="1798">
                  <c:v>58.043987409120994</c:v>
                </c:pt>
                <c:pt idx="1799">
                  <c:v>99.67196832349488</c:v>
                </c:pt>
                <c:pt idx="1800">
                  <c:v>128.7804093893991</c:v>
                </c:pt>
                <c:pt idx="1801">
                  <c:v>126.18944095650795</c:v>
                </c:pt>
                <c:pt idx="1802">
                  <c:v>115.51043287224493</c:v>
                </c:pt>
                <c:pt idx="1803">
                  <c:v>105.47436426501905</c:v>
                </c:pt>
                <c:pt idx="1804">
                  <c:v>96.637931617807979</c:v>
                </c:pt>
                <c:pt idx="1805">
                  <c:v>104.85635759669091</c:v>
                </c:pt>
                <c:pt idx="1806">
                  <c:v>113.73897725019896</c:v>
                </c:pt>
                <c:pt idx="1807">
                  <c:v>109.93856322763705</c:v>
                </c:pt>
                <c:pt idx="1808">
                  <c:v>105.05704627006995</c:v>
                </c:pt>
                <c:pt idx="1809">
                  <c:v>103.12373175869992</c:v>
                </c:pt>
                <c:pt idx="1810">
                  <c:v>100.64802647426704</c:v>
                </c:pt>
                <c:pt idx="1811">
                  <c:v>94.969477107149956</c:v>
                </c:pt>
                <c:pt idx="1812">
                  <c:v>87.812126069391027</c:v>
                </c:pt>
                <c:pt idx="1813">
                  <c:v>82.107417689857996</c:v>
                </c:pt>
                <c:pt idx="1814">
                  <c:v>79.539747127399906</c:v>
                </c:pt>
                <c:pt idx="1815">
                  <c:v>238.14592675129802</c:v>
                </c:pt>
                <c:pt idx="1816">
                  <c:v>208.55190901742216</c:v>
                </c:pt>
                <c:pt idx="1817">
                  <c:v>203.96427221496592</c:v>
                </c:pt>
                <c:pt idx="1818">
                  <c:v>184.73617188549909</c:v>
                </c:pt>
                <c:pt idx="1819">
                  <c:v>167.44015986369504</c:v>
                </c:pt>
                <c:pt idx="1820">
                  <c:v>153.56484744985198</c:v>
                </c:pt>
                <c:pt idx="1821">
                  <c:v>140.6198149150529</c:v>
                </c:pt>
                <c:pt idx="1822">
                  <c:v>129.57131078041408</c:v>
                </c:pt>
                <c:pt idx="1823">
                  <c:v>119.85895995183601</c:v>
                </c:pt>
                <c:pt idx="1824">
                  <c:v>115.54027049578202</c:v>
                </c:pt>
                <c:pt idx="1825">
                  <c:v>112.25894937584998</c:v>
                </c:pt>
              </c:numCache>
            </c:numRef>
          </c:val>
        </c:ser>
        <c:ser>
          <c:idx val="2"/>
          <c:order val="1"/>
          <c:tx>
            <c:strRef>
              <c:f>'Flow Chart Tables'!$D$1</c:f>
              <c:strCache>
                <c:ptCount val="1"/>
                <c:pt idx="0">
                  <c:v>Baseflow</c:v>
                </c:pt>
              </c:strCache>
            </c:strRef>
          </c:tx>
          <c:spPr>
            <a:ln w="25400" cap="rnd" cmpd="sng" algn="ctr">
              <a:solidFill>
                <a:srgbClr val="000000"/>
              </a:solidFill>
              <a:prstDash val="sysDot"/>
              <a:round/>
              <a:headEnd type="none" w="med" len="med"/>
              <a:tailEnd type="none" w="med" len="med"/>
            </a:ln>
          </c:spPr>
          <c:marker>
            <c:symbol val="none"/>
          </c:marker>
          <c:cat>
            <c:numRef>
              <c:f>'Flow Chart Tables'!$A$2:$A$1827</c:f>
              <c:numCache>
                <c:formatCode>m/d/yyyy</c:formatCode>
                <c:ptCount val="1826"/>
                <c:pt idx="0">
                  <c:v>32509</c:v>
                </c:pt>
                <c:pt idx="1">
                  <c:v>32510</c:v>
                </c:pt>
                <c:pt idx="2">
                  <c:v>32511</c:v>
                </c:pt>
                <c:pt idx="3">
                  <c:v>32512</c:v>
                </c:pt>
                <c:pt idx="4">
                  <c:v>32513</c:v>
                </c:pt>
                <c:pt idx="5">
                  <c:v>32514</c:v>
                </c:pt>
                <c:pt idx="6">
                  <c:v>32515</c:v>
                </c:pt>
                <c:pt idx="7">
                  <c:v>32516</c:v>
                </c:pt>
                <c:pt idx="8">
                  <c:v>32517</c:v>
                </c:pt>
                <c:pt idx="9">
                  <c:v>32518</c:v>
                </c:pt>
                <c:pt idx="10">
                  <c:v>32519</c:v>
                </c:pt>
                <c:pt idx="11">
                  <c:v>32520</c:v>
                </c:pt>
                <c:pt idx="12">
                  <c:v>32521</c:v>
                </c:pt>
                <c:pt idx="13">
                  <c:v>32522</c:v>
                </c:pt>
                <c:pt idx="14">
                  <c:v>32523</c:v>
                </c:pt>
                <c:pt idx="15">
                  <c:v>32524</c:v>
                </c:pt>
                <c:pt idx="16">
                  <c:v>32525</c:v>
                </c:pt>
                <c:pt idx="17">
                  <c:v>32526</c:v>
                </c:pt>
                <c:pt idx="18">
                  <c:v>32527</c:v>
                </c:pt>
                <c:pt idx="19">
                  <c:v>32528</c:v>
                </c:pt>
                <c:pt idx="20">
                  <c:v>32529</c:v>
                </c:pt>
                <c:pt idx="21">
                  <c:v>32530</c:v>
                </c:pt>
                <c:pt idx="22">
                  <c:v>32531</c:v>
                </c:pt>
                <c:pt idx="23">
                  <c:v>32532</c:v>
                </c:pt>
                <c:pt idx="24">
                  <c:v>32533</c:v>
                </c:pt>
                <c:pt idx="25">
                  <c:v>32534</c:v>
                </c:pt>
                <c:pt idx="26">
                  <c:v>32535</c:v>
                </c:pt>
                <c:pt idx="27">
                  <c:v>32536</c:v>
                </c:pt>
                <c:pt idx="28">
                  <c:v>32537</c:v>
                </c:pt>
                <c:pt idx="29">
                  <c:v>32538</c:v>
                </c:pt>
                <c:pt idx="30">
                  <c:v>32539</c:v>
                </c:pt>
                <c:pt idx="31">
                  <c:v>32540</c:v>
                </c:pt>
                <c:pt idx="32">
                  <c:v>32541</c:v>
                </c:pt>
                <c:pt idx="33">
                  <c:v>32542</c:v>
                </c:pt>
                <c:pt idx="34">
                  <c:v>32543</c:v>
                </c:pt>
                <c:pt idx="35">
                  <c:v>32544</c:v>
                </c:pt>
                <c:pt idx="36">
                  <c:v>32545</c:v>
                </c:pt>
                <c:pt idx="37">
                  <c:v>32546</c:v>
                </c:pt>
                <c:pt idx="38">
                  <c:v>32547</c:v>
                </c:pt>
                <c:pt idx="39">
                  <c:v>32548</c:v>
                </c:pt>
                <c:pt idx="40">
                  <c:v>32549</c:v>
                </c:pt>
                <c:pt idx="41">
                  <c:v>32550</c:v>
                </c:pt>
                <c:pt idx="42">
                  <c:v>32551</c:v>
                </c:pt>
                <c:pt idx="43">
                  <c:v>32552</c:v>
                </c:pt>
                <c:pt idx="44">
                  <c:v>32553</c:v>
                </c:pt>
                <c:pt idx="45">
                  <c:v>32554</c:v>
                </c:pt>
                <c:pt idx="46">
                  <c:v>32555</c:v>
                </c:pt>
                <c:pt idx="47">
                  <c:v>32556</c:v>
                </c:pt>
                <c:pt idx="48">
                  <c:v>32557</c:v>
                </c:pt>
                <c:pt idx="49">
                  <c:v>32558</c:v>
                </c:pt>
                <c:pt idx="50">
                  <c:v>32559</c:v>
                </c:pt>
                <c:pt idx="51">
                  <c:v>32560</c:v>
                </c:pt>
                <c:pt idx="52">
                  <c:v>32561</c:v>
                </c:pt>
                <c:pt idx="53">
                  <c:v>32562</c:v>
                </c:pt>
                <c:pt idx="54">
                  <c:v>32563</c:v>
                </c:pt>
                <c:pt idx="55">
                  <c:v>32564</c:v>
                </c:pt>
                <c:pt idx="56">
                  <c:v>32565</c:v>
                </c:pt>
                <c:pt idx="57">
                  <c:v>32566</c:v>
                </c:pt>
                <c:pt idx="58">
                  <c:v>32567</c:v>
                </c:pt>
                <c:pt idx="59">
                  <c:v>32568</c:v>
                </c:pt>
                <c:pt idx="60">
                  <c:v>32569</c:v>
                </c:pt>
                <c:pt idx="61">
                  <c:v>32570</c:v>
                </c:pt>
                <c:pt idx="62">
                  <c:v>32571</c:v>
                </c:pt>
                <c:pt idx="63">
                  <c:v>32572</c:v>
                </c:pt>
                <c:pt idx="64">
                  <c:v>32573</c:v>
                </c:pt>
                <c:pt idx="65">
                  <c:v>32574</c:v>
                </c:pt>
                <c:pt idx="66">
                  <c:v>32575</c:v>
                </c:pt>
                <c:pt idx="67">
                  <c:v>32576</c:v>
                </c:pt>
                <c:pt idx="68">
                  <c:v>32577</c:v>
                </c:pt>
                <c:pt idx="69">
                  <c:v>32578</c:v>
                </c:pt>
                <c:pt idx="70">
                  <c:v>32579</c:v>
                </c:pt>
                <c:pt idx="71">
                  <c:v>32580</c:v>
                </c:pt>
                <c:pt idx="72">
                  <c:v>32581</c:v>
                </c:pt>
                <c:pt idx="73">
                  <c:v>32582</c:v>
                </c:pt>
                <c:pt idx="74">
                  <c:v>32583</c:v>
                </c:pt>
                <c:pt idx="75">
                  <c:v>32584</c:v>
                </c:pt>
                <c:pt idx="76">
                  <c:v>32585</c:v>
                </c:pt>
                <c:pt idx="77">
                  <c:v>32586</c:v>
                </c:pt>
                <c:pt idx="78">
                  <c:v>32587</c:v>
                </c:pt>
                <c:pt idx="79">
                  <c:v>32588</c:v>
                </c:pt>
                <c:pt idx="80">
                  <c:v>32589</c:v>
                </c:pt>
                <c:pt idx="81">
                  <c:v>32590</c:v>
                </c:pt>
                <c:pt idx="82">
                  <c:v>32591</c:v>
                </c:pt>
                <c:pt idx="83">
                  <c:v>32592</c:v>
                </c:pt>
                <c:pt idx="84">
                  <c:v>32593</c:v>
                </c:pt>
                <c:pt idx="85">
                  <c:v>32594</c:v>
                </c:pt>
                <c:pt idx="86">
                  <c:v>32595</c:v>
                </c:pt>
                <c:pt idx="87">
                  <c:v>32596</c:v>
                </c:pt>
                <c:pt idx="88">
                  <c:v>32597</c:v>
                </c:pt>
                <c:pt idx="89">
                  <c:v>32598</c:v>
                </c:pt>
                <c:pt idx="90">
                  <c:v>32599</c:v>
                </c:pt>
                <c:pt idx="91">
                  <c:v>32600</c:v>
                </c:pt>
                <c:pt idx="92">
                  <c:v>32601</c:v>
                </c:pt>
                <c:pt idx="93">
                  <c:v>32602</c:v>
                </c:pt>
                <c:pt idx="94">
                  <c:v>32603</c:v>
                </c:pt>
                <c:pt idx="95">
                  <c:v>32604</c:v>
                </c:pt>
                <c:pt idx="96">
                  <c:v>32605</c:v>
                </c:pt>
                <c:pt idx="97">
                  <c:v>32606</c:v>
                </c:pt>
                <c:pt idx="98">
                  <c:v>32607</c:v>
                </c:pt>
                <c:pt idx="99">
                  <c:v>32608</c:v>
                </c:pt>
                <c:pt idx="100">
                  <c:v>32609</c:v>
                </c:pt>
                <c:pt idx="101">
                  <c:v>32610</c:v>
                </c:pt>
                <c:pt idx="102">
                  <c:v>32611</c:v>
                </c:pt>
                <c:pt idx="103">
                  <c:v>32612</c:v>
                </c:pt>
                <c:pt idx="104">
                  <c:v>32613</c:v>
                </c:pt>
                <c:pt idx="105">
                  <c:v>32614</c:v>
                </c:pt>
                <c:pt idx="106">
                  <c:v>32615</c:v>
                </c:pt>
                <c:pt idx="107">
                  <c:v>32616</c:v>
                </c:pt>
                <c:pt idx="108">
                  <c:v>32617</c:v>
                </c:pt>
                <c:pt idx="109">
                  <c:v>32618</c:v>
                </c:pt>
                <c:pt idx="110">
                  <c:v>32619</c:v>
                </c:pt>
                <c:pt idx="111">
                  <c:v>32620</c:v>
                </c:pt>
                <c:pt idx="112">
                  <c:v>32621</c:v>
                </c:pt>
                <c:pt idx="113">
                  <c:v>32622</c:v>
                </c:pt>
                <c:pt idx="114">
                  <c:v>32623</c:v>
                </c:pt>
                <c:pt idx="115">
                  <c:v>32624</c:v>
                </c:pt>
                <c:pt idx="116">
                  <c:v>32625</c:v>
                </c:pt>
                <c:pt idx="117">
                  <c:v>32626</c:v>
                </c:pt>
                <c:pt idx="118">
                  <c:v>32627</c:v>
                </c:pt>
                <c:pt idx="119">
                  <c:v>32628</c:v>
                </c:pt>
                <c:pt idx="120">
                  <c:v>32629</c:v>
                </c:pt>
                <c:pt idx="121">
                  <c:v>32630</c:v>
                </c:pt>
                <c:pt idx="122">
                  <c:v>32631</c:v>
                </c:pt>
                <c:pt idx="123">
                  <c:v>32632</c:v>
                </c:pt>
                <c:pt idx="124">
                  <c:v>32633</c:v>
                </c:pt>
                <c:pt idx="125">
                  <c:v>32634</c:v>
                </c:pt>
                <c:pt idx="126">
                  <c:v>32635</c:v>
                </c:pt>
                <c:pt idx="127">
                  <c:v>32636</c:v>
                </c:pt>
                <c:pt idx="128">
                  <c:v>32637</c:v>
                </c:pt>
                <c:pt idx="129">
                  <c:v>32638</c:v>
                </c:pt>
                <c:pt idx="130">
                  <c:v>32639</c:v>
                </c:pt>
                <c:pt idx="131">
                  <c:v>32640</c:v>
                </c:pt>
                <c:pt idx="132">
                  <c:v>32641</c:v>
                </c:pt>
                <c:pt idx="133">
                  <c:v>32642</c:v>
                </c:pt>
                <c:pt idx="134">
                  <c:v>32643</c:v>
                </c:pt>
                <c:pt idx="135">
                  <c:v>32644</c:v>
                </c:pt>
                <c:pt idx="136">
                  <c:v>32645</c:v>
                </c:pt>
                <c:pt idx="137">
                  <c:v>32646</c:v>
                </c:pt>
                <c:pt idx="138">
                  <c:v>32647</c:v>
                </c:pt>
                <c:pt idx="139">
                  <c:v>32648</c:v>
                </c:pt>
                <c:pt idx="140">
                  <c:v>32649</c:v>
                </c:pt>
                <c:pt idx="141">
                  <c:v>32650</c:v>
                </c:pt>
                <c:pt idx="142">
                  <c:v>32651</c:v>
                </c:pt>
                <c:pt idx="143">
                  <c:v>32652</c:v>
                </c:pt>
                <c:pt idx="144">
                  <c:v>32653</c:v>
                </c:pt>
                <c:pt idx="145">
                  <c:v>32654</c:v>
                </c:pt>
                <c:pt idx="146">
                  <c:v>32655</c:v>
                </c:pt>
                <c:pt idx="147">
                  <c:v>32656</c:v>
                </c:pt>
                <c:pt idx="148">
                  <c:v>32657</c:v>
                </c:pt>
                <c:pt idx="149">
                  <c:v>32658</c:v>
                </c:pt>
                <c:pt idx="150">
                  <c:v>32659</c:v>
                </c:pt>
                <c:pt idx="151">
                  <c:v>32660</c:v>
                </c:pt>
                <c:pt idx="152">
                  <c:v>32661</c:v>
                </c:pt>
                <c:pt idx="153">
                  <c:v>32662</c:v>
                </c:pt>
                <c:pt idx="154">
                  <c:v>32663</c:v>
                </c:pt>
                <c:pt idx="155">
                  <c:v>32664</c:v>
                </c:pt>
                <c:pt idx="156">
                  <c:v>32665</c:v>
                </c:pt>
                <c:pt idx="157">
                  <c:v>32666</c:v>
                </c:pt>
                <c:pt idx="158">
                  <c:v>32667</c:v>
                </c:pt>
                <c:pt idx="159">
                  <c:v>32668</c:v>
                </c:pt>
                <c:pt idx="160">
                  <c:v>32669</c:v>
                </c:pt>
                <c:pt idx="161">
                  <c:v>32670</c:v>
                </c:pt>
                <c:pt idx="162">
                  <c:v>32671</c:v>
                </c:pt>
                <c:pt idx="163">
                  <c:v>32672</c:v>
                </c:pt>
                <c:pt idx="164">
                  <c:v>32673</c:v>
                </c:pt>
                <c:pt idx="165">
                  <c:v>32674</c:v>
                </c:pt>
                <c:pt idx="166">
                  <c:v>32675</c:v>
                </c:pt>
                <c:pt idx="167">
                  <c:v>32676</c:v>
                </c:pt>
                <c:pt idx="168">
                  <c:v>32677</c:v>
                </c:pt>
                <c:pt idx="169">
                  <c:v>32678</c:v>
                </c:pt>
                <c:pt idx="170">
                  <c:v>32679</c:v>
                </c:pt>
                <c:pt idx="171">
                  <c:v>32680</c:v>
                </c:pt>
                <c:pt idx="172">
                  <c:v>32681</c:v>
                </c:pt>
                <c:pt idx="173">
                  <c:v>32682</c:v>
                </c:pt>
                <c:pt idx="174">
                  <c:v>32683</c:v>
                </c:pt>
                <c:pt idx="175">
                  <c:v>32684</c:v>
                </c:pt>
                <c:pt idx="176">
                  <c:v>32685</c:v>
                </c:pt>
                <c:pt idx="177">
                  <c:v>32686</c:v>
                </c:pt>
                <c:pt idx="178">
                  <c:v>32687</c:v>
                </c:pt>
                <c:pt idx="179">
                  <c:v>32688</c:v>
                </c:pt>
                <c:pt idx="180">
                  <c:v>32689</c:v>
                </c:pt>
                <c:pt idx="181">
                  <c:v>32690</c:v>
                </c:pt>
                <c:pt idx="182">
                  <c:v>32691</c:v>
                </c:pt>
                <c:pt idx="183">
                  <c:v>32692</c:v>
                </c:pt>
                <c:pt idx="184">
                  <c:v>32693</c:v>
                </c:pt>
                <c:pt idx="185">
                  <c:v>32694</c:v>
                </c:pt>
                <c:pt idx="186">
                  <c:v>32695</c:v>
                </c:pt>
                <c:pt idx="187">
                  <c:v>32696</c:v>
                </c:pt>
                <c:pt idx="188">
                  <c:v>32697</c:v>
                </c:pt>
                <c:pt idx="189">
                  <c:v>32698</c:v>
                </c:pt>
                <c:pt idx="190">
                  <c:v>32699</c:v>
                </c:pt>
                <c:pt idx="191">
                  <c:v>32700</c:v>
                </c:pt>
                <c:pt idx="192">
                  <c:v>32701</c:v>
                </c:pt>
                <c:pt idx="193">
                  <c:v>32702</c:v>
                </c:pt>
                <c:pt idx="194">
                  <c:v>32703</c:v>
                </c:pt>
                <c:pt idx="195">
                  <c:v>32704</c:v>
                </c:pt>
                <c:pt idx="196">
                  <c:v>32705</c:v>
                </c:pt>
                <c:pt idx="197">
                  <c:v>32706</c:v>
                </c:pt>
                <c:pt idx="198">
                  <c:v>32707</c:v>
                </c:pt>
                <c:pt idx="199">
                  <c:v>32708</c:v>
                </c:pt>
                <c:pt idx="200">
                  <c:v>32709</c:v>
                </c:pt>
                <c:pt idx="201">
                  <c:v>32710</c:v>
                </c:pt>
                <c:pt idx="202">
                  <c:v>32711</c:v>
                </c:pt>
                <c:pt idx="203">
                  <c:v>32712</c:v>
                </c:pt>
                <c:pt idx="204">
                  <c:v>32713</c:v>
                </c:pt>
                <c:pt idx="205">
                  <c:v>32714</c:v>
                </c:pt>
                <c:pt idx="206">
                  <c:v>32715</c:v>
                </c:pt>
                <c:pt idx="207">
                  <c:v>32716</c:v>
                </c:pt>
                <c:pt idx="208">
                  <c:v>32717</c:v>
                </c:pt>
                <c:pt idx="209">
                  <c:v>32718</c:v>
                </c:pt>
                <c:pt idx="210">
                  <c:v>32719</c:v>
                </c:pt>
                <c:pt idx="211">
                  <c:v>32720</c:v>
                </c:pt>
                <c:pt idx="212">
                  <c:v>32721</c:v>
                </c:pt>
                <c:pt idx="213">
                  <c:v>32722</c:v>
                </c:pt>
                <c:pt idx="214">
                  <c:v>32723</c:v>
                </c:pt>
                <c:pt idx="215">
                  <c:v>32724</c:v>
                </c:pt>
                <c:pt idx="216">
                  <c:v>32725</c:v>
                </c:pt>
                <c:pt idx="217">
                  <c:v>32726</c:v>
                </c:pt>
                <c:pt idx="218">
                  <c:v>32727</c:v>
                </c:pt>
                <c:pt idx="219">
                  <c:v>32728</c:v>
                </c:pt>
                <c:pt idx="220">
                  <c:v>32729</c:v>
                </c:pt>
                <c:pt idx="221">
                  <c:v>32730</c:v>
                </c:pt>
                <c:pt idx="222">
                  <c:v>32731</c:v>
                </c:pt>
                <c:pt idx="223">
                  <c:v>32732</c:v>
                </c:pt>
                <c:pt idx="224">
                  <c:v>32733</c:v>
                </c:pt>
                <c:pt idx="225">
                  <c:v>32734</c:v>
                </c:pt>
                <c:pt idx="226">
                  <c:v>32735</c:v>
                </c:pt>
                <c:pt idx="227">
                  <c:v>32736</c:v>
                </c:pt>
                <c:pt idx="228">
                  <c:v>32737</c:v>
                </c:pt>
                <c:pt idx="229">
                  <c:v>32738</c:v>
                </c:pt>
                <c:pt idx="230">
                  <c:v>32739</c:v>
                </c:pt>
                <c:pt idx="231">
                  <c:v>32740</c:v>
                </c:pt>
                <c:pt idx="232">
                  <c:v>32741</c:v>
                </c:pt>
                <c:pt idx="233">
                  <c:v>32742</c:v>
                </c:pt>
                <c:pt idx="234">
                  <c:v>32743</c:v>
                </c:pt>
                <c:pt idx="235">
                  <c:v>32744</c:v>
                </c:pt>
                <c:pt idx="236">
                  <c:v>32745</c:v>
                </c:pt>
                <c:pt idx="237">
                  <c:v>32746</c:v>
                </c:pt>
                <c:pt idx="238">
                  <c:v>32747</c:v>
                </c:pt>
                <c:pt idx="239">
                  <c:v>32748</c:v>
                </c:pt>
                <c:pt idx="240">
                  <c:v>32749</c:v>
                </c:pt>
                <c:pt idx="241">
                  <c:v>32750</c:v>
                </c:pt>
                <c:pt idx="242">
                  <c:v>32751</c:v>
                </c:pt>
                <c:pt idx="243">
                  <c:v>32752</c:v>
                </c:pt>
                <c:pt idx="244">
                  <c:v>32753</c:v>
                </c:pt>
                <c:pt idx="245">
                  <c:v>32754</c:v>
                </c:pt>
                <c:pt idx="246">
                  <c:v>32755</c:v>
                </c:pt>
                <c:pt idx="247">
                  <c:v>32756</c:v>
                </c:pt>
                <c:pt idx="248">
                  <c:v>32757</c:v>
                </c:pt>
                <c:pt idx="249">
                  <c:v>32758</c:v>
                </c:pt>
                <c:pt idx="250">
                  <c:v>32759</c:v>
                </c:pt>
                <c:pt idx="251">
                  <c:v>32760</c:v>
                </c:pt>
                <c:pt idx="252">
                  <c:v>32761</c:v>
                </c:pt>
                <c:pt idx="253">
                  <c:v>32762</c:v>
                </c:pt>
                <c:pt idx="254">
                  <c:v>32763</c:v>
                </c:pt>
                <c:pt idx="255">
                  <c:v>32764</c:v>
                </c:pt>
                <c:pt idx="256">
                  <c:v>32765</c:v>
                </c:pt>
                <c:pt idx="257">
                  <c:v>32766</c:v>
                </c:pt>
                <c:pt idx="258">
                  <c:v>32767</c:v>
                </c:pt>
                <c:pt idx="259">
                  <c:v>32768</c:v>
                </c:pt>
                <c:pt idx="260">
                  <c:v>32769</c:v>
                </c:pt>
                <c:pt idx="261">
                  <c:v>32770</c:v>
                </c:pt>
                <c:pt idx="262">
                  <c:v>32771</c:v>
                </c:pt>
                <c:pt idx="263">
                  <c:v>32772</c:v>
                </c:pt>
                <c:pt idx="264">
                  <c:v>32773</c:v>
                </c:pt>
                <c:pt idx="265">
                  <c:v>32774</c:v>
                </c:pt>
                <c:pt idx="266">
                  <c:v>32775</c:v>
                </c:pt>
                <c:pt idx="267">
                  <c:v>32776</c:v>
                </c:pt>
                <c:pt idx="268">
                  <c:v>32777</c:v>
                </c:pt>
                <c:pt idx="269">
                  <c:v>32778</c:v>
                </c:pt>
                <c:pt idx="270">
                  <c:v>32779</c:v>
                </c:pt>
                <c:pt idx="271">
                  <c:v>32780</c:v>
                </c:pt>
                <c:pt idx="272">
                  <c:v>32781</c:v>
                </c:pt>
                <c:pt idx="273">
                  <c:v>32782</c:v>
                </c:pt>
                <c:pt idx="274">
                  <c:v>32783</c:v>
                </c:pt>
                <c:pt idx="275">
                  <c:v>32784</c:v>
                </c:pt>
                <c:pt idx="276">
                  <c:v>32785</c:v>
                </c:pt>
                <c:pt idx="277">
                  <c:v>32786</c:v>
                </c:pt>
                <c:pt idx="278">
                  <c:v>32787</c:v>
                </c:pt>
                <c:pt idx="279">
                  <c:v>32788</c:v>
                </c:pt>
                <c:pt idx="280">
                  <c:v>32789</c:v>
                </c:pt>
                <c:pt idx="281">
                  <c:v>32790</c:v>
                </c:pt>
                <c:pt idx="282">
                  <c:v>32791</c:v>
                </c:pt>
                <c:pt idx="283">
                  <c:v>32792</c:v>
                </c:pt>
                <c:pt idx="284">
                  <c:v>32793</c:v>
                </c:pt>
                <c:pt idx="285">
                  <c:v>32794</c:v>
                </c:pt>
                <c:pt idx="286">
                  <c:v>32795</c:v>
                </c:pt>
                <c:pt idx="287">
                  <c:v>32796</c:v>
                </c:pt>
                <c:pt idx="288">
                  <c:v>32797</c:v>
                </c:pt>
                <c:pt idx="289">
                  <c:v>32798</c:v>
                </c:pt>
                <c:pt idx="290">
                  <c:v>32799</c:v>
                </c:pt>
                <c:pt idx="291">
                  <c:v>32800</c:v>
                </c:pt>
                <c:pt idx="292">
                  <c:v>32801</c:v>
                </c:pt>
                <c:pt idx="293">
                  <c:v>32802</c:v>
                </c:pt>
                <c:pt idx="294">
                  <c:v>32803</c:v>
                </c:pt>
                <c:pt idx="295">
                  <c:v>32804</c:v>
                </c:pt>
                <c:pt idx="296">
                  <c:v>32805</c:v>
                </c:pt>
                <c:pt idx="297">
                  <c:v>32806</c:v>
                </c:pt>
                <c:pt idx="298">
                  <c:v>32807</c:v>
                </c:pt>
                <c:pt idx="299">
                  <c:v>32808</c:v>
                </c:pt>
                <c:pt idx="300">
                  <c:v>32809</c:v>
                </c:pt>
                <c:pt idx="301">
                  <c:v>32810</c:v>
                </c:pt>
                <c:pt idx="302">
                  <c:v>32811</c:v>
                </c:pt>
                <c:pt idx="303">
                  <c:v>32812</c:v>
                </c:pt>
                <c:pt idx="304">
                  <c:v>32813</c:v>
                </c:pt>
                <c:pt idx="305">
                  <c:v>32814</c:v>
                </c:pt>
                <c:pt idx="306">
                  <c:v>32815</c:v>
                </c:pt>
                <c:pt idx="307">
                  <c:v>32816</c:v>
                </c:pt>
                <c:pt idx="308">
                  <c:v>32817</c:v>
                </c:pt>
                <c:pt idx="309">
                  <c:v>32818</c:v>
                </c:pt>
                <c:pt idx="310">
                  <c:v>32819</c:v>
                </c:pt>
                <c:pt idx="311">
                  <c:v>32820</c:v>
                </c:pt>
                <c:pt idx="312">
                  <c:v>32821</c:v>
                </c:pt>
                <c:pt idx="313">
                  <c:v>32822</c:v>
                </c:pt>
                <c:pt idx="314">
                  <c:v>32823</c:v>
                </c:pt>
                <c:pt idx="315">
                  <c:v>32824</c:v>
                </c:pt>
                <c:pt idx="316">
                  <c:v>32825</c:v>
                </c:pt>
                <c:pt idx="317">
                  <c:v>32826</c:v>
                </c:pt>
                <c:pt idx="318">
                  <c:v>32827</c:v>
                </c:pt>
                <c:pt idx="319">
                  <c:v>32828</c:v>
                </c:pt>
                <c:pt idx="320">
                  <c:v>32829</c:v>
                </c:pt>
                <c:pt idx="321">
                  <c:v>32830</c:v>
                </c:pt>
                <c:pt idx="322">
                  <c:v>32831</c:v>
                </c:pt>
                <c:pt idx="323">
                  <c:v>32832</c:v>
                </c:pt>
                <c:pt idx="324">
                  <c:v>32833</c:v>
                </c:pt>
                <c:pt idx="325">
                  <c:v>32834</c:v>
                </c:pt>
                <c:pt idx="326">
                  <c:v>32835</c:v>
                </c:pt>
                <c:pt idx="327">
                  <c:v>32836</c:v>
                </c:pt>
                <c:pt idx="328">
                  <c:v>32837</c:v>
                </c:pt>
                <c:pt idx="329">
                  <c:v>32838</c:v>
                </c:pt>
                <c:pt idx="330">
                  <c:v>32839</c:v>
                </c:pt>
                <c:pt idx="331">
                  <c:v>32840</c:v>
                </c:pt>
                <c:pt idx="332">
                  <c:v>32841</c:v>
                </c:pt>
                <c:pt idx="333">
                  <c:v>32842</c:v>
                </c:pt>
                <c:pt idx="334">
                  <c:v>32843</c:v>
                </c:pt>
                <c:pt idx="335">
                  <c:v>32844</c:v>
                </c:pt>
                <c:pt idx="336">
                  <c:v>32845</c:v>
                </c:pt>
                <c:pt idx="337">
                  <c:v>32846</c:v>
                </c:pt>
                <c:pt idx="338">
                  <c:v>32847</c:v>
                </c:pt>
                <c:pt idx="339">
                  <c:v>32848</c:v>
                </c:pt>
                <c:pt idx="340">
                  <c:v>32849</c:v>
                </c:pt>
                <c:pt idx="341">
                  <c:v>32850</c:v>
                </c:pt>
                <c:pt idx="342">
                  <c:v>32851</c:v>
                </c:pt>
                <c:pt idx="343">
                  <c:v>32852</c:v>
                </c:pt>
                <c:pt idx="344">
                  <c:v>32853</c:v>
                </c:pt>
                <c:pt idx="345">
                  <c:v>32854</c:v>
                </c:pt>
                <c:pt idx="346">
                  <c:v>32855</c:v>
                </c:pt>
                <c:pt idx="347">
                  <c:v>32856</c:v>
                </c:pt>
                <c:pt idx="348">
                  <c:v>32857</c:v>
                </c:pt>
                <c:pt idx="349">
                  <c:v>32858</c:v>
                </c:pt>
                <c:pt idx="350">
                  <c:v>32859</c:v>
                </c:pt>
                <c:pt idx="351">
                  <c:v>32860</c:v>
                </c:pt>
                <c:pt idx="352">
                  <c:v>32861</c:v>
                </c:pt>
                <c:pt idx="353">
                  <c:v>32862</c:v>
                </c:pt>
                <c:pt idx="354">
                  <c:v>32863</c:v>
                </c:pt>
                <c:pt idx="355">
                  <c:v>32864</c:v>
                </c:pt>
                <c:pt idx="356">
                  <c:v>32865</c:v>
                </c:pt>
                <c:pt idx="357">
                  <c:v>32866</c:v>
                </c:pt>
                <c:pt idx="358">
                  <c:v>32867</c:v>
                </c:pt>
                <c:pt idx="359">
                  <c:v>32868</c:v>
                </c:pt>
                <c:pt idx="360">
                  <c:v>32869</c:v>
                </c:pt>
                <c:pt idx="361">
                  <c:v>32870</c:v>
                </c:pt>
                <c:pt idx="362">
                  <c:v>32871</c:v>
                </c:pt>
                <c:pt idx="363">
                  <c:v>32872</c:v>
                </c:pt>
                <c:pt idx="364">
                  <c:v>32873</c:v>
                </c:pt>
                <c:pt idx="365">
                  <c:v>32874</c:v>
                </c:pt>
                <c:pt idx="366">
                  <c:v>32875</c:v>
                </c:pt>
                <c:pt idx="367">
                  <c:v>32876</c:v>
                </c:pt>
                <c:pt idx="368">
                  <c:v>32877</c:v>
                </c:pt>
                <c:pt idx="369">
                  <c:v>32878</c:v>
                </c:pt>
                <c:pt idx="370">
                  <c:v>32879</c:v>
                </c:pt>
                <c:pt idx="371">
                  <c:v>32880</c:v>
                </c:pt>
                <c:pt idx="372">
                  <c:v>32881</c:v>
                </c:pt>
                <c:pt idx="373">
                  <c:v>32882</c:v>
                </c:pt>
                <c:pt idx="374">
                  <c:v>32883</c:v>
                </c:pt>
                <c:pt idx="375">
                  <c:v>32884</c:v>
                </c:pt>
                <c:pt idx="376">
                  <c:v>32885</c:v>
                </c:pt>
                <c:pt idx="377">
                  <c:v>32886</c:v>
                </c:pt>
                <c:pt idx="378">
                  <c:v>32887</c:v>
                </c:pt>
                <c:pt idx="379">
                  <c:v>32888</c:v>
                </c:pt>
                <c:pt idx="380">
                  <c:v>32889</c:v>
                </c:pt>
                <c:pt idx="381">
                  <c:v>32890</c:v>
                </c:pt>
                <c:pt idx="382">
                  <c:v>32891</c:v>
                </c:pt>
                <c:pt idx="383">
                  <c:v>32892</c:v>
                </c:pt>
                <c:pt idx="384">
                  <c:v>32893</c:v>
                </c:pt>
                <c:pt idx="385">
                  <c:v>32894</c:v>
                </c:pt>
                <c:pt idx="386">
                  <c:v>32895</c:v>
                </c:pt>
                <c:pt idx="387">
                  <c:v>32896</c:v>
                </c:pt>
                <c:pt idx="388">
                  <c:v>32897</c:v>
                </c:pt>
                <c:pt idx="389">
                  <c:v>32898</c:v>
                </c:pt>
                <c:pt idx="390">
                  <c:v>32899</c:v>
                </c:pt>
                <c:pt idx="391">
                  <c:v>32900</c:v>
                </c:pt>
                <c:pt idx="392">
                  <c:v>32901</c:v>
                </c:pt>
                <c:pt idx="393">
                  <c:v>32902</c:v>
                </c:pt>
                <c:pt idx="394">
                  <c:v>32903</c:v>
                </c:pt>
                <c:pt idx="395">
                  <c:v>32904</c:v>
                </c:pt>
                <c:pt idx="396">
                  <c:v>32905</c:v>
                </c:pt>
                <c:pt idx="397">
                  <c:v>32906</c:v>
                </c:pt>
                <c:pt idx="398">
                  <c:v>32907</c:v>
                </c:pt>
                <c:pt idx="399">
                  <c:v>32908</c:v>
                </c:pt>
                <c:pt idx="400">
                  <c:v>32909</c:v>
                </c:pt>
                <c:pt idx="401">
                  <c:v>32910</c:v>
                </c:pt>
                <c:pt idx="402">
                  <c:v>32911</c:v>
                </c:pt>
                <c:pt idx="403">
                  <c:v>32912</c:v>
                </c:pt>
                <c:pt idx="404">
                  <c:v>32913</c:v>
                </c:pt>
                <c:pt idx="405">
                  <c:v>32914</c:v>
                </c:pt>
                <c:pt idx="406">
                  <c:v>32915</c:v>
                </c:pt>
                <c:pt idx="407">
                  <c:v>32916</c:v>
                </c:pt>
                <c:pt idx="408">
                  <c:v>32917</c:v>
                </c:pt>
                <c:pt idx="409">
                  <c:v>32918</c:v>
                </c:pt>
                <c:pt idx="410">
                  <c:v>32919</c:v>
                </c:pt>
                <c:pt idx="411">
                  <c:v>32920</c:v>
                </c:pt>
                <c:pt idx="412">
                  <c:v>32921</c:v>
                </c:pt>
                <c:pt idx="413">
                  <c:v>32922</c:v>
                </c:pt>
                <c:pt idx="414">
                  <c:v>32923</c:v>
                </c:pt>
                <c:pt idx="415">
                  <c:v>32924</c:v>
                </c:pt>
                <c:pt idx="416">
                  <c:v>32925</c:v>
                </c:pt>
                <c:pt idx="417">
                  <c:v>32926</c:v>
                </c:pt>
                <c:pt idx="418">
                  <c:v>32927</c:v>
                </c:pt>
                <c:pt idx="419">
                  <c:v>32928</c:v>
                </c:pt>
                <c:pt idx="420">
                  <c:v>32929</c:v>
                </c:pt>
                <c:pt idx="421">
                  <c:v>32930</c:v>
                </c:pt>
                <c:pt idx="422">
                  <c:v>32931</c:v>
                </c:pt>
                <c:pt idx="423">
                  <c:v>32932</c:v>
                </c:pt>
                <c:pt idx="424">
                  <c:v>32933</c:v>
                </c:pt>
                <c:pt idx="425">
                  <c:v>32934</c:v>
                </c:pt>
                <c:pt idx="426">
                  <c:v>32935</c:v>
                </c:pt>
                <c:pt idx="427">
                  <c:v>32936</c:v>
                </c:pt>
                <c:pt idx="428">
                  <c:v>32937</c:v>
                </c:pt>
                <c:pt idx="429">
                  <c:v>32938</c:v>
                </c:pt>
                <c:pt idx="430">
                  <c:v>32939</c:v>
                </c:pt>
                <c:pt idx="431">
                  <c:v>32940</c:v>
                </c:pt>
                <c:pt idx="432">
                  <c:v>32941</c:v>
                </c:pt>
                <c:pt idx="433">
                  <c:v>32942</c:v>
                </c:pt>
                <c:pt idx="434">
                  <c:v>32943</c:v>
                </c:pt>
                <c:pt idx="435">
                  <c:v>32944</c:v>
                </c:pt>
                <c:pt idx="436">
                  <c:v>32945</c:v>
                </c:pt>
                <c:pt idx="437">
                  <c:v>32946</c:v>
                </c:pt>
                <c:pt idx="438">
                  <c:v>32947</c:v>
                </c:pt>
                <c:pt idx="439">
                  <c:v>32948</c:v>
                </c:pt>
                <c:pt idx="440">
                  <c:v>32949</c:v>
                </c:pt>
                <c:pt idx="441">
                  <c:v>32950</c:v>
                </c:pt>
                <c:pt idx="442">
                  <c:v>32951</c:v>
                </c:pt>
                <c:pt idx="443">
                  <c:v>32952</c:v>
                </c:pt>
                <c:pt idx="444">
                  <c:v>32953</c:v>
                </c:pt>
                <c:pt idx="445">
                  <c:v>32954</c:v>
                </c:pt>
                <c:pt idx="446">
                  <c:v>32955</c:v>
                </c:pt>
                <c:pt idx="447">
                  <c:v>32956</c:v>
                </c:pt>
                <c:pt idx="448">
                  <c:v>32957</c:v>
                </c:pt>
                <c:pt idx="449">
                  <c:v>32958</c:v>
                </c:pt>
                <c:pt idx="450">
                  <c:v>32959</c:v>
                </c:pt>
                <c:pt idx="451">
                  <c:v>32960</c:v>
                </c:pt>
                <c:pt idx="452">
                  <c:v>32961</c:v>
                </c:pt>
                <c:pt idx="453">
                  <c:v>32962</c:v>
                </c:pt>
                <c:pt idx="454">
                  <c:v>32963</c:v>
                </c:pt>
                <c:pt idx="455">
                  <c:v>32964</c:v>
                </c:pt>
                <c:pt idx="456">
                  <c:v>32965</c:v>
                </c:pt>
                <c:pt idx="457">
                  <c:v>32966</c:v>
                </c:pt>
                <c:pt idx="458">
                  <c:v>32967</c:v>
                </c:pt>
                <c:pt idx="459">
                  <c:v>32968</c:v>
                </c:pt>
                <c:pt idx="460">
                  <c:v>32969</c:v>
                </c:pt>
                <c:pt idx="461">
                  <c:v>32970</c:v>
                </c:pt>
                <c:pt idx="462">
                  <c:v>32971</c:v>
                </c:pt>
                <c:pt idx="463">
                  <c:v>32972</c:v>
                </c:pt>
                <c:pt idx="464">
                  <c:v>32973</c:v>
                </c:pt>
                <c:pt idx="465">
                  <c:v>32974</c:v>
                </c:pt>
                <c:pt idx="466">
                  <c:v>32975</c:v>
                </c:pt>
                <c:pt idx="467">
                  <c:v>32976</c:v>
                </c:pt>
                <c:pt idx="468">
                  <c:v>32977</c:v>
                </c:pt>
                <c:pt idx="469">
                  <c:v>32978</c:v>
                </c:pt>
                <c:pt idx="470">
                  <c:v>32979</c:v>
                </c:pt>
                <c:pt idx="471">
                  <c:v>32980</c:v>
                </c:pt>
                <c:pt idx="472">
                  <c:v>32981</c:v>
                </c:pt>
                <c:pt idx="473">
                  <c:v>32982</c:v>
                </c:pt>
                <c:pt idx="474">
                  <c:v>32983</c:v>
                </c:pt>
                <c:pt idx="475">
                  <c:v>32984</c:v>
                </c:pt>
                <c:pt idx="476">
                  <c:v>32985</c:v>
                </c:pt>
                <c:pt idx="477">
                  <c:v>32986</c:v>
                </c:pt>
                <c:pt idx="478">
                  <c:v>32987</c:v>
                </c:pt>
                <c:pt idx="479">
                  <c:v>32988</c:v>
                </c:pt>
                <c:pt idx="480">
                  <c:v>32989</c:v>
                </c:pt>
                <c:pt idx="481">
                  <c:v>32990</c:v>
                </c:pt>
                <c:pt idx="482">
                  <c:v>32991</c:v>
                </c:pt>
                <c:pt idx="483">
                  <c:v>32992</c:v>
                </c:pt>
                <c:pt idx="484">
                  <c:v>32993</c:v>
                </c:pt>
                <c:pt idx="485">
                  <c:v>32994</c:v>
                </c:pt>
                <c:pt idx="486">
                  <c:v>32995</c:v>
                </c:pt>
                <c:pt idx="487">
                  <c:v>32996</c:v>
                </c:pt>
                <c:pt idx="488">
                  <c:v>32997</c:v>
                </c:pt>
                <c:pt idx="489">
                  <c:v>32998</c:v>
                </c:pt>
                <c:pt idx="490">
                  <c:v>32999</c:v>
                </c:pt>
                <c:pt idx="491">
                  <c:v>33000</c:v>
                </c:pt>
                <c:pt idx="492">
                  <c:v>33001</c:v>
                </c:pt>
                <c:pt idx="493">
                  <c:v>33002</c:v>
                </c:pt>
                <c:pt idx="494">
                  <c:v>33003</c:v>
                </c:pt>
                <c:pt idx="495">
                  <c:v>33004</c:v>
                </c:pt>
                <c:pt idx="496">
                  <c:v>33005</c:v>
                </c:pt>
                <c:pt idx="497">
                  <c:v>33006</c:v>
                </c:pt>
                <c:pt idx="498">
                  <c:v>33007</c:v>
                </c:pt>
                <c:pt idx="499">
                  <c:v>33008</c:v>
                </c:pt>
                <c:pt idx="500">
                  <c:v>33009</c:v>
                </c:pt>
                <c:pt idx="501">
                  <c:v>33010</c:v>
                </c:pt>
                <c:pt idx="502">
                  <c:v>33011</c:v>
                </c:pt>
                <c:pt idx="503">
                  <c:v>33012</c:v>
                </c:pt>
                <c:pt idx="504">
                  <c:v>33013</c:v>
                </c:pt>
                <c:pt idx="505">
                  <c:v>33014</c:v>
                </c:pt>
                <c:pt idx="506">
                  <c:v>33015</c:v>
                </c:pt>
                <c:pt idx="507">
                  <c:v>33016</c:v>
                </c:pt>
                <c:pt idx="508">
                  <c:v>33017</c:v>
                </c:pt>
                <c:pt idx="509">
                  <c:v>33018</c:v>
                </c:pt>
                <c:pt idx="510">
                  <c:v>33019</c:v>
                </c:pt>
                <c:pt idx="511">
                  <c:v>33020</c:v>
                </c:pt>
                <c:pt idx="512">
                  <c:v>33021</c:v>
                </c:pt>
                <c:pt idx="513">
                  <c:v>33022</c:v>
                </c:pt>
                <c:pt idx="514">
                  <c:v>33023</c:v>
                </c:pt>
                <c:pt idx="515">
                  <c:v>33024</c:v>
                </c:pt>
                <c:pt idx="516">
                  <c:v>33025</c:v>
                </c:pt>
                <c:pt idx="517">
                  <c:v>33026</c:v>
                </c:pt>
                <c:pt idx="518">
                  <c:v>33027</c:v>
                </c:pt>
                <c:pt idx="519">
                  <c:v>33028</c:v>
                </c:pt>
                <c:pt idx="520">
                  <c:v>33029</c:v>
                </c:pt>
                <c:pt idx="521">
                  <c:v>33030</c:v>
                </c:pt>
                <c:pt idx="522">
                  <c:v>33031</c:v>
                </c:pt>
                <c:pt idx="523">
                  <c:v>33032</c:v>
                </c:pt>
                <c:pt idx="524">
                  <c:v>33033</c:v>
                </c:pt>
                <c:pt idx="525">
                  <c:v>33034</c:v>
                </c:pt>
                <c:pt idx="526">
                  <c:v>33035</c:v>
                </c:pt>
                <c:pt idx="527">
                  <c:v>33036</c:v>
                </c:pt>
                <c:pt idx="528">
                  <c:v>33037</c:v>
                </c:pt>
                <c:pt idx="529">
                  <c:v>33038</c:v>
                </c:pt>
                <c:pt idx="530">
                  <c:v>33039</c:v>
                </c:pt>
                <c:pt idx="531">
                  <c:v>33040</c:v>
                </c:pt>
                <c:pt idx="532">
                  <c:v>33041</c:v>
                </c:pt>
                <c:pt idx="533">
                  <c:v>33042</c:v>
                </c:pt>
                <c:pt idx="534">
                  <c:v>33043</c:v>
                </c:pt>
                <c:pt idx="535">
                  <c:v>33044</c:v>
                </c:pt>
                <c:pt idx="536">
                  <c:v>33045</c:v>
                </c:pt>
                <c:pt idx="537">
                  <c:v>33046</c:v>
                </c:pt>
                <c:pt idx="538">
                  <c:v>33047</c:v>
                </c:pt>
                <c:pt idx="539">
                  <c:v>33048</c:v>
                </c:pt>
                <c:pt idx="540">
                  <c:v>33049</c:v>
                </c:pt>
                <c:pt idx="541">
                  <c:v>33050</c:v>
                </c:pt>
                <c:pt idx="542">
                  <c:v>33051</c:v>
                </c:pt>
                <c:pt idx="543">
                  <c:v>33052</c:v>
                </c:pt>
                <c:pt idx="544">
                  <c:v>33053</c:v>
                </c:pt>
                <c:pt idx="545">
                  <c:v>33054</c:v>
                </c:pt>
                <c:pt idx="546">
                  <c:v>33055</c:v>
                </c:pt>
                <c:pt idx="547">
                  <c:v>33056</c:v>
                </c:pt>
                <c:pt idx="548">
                  <c:v>33057</c:v>
                </c:pt>
                <c:pt idx="549">
                  <c:v>33058</c:v>
                </c:pt>
                <c:pt idx="550">
                  <c:v>33059</c:v>
                </c:pt>
                <c:pt idx="551">
                  <c:v>33060</c:v>
                </c:pt>
                <c:pt idx="552">
                  <c:v>33061</c:v>
                </c:pt>
                <c:pt idx="553">
                  <c:v>33062</c:v>
                </c:pt>
                <c:pt idx="554">
                  <c:v>33063</c:v>
                </c:pt>
                <c:pt idx="555">
                  <c:v>33064</c:v>
                </c:pt>
                <c:pt idx="556">
                  <c:v>33065</c:v>
                </c:pt>
                <c:pt idx="557">
                  <c:v>33066</c:v>
                </c:pt>
                <c:pt idx="558">
                  <c:v>33067</c:v>
                </c:pt>
                <c:pt idx="559">
                  <c:v>33068</c:v>
                </c:pt>
                <c:pt idx="560">
                  <c:v>33069</c:v>
                </c:pt>
                <c:pt idx="561">
                  <c:v>33070</c:v>
                </c:pt>
                <c:pt idx="562">
                  <c:v>33071</c:v>
                </c:pt>
                <c:pt idx="563">
                  <c:v>33072</c:v>
                </c:pt>
                <c:pt idx="564">
                  <c:v>33073</c:v>
                </c:pt>
                <c:pt idx="565">
                  <c:v>33074</c:v>
                </c:pt>
                <c:pt idx="566">
                  <c:v>33075</c:v>
                </c:pt>
                <c:pt idx="567">
                  <c:v>33076</c:v>
                </c:pt>
                <c:pt idx="568">
                  <c:v>33077</c:v>
                </c:pt>
                <c:pt idx="569">
                  <c:v>33078</c:v>
                </c:pt>
                <c:pt idx="570">
                  <c:v>33079</c:v>
                </c:pt>
                <c:pt idx="571">
                  <c:v>33080</c:v>
                </c:pt>
                <c:pt idx="572">
                  <c:v>33081</c:v>
                </c:pt>
                <c:pt idx="573">
                  <c:v>33082</c:v>
                </c:pt>
                <c:pt idx="574">
                  <c:v>33083</c:v>
                </c:pt>
                <c:pt idx="575">
                  <c:v>33084</c:v>
                </c:pt>
                <c:pt idx="576">
                  <c:v>33085</c:v>
                </c:pt>
                <c:pt idx="577">
                  <c:v>33086</c:v>
                </c:pt>
                <c:pt idx="578">
                  <c:v>33087</c:v>
                </c:pt>
                <c:pt idx="579">
                  <c:v>33088</c:v>
                </c:pt>
                <c:pt idx="580">
                  <c:v>33089</c:v>
                </c:pt>
                <c:pt idx="581">
                  <c:v>33090</c:v>
                </c:pt>
                <c:pt idx="582">
                  <c:v>33091</c:v>
                </c:pt>
                <c:pt idx="583">
                  <c:v>33092</c:v>
                </c:pt>
                <c:pt idx="584">
                  <c:v>33093</c:v>
                </c:pt>
                <c:pt idx="585">
                  <c:v>33094</c:v>
                </c:pt>
                <c:pt idx="586">
                  <c:v>33095</c:v>
                </c:pt>
                <c:pt idx="587">
                  <c:v>33096</c:v>
                </c:pt>
                <c:pt idx="588">
                  <c:v>33097</c:v>
                </c:pt>
                <c:pt idx="589">
                  <c:v>33098</c:v>
                </c:pt>
                <c:pt idx="590">
                  <c:v>33099</c:v>
                </c:pt>
                <c:pt idx="591">
                  <c:v>33100</c:v>
                </c:pt>
                <c:pt idx="592">
                  <c:v>33101</c:v>
                </c:pt>
                <c:pt idx="593">
                  <c:v>33102</c:v>
                </c:pt>
                <c:pt idx="594">
                  <c:v>33103</c:v>
                </c:pt>
                <c:pt idx="595">
                  <c:v>33104</c:v>
                </c:pt>
                <c:pt idx="596">
                  <c:v>33105</c:v>
                </c:pt>
                <c:pt idx="597">
                  <c:v>33106</c:v>
                </c:pt>
                <c:pt idx="598">
                  <c:v>33107</c:v>
                </c:pt>
                <c:pt idx="599">
                  <c:v>33108</c:v>
                </c:pt>
                <c:pt idx="600">
                  <c:v>33109</c:v>
                </c:pt>
                <c:pt idx="601">
                  <c:v>33110</c:v>
                </c:pt>
                <c:pt idx="602">
                  <c:v>33111</c:v>
                </c:pt>
                <c:pt idx="603">
                  <c:v>33112</c:v>
                </c:pt>
                <c:pt idx="604">
                  <c:v>33113</c:v>
                </c:pt>
                <c:pt idx="605">
                  <c:v>33114</c:v>
                </c:pt>
                <c:pt idx="606">
                  <c:v>33115</c:v>
                </c:pt>
                <c:pt idx="607">
                  <c:v>33116</c:v>
                </c:pt>
                <c:pt idx="608">
                  <c:v>33117</c:v>
                </c:pt>
                <c:pt idx="609">
                  <c:v>33118</c:v>
                </c:pt>
                <c:pt idx="610">
                  <c:v>33119</c:v>
                </c:pt>
                <c:pt idx="611">
                  <c:v>33120</c:v>
                </c:pt>
                <c:pt idx="612">
                  <c:v>33121</c:v>
                </c:pt>
                <c:pt idx="613">
                  <c:v>33122</c:v>
                </c:pt>
                <c:pt idx="614">
                  <c:v>33123</c:v>
                </c:pt>
                <c:pt idx="615">
                  <c:v>33124</c:v>
                </c:pt>
                <c:pt idx="616">
                  <c:v>33125</c:v>
                </c:pt>
                <c:pt idx="617">
                  <c:v>33126</c:v>
                </c:pt>
                <c:pt idx="618">
                  <c:v>33127</c:v>
                </c:pt>
                <c:pt idx="619">
                  <c:v>33128</c:v>
                </c:pt>
                <c:pt idx="620">
                  <c:v>33129</c:v>
                </c:pt>
                <c:pt idx="621">
                  <c:v>33130</c:v>
                </c:pt>
                <c:pt idx="622">
                  <c:v>33131</c:v>
                </c:pt>
                <c:pt idx="623">
                  <c:v>33132</c:v>
                </c:pt>
                <c:pt idx="624">
                  <c:v>33133</c:v>
                </c:pt>
                <c:pt idx="625">
                  <c:v>33134</c:v>
                </c:pt>
                <c:pt idx="626">
                  <c:v>33135</c:v>
                </c:pt>
                <c:pt idx="627">
                  <c:v>33136</c:v>
                </c:pt>
                <c:pt idx="628">
                  <c:v>33137</c:v>
                </c:pt>
                <c:pt idx="629">
                  <c:v>33138</c:v>
                </c:pt>
                <c:pt idx="630">
                  <c:v>33139</c:v>
                </c:pt>
                <c:pt idx="631">
                  <c:v>33140</c:v>
                </c:pt>
                <c:pt idx="632">
                  <c:v>33141</c:v>
                </c:pt>
                <c:pt idx="633">
                  <c:v>33142</c:v>
                </c:pt>
                <c:pt idx="634">
                  <c:v>33143</c:v>
                </c:pt>
                <c:pt idx="635">
                  <c:v>33144</c:v>
                </c:pt>
                <c:pt idx="636">
                  <c:v>33145</c:v>
                </c:pt>
                <c:pt idx="637">
                  <c:v>33146</c:v>
                </c:pt>
                <c:pt idx="638">
                  <c:v>33147</c:v>
                </c:pt>
                <c:pt idx="639">
                  <c:v>33148</c:v>
                </c:pt>
                <c:pt idx="640">
                  <c:v>33149</c:v>
                </c:pt>
                <c:pt idx="641">
                  <c:v>33150</c:v>
                </c:pt>
                <c:pt idx="642">
                  <c:v>33151</c:v>
                </c:pt>
                <c:pt idx="643">
                  <c:v>33152</c:v>
                </c:pt>
                <c:pt idx="644">
                  <c:v>33153</c:v>
                </c:pt>
                <c:pt idx="645">
                  <c:v>33154</c:v>
                </c:pt>
                <c:pt idx="646">
                  <c:v>33155</c:v>
                </c:pt>
                <c:pt idx="647">
                  <c:v>33156</c:v>
                </c:pt>
                <c:pt idx="648">
                  <c:v>33157</c:v>
                </c:pt>
                <c:pt idx="649">
                  <c:v>33158</c:v>
                </c:pt>
                <c:pt idx="650">
                  <c:v>33159</c:v>
                </c:pt>
                <c:pt idx="651">
                  <c:v>33160</c:v>
                </c:pt>
                <c:pt idx="652">
                  <c:v>33161</c:v>
                </c:pt>
                <c:pt idx="653">
                  <c:v>33162</c:v>
                </c:pt>
                <c:pt idx="654">
                  <c:v>33163</c:v>
                </c:pt>
                <c:pt idx="655">
                  <c:v>33164</c:v>
                </c:pt>
                <c:pt idx="656">
                  <c:v>33165</c:v>
                </c:pt>
                <c:pt idx="657">
                  <c:v>33166</c:v>
                </c:pt>
                <c:pt idx="658">
                  <c:v>33167</c:v>
                </c:pt>
                <c:pt idx="659">
                  <c:v>33168</c:v>
                </c:pt>
                <c:pt idx="660">
                  <c:v>33169</c:v>
                </c:pt>
                <c:pt idx="661">
                  <c:v>33170</c:v>
                </c:pt>
                <c:pt idx="662">
                  <c:v>33171</c:v>
                </c:pt>
                <c:pt idx="663">
                  <c:v>33172</c:v>
                </c:pt>
                <c:pt idx="664">
                  <c:v>33173</c:v>
                </c:pt>
                <c:pt idx="665">
                  <c:v>33174</c:v>
                </c:pt>
                <c:pt idx="666">
                  <c:v>33175</c:v>
                </c:pt>
                <c:pt idx="667">
                  <c:v>33176</c:v>
                </c:pt>
                <c:pt idx="668">
                  <c:v>33177</c:v>
                </c:pt>
                <c:pt idx="669">
                  <c:v>33178</c:v>
                </c:pt>
                <c:pt idx="670">
                  <c:v>33179</c:v>
                </c:pt>
                <c:pt idx="671">
                  <c:v>33180</c:v>
                </c:pt>
                <c:pt idx="672">
                  <c:v>33181</c:v>
                </c:pt>
                <c:pt idx="673">
                  <c:v>33182</c:v>
                </c:pt>
                <c:pt idx="674">
                  <c:v>33183</c:v>
                </c:pt>
                <c:pt idx="675">
                  <c:v>33184</c:v>
                </c:pt>
                <c:pt idx="676">
                  <c:v>33185</c:v>
                </c:pt>
                <c:pt idx="677">
                  <c:v>33186</c:v>
                </c:pt>
                <c:pt idx="678">
                  <c:v>33187</c:v>
                </c:pt>
                <c:pt idx="679">
                  <c:v>33188</c:v>
                </c:pt>
                <c:pt idx="680">
                  <c:v>33189</c:v>
                </c:pt>
                <c:pt idx="681">
                  <c:v>33190</c:v>
                </c:pt>
                <c:pt idx="682">
                  <c:v>33191</c:v>
                </c:pt>
                <c:pt idx="683">
                  <c:v>33192</c:v>
                </c:pt>
                <c:pt idx="684">
                  <c:v>33193</c:v>
                </c:pt>
                <c:pt idx="685">
                  <c:v>33194</c:v>
                </c:pt>
                <c:pt idx="686">
                  <c:v>33195</c:v>
                </c:pt>
                <c:pt idx="687">
                  <c:v>33196</c:v>
                </c:pt>
                <c:pt idx="688">
                  <c:v>33197</c:v>
                </c:pt>
                <c:pt idx="689">
                  <c:v>33198</c:v>
                </c:pt>
                <c:pt idx="690">
                  <c:v>33199</c:v>
                </c:pt>
                <c:pt idx="691">
                  <c:v>33200</c:v>
                </c:pt>
                <c:pt idx="692">
                  <c:v>33201</c:v>
                </c:pt>
                <c:pt idx="693">
                  <c:v>33202</c:v>
                </c:pt>
                <c:pt idx="694">
                  <c:v>33203</c:v>
                </c:pt>
                <c:pt idx="695">
                  <c:v>33204</c:v>
                </c:pt>
                <c:pt idx="696">
                  <c:v>33205</c:v>
                </c:pt>
                <c:pt idx="697">
                  <c:v>33206</c:v>
                </c:pt>
                <c:pt idx="698">
                  <c:v>33207</c:v>
                </c:pt>
                <c:pt idx="699">
                  <c:v>33208</c:v>
                </c:pt>
                <c:pt idx="700">
                  <c:v>33209</c:v>
                </c:pt>
                <c:pt idx="701">
                  <c:v>33210</c:v>
                </c:pt>
                <c:pt idx="702">
                  <c:v>33211</c:v>
                </c:pt>
                <c:pt idx="703">
                  <c:v>33212</c:v>
                </c:pt>
                <c:pt idx="704">
                  <c:v>33213</c:v>
                </c:pt>
                <c:pt idx="705">
                  <c:v>33214</c:v>
                </c:pt>
                <c:pt idx="706">
                  <c:v>33215</c:v>
                </c:pt>
                <c:pt idx="707">
                  <c:v>33216</c:v>
                </c:pt>
                <c:pt idx="708">
                  <c:v>33217</c:v>
                </c:pt>
                <c:pt idx="709">
                  <c:v>33218</c:v>
                </c:pt>
                <c:pt idx="710">
                  <c:v>33219</c:v>
                </c:pt>
                <c:pt idx="711">
                  <c:v>33220</c:v>
                </c:pt>
                <c:pt idx="712">
                  <c:v>33221</c:v>
                </c:pt>
                <c:pt idx="713">
                  <c:v>33222</c:v>
                </c:pt>
                <c:pt idx="714">
                  <c:v>33223</c:v>
                </c:pt>
                <c:pt idx="715">
                  <c:v>33224</c:v>
                </c:pt>
                <c:pt idx="716">
                  <c:v>33225</c:v>
                </c:pt>
                <c:pt idx="717">
                  <c:v>33226</c:v>
                </c:pt>
                <c:pt idx="718">
                  <c:v>33227</c:v>
                </c:pt>
                <c:pt idx="719">
                  <c:v>33228</c:v>
                </c:pt>
                <c:pt idx="720">
                  <c:v>33229</c:v>
                </c:pt>
                <c:pt idx="721">
                  <c:v>33230</c:v>
                </c:pt>
                <c:pt idx="722">
                  <c:v>33231</c:v>
                </c:pt>
                <c:pt idx="723">
                  <c:v>33232</c:v>
                </c:pt>
                <c:pt idx="724">
                  <c:v>33233</c:v>
                </c:pt>
                <c:pt idx="725">
                  <c:v>33234</c:v>
                </c:pt>
                <c:pt idx="726">
                  <c:v>33235</c:v>
                </c:pt>
                <c:pt idx="727">
                  <c:v>33236</c:v>
                </c:pt>
                <c:pt idx="728">
                  <c:v>33237</c:v>
                </c:pt>
                <c:pt idx="729">
                  <c:v>33238</c:v>
                </c:pt>
                <c:pt idx="730">
                  <c:v>33239</c:v>
                </c:pt>
                <c:pt idx="731">
                  <c:v>33240</c:v>
                </c:pt>
                <c:pt idx="732">
                  <c:v>33241</c:v>
                </c:pt>
                <c:pt idx="733">
                  <c:v>33242</c:v>
                </c:pt>
                <c:pt idx="734">
                  <c:v>33243</c:v>
                </c:pt>
                <c:pt idx="735">
                  <c:v>33244</c:v>
                </c:pt>
                <c:pt idx="736">
                  <c:v>33245</c:v>
                </c:pt>
                <c:pt idx="737">
                  <c:v>33246</c:v>
                </c:pt>
                <c:pt idx="738">
                  <c:v>33247</c:v>
                </c:pt>
                <c:pt idx="739">
                  <c:v>33248</c:v>
                </c:pt>
                <c:pt idx="740">
                  <c:v>33249</c:v>
                </c:pt>
                <c:pt idx="741">
                  <c:v>33250</c:v>
                </c:pt>
                <c:pt idx="742">
                  <c:v>33251</c:v>
                </c:pt>
                <c:pt idx="743">
                  <c:v>33252</c:v>
                </c:pt>
                <c:pt idx="744">
                  <c:v>33253</c:v>
                </c:pt>
                <c:pt idx="745">
                  <c:v>33254</c:v>
                </c:pt>
                <c:pt idx="746">
                  <c:v>33255</c:v>
                </c:pt>
                <c:pt idx="747">
                  <c:v>33256</c:v>
                </c:pt>
                <c:pt idx="748">
                  <c:v>33257</c:v>
                </c:pt>
                <c:pt idx="749">
                  <c:v>33258</c:v>
                </c:pt>
                <c:pt idx="750">
                  <c:v>33259</c:v>
                </c:pt>
                <c:pt idx="751">
                  <c:v>33260</c:v>
                </c:pt>
                <c:pt idx="752">
                  <c:v>33261</c:v>
                </c:pt>
                <c:pt idx="753">
                  <c:v>33262</c:v>
                </c:pt>
                <c:pt idx="754">
                  <c:v>33263</c:v>
                </c:pt>
                <c:pt idx="755">
                  <c:v>33264</c:v>
                </c:pt>
                <c:pt idx="756">
                  <c:v>33265</c:v>
                </c:pt>
                <c:pt idx="757">
                  <c:v>33266</c:v>
                </c:pt>
                <c:pt idx="758">
                  <c:v>33267</c:v>
                </c:pt>
                <c:pt idx="759">
                  <c:v>33268</c:v>
                </c:pt>
                <c:pt idx="760">
                  <c:v>33269</c:v>
                </c:pt>
                <c:pt idx="761">
                  <c:v>33270</c:v>
                </c:pt>
                <c:pt idx="762">
                  <c:v>33271</c:v>
                </c:pt>
                <c:pt idx="763">
                  <c:v>33272</c:v>
                </c:pt>
                <c:pt idx="764">
                  <c:v>33273</c:v>
                </c:pt>
                <c:pt idx="765">
                  <c:v>33274</c:v>
                </c:pt>
                <c:pt idx="766">
                  <c:v>33275</c:v>
                </c:pt>
                <c:pt idx="767">
                  <c:v>33276</c:v>
                </c:pt>
                <c:pt idx="768">
                  <c:v>33277</c:v>
                </c:pt>
                <c:pt idx="769">
                  <c:v>33278</c:v>
                </c:pt>
                <c:pt idx="770">
                  <c:v>33279</c:v>
                </c:pt>
                <c:pt idx="771">
                  <c:v>33280</c:v>
                </c:pt>
                <c:pt idx="772">
                  <c:v>33281</c:v>
                </c:pt>
                <c:pt idx="773">
                  <c:v>33282</c:v>
                </c:pt>
                <c:pt idx="774">
                  <c:v>33283</c:v>
                </c:pt>
                <c:pt idx="775">
                  <c:v>33284</c:v>
                </c:pt>
                <c:pt idx="776">
                  <c:v>33285</c:v>
                </c:pt>
                <c:pt idx="777">
                  <c:v>33286</c:v>
                </c:pt>
                <c:pt idx="778">
                  <c:v>33287</c:v>
                </c:pt>
                <c:pt idx="779">
                  <c:v>33288</c:v>
                </c:pt>
                <c:pt idx="780">
                  <c:v>33289</c:v>
                </c:pt>
                <c:pt idx="781">
                  <c:v>33290</c:v>
                </c:pt>
                <c:pt idx="782">
                  <c:v>33291</c:v>
                </c:pt>
                <c:pt idx="783">
                  <c:v>33292</c:v>
                </c:pt>
                <c:pt idx="784">
                  <c:v>33293</c:v>
                </c:pt>
                <c:pt idx="785">
                  <c:v>33294</c:v>
                </c:pt>
                <c:pt idx="786">
                  <c:v>33295</c:v>
                </c:pt>
                <c:pt idx="787">
                  <c:v>33296</c:v>
                </c:pt>
                <c:pt idx="788">
                  <c:v>33297</c:v>
                </c:pt>
                <c:pt idx="789">
                  <c:v>33298</c:v>
                </c:pt>
                <c:pt idx="790">
                  <c:v>33299</c:v>
                </c:pt>
                <c:pt idx="791">
                  <c:v>33300</c:v>
                </c:pt>
                <c:pt idx="792">
                  <c:v>33301</c:v>
                </c:pt>
                <c:pt idx="793">
                  <c:v>33302</c:v>
                </c:pt>
                <c:pt idx="794">
                  <c:v>33303</c:v>
                </c:pt>
                <c:pt idx="795">
                  <c:v>33304</c:v>
                </c:pt>
                <c:pt idx="796">
                  <c:v>33305</c:v>
                </c:pt>
                <c:pt idx="797">
                  <c:v>33306</c:v>
                </c:pt>
                <c:pt idx="798">
                  <c:v>33307</c:v>
                </c:pt>
                <c:pt idx="799">
                  <c:v>33308</c:v>
                </c:pt>
                <c:pt idx="800">
                  <c:v>33309</c:v>
                </c:pt>
                <c:pt idx="801">
                  <c:v>33310</c:v>
                </c:pt>
                <c:pt idx="802">
                  <c:v>33311</c:v>
                </c:pt>
                <c:pt idx="803">
                  <c:v>33312</c:v>
                </c:pt>
                <c:pt idx="804">
                  <c:v>33313</c:v>
                </c:pt>
                <c:pt idx="805">
                  <c:v>33314</c:v>
                </c:pt>
                <c:pt idx="806">
                  <c:v>33315</c:v>
                </c:pt>
                <c:pt idx="807">
                  <c:v>33316</c:v>
                </c:pt>
                <c:pt idx="808">
                  <c:v>33317</c:v>
                </c:pt>
                <c:pt idx="809">
                  <c:v>33318</c:v>
                </c:pt>
                <c:pt idx="810">
                  <c:v>33319</c:v>
                </c:pt>
                <c:pt idx="811">
                  <c:v>33320</c:v>
                </c:pt>
                <c:pt idx="812">
                  <c:v>33321</c:v>
                </c:pt>
                <c:pt idx="813">
                  <c:v>33322</c:v>
                </c:pt>
                <c:pt idx="814">
                  <c:v>33323</c:v>
                </c:pt>
                <c:pt idx="815">
                  <c:v>33324</c:v>
                </c:pt>
                <c:pt idx="816">
                  <c:v>33325</c:v>
                </c:pt>
                <c:pt idx="817">
                  <c:v>33326</c:v>
                </c:pt>
                <c:pt idx="818">
                  <c:v>33327</c:v>
                </c:pt>
                <c:pt idx="819">
                  <c:v>33328</c:v>
                </c:pt>
                <c:pt idx="820">
                  <c:v>33329</c:v>
                </c:pt>
                <c:pt idx="821">
                  <c:v>33330</c:v>
                </c:pt>
                <c:pt idx="822">
                  <c:v>33331</c:v>
                </c:pt>
                <c:pt idx="823">
                  <c:v>33332</c:v>
                </c:pt>
                <c:pt idx="824">
                  <c:v>33333</c:v>
                </c:pt>
                <c:pt idx="825">
                  <c:v>33334</c:v>
                </c:pt>
                <c:pt idx="826">
                  <c:v>33335</c:v>
                </c:pt>
                <c:pt idx="827">
                  <c:v>33336</c:v>
                </c:pt>
                <c:pt idx="828">
                  <c:v>33337</c:v>
                </c:pt>
                <c:pt idx="829">
                  <c:v>33338</c:v>
                </c:pt>
                <c:pt idx="830">
                  <c:v>33339</c:v>
                </c:pt>
                <c:pt idx="831">
                  <c:v>33340</c:v>
                </c:pt>
                <c:pt idx="832">
                  <c:v>33341</c:v>
                </c:pt>
                <c:pt idx="833">
                  <c:v>33342</c:v>
                </c:pt>
                <c:pt idx="834">
                  <c:v>33343</c:v>
                </c:pt>
                <c:pt idx="835">
                  <c:v>33344</c:v>
                </c:pt>
                <c:pt idx="836">
                  <c:v>33345</c:v>
                </c:pt>
                <c:pt idx="837">
                  <c:v>33346</c:v>
                </c:pt>
                <c:pt idx="838">
                  <c:v>33347</c:v>
                </c:pt>
                <c:pt idx="839">
                  <c:v>33348</c:v>
                </c:pt>
                <c:pt idx="840">
                  <c:v>33349</c:v>
                </c:pt>
                <c:pt idx="841">
                  <c:v>33350</c:v>
                </c:pt>
                <c:pt idx="842">
                  <c:v>33351</c:v>
                </c:pt>
                <c:pt idx="843">
                  <c:v>33352</c:v>
                </c:pt>
                <c:pt idx="844">
                  <c:v>33353</c:v>
                </c:pt>
                <c:pt idx="845">
                  <c:v>33354</c:v>
                </c:pt>
                <c:pt idx="846">
                  <c:v>33355</c:v>
                </c:pt>
                <c:pt idx="847">
                  <c:v>33356</c:v>
                </c:pt>
                <c:pt idx="848">
                  <c:v>33357</c:v>
                </c:pt>
                <c:pt idx="849">
                  <c:v>33358</c:v>
                </c:pt>
                <c:pt idx="850">
                  <c:v>33359</c:v>
                </c:pt>
                <c:pt idx="851">
                  <c:v>33360</c:v>
                </c:pt>
                <c:pt idx="852">
                  <c:v>33361</c:v>
                </c:pt>
                <c:pt idx="853">
                  <c:v>33362</c:v>
                </c:pt>
                <c:pt idx="854">
                  <c:v>33363</c:v>
                </c:pt>
                <c:pt idx="855">
                  <c:v>33364</c:v>
                </c:pt>
                <c:pt idx="856">
                  <c:v>33365</c:v>
                </c:pt>
                <c:pt idx="857">
                  <c:v>33366</c:v>
                </c:pt>
                <c:pt idx="858">
                  <c:v>33367</c:v>
                </c:pt>
                <c:pt idx="859">
                  <c:v>33368</c:v>
                </c:pt>
                <c:pt idx="860">
                  <c:v>33369</c:v>
                </c:pt>
                <c:pt idx="861">
                  <c:v>33370</c:v>
                </c:pt>
                <c:pt idx="862">
                  <c:v>33371</c:v>
                </c:pt>
                <c:pt idx="863">
                  <c:v>33372</c:v>
                </c:pt>
                <c:pt idx="864">
                  <c:v>33373</c:v>
                </c:pt>
                <c:pt idx="865">
                  <c:v>33374</c:v>
                </c:pt>
                <c:pt idx="866">
                  <c:v>33375</c:v>
                </c:pt>
                <c:pt idx="867">
                  <c:v>33376</c:v>
                </c:pt>
                <c:pt idx="868">
                  <c:v>33377</c:v>
                </c:pt>
                <c:pt idx="869">
                  <c:v>33378</c:v>
                </c:pt>
                <c:pt idx="870">
                  <c:v>33379</c:v>
                </c:pt>
                <c:pt idx="871">
                  <c:v>33380</c:v>
                </c:pt>
                <c:pt idx="872">
                  <c:v>33381</c:v>
                </c:pt>
                <c:pt idx="873">
                  <c:v>33382</c:v>
                </c:pt>
                <c:pt idx="874">
                  <c:v>33383</c:v>
                </c:pt>
                <c:pt idx="875">
                  <c:v>33384</c:v>
                </c:pt>
                <c:pt idx="876">
                  <c:v>33385</c:v>
                </c:pt>
                <c:pt idx="877">
                  <c:v>33386</c:v>
                </c:pt>
                <c:pt idx="878">
                  <c:v>33387</c:v>
                </c:pt>
                <c:pt idx="879">
                  <c:v>33388</c:v>
                </c:pt>
                <c:pt idx="880">
                  <c:v>33389</c:v>
                </c:pt>
                <c:pt idx="881">
                  <c:v>33390</c:v>
                </c:pt>
                <c:pt idx="882">
                  <c:v>33391</c:v>
                </c:pt>
                <c:pt idx="883">
                  <c:v>33392</c:v>
                </c:pt>
                <c:pt idx="884">
                  <c:v>33393</c:v>
                </c:pt>
                <c:pt idx="885">
                  <c:v>33394</c:v>
                </c:pt>
                <c:pt idx="886">
                  <c:v>33395</c:v>
                </c:pt>
                <c:pt idx="887">
                  <c:v>33396</c:v>
                </c:pt>
                <c:pt idx="888">
                  <c:v>33397</c:v>
                </c:pt>
                <c:pt idx="889">
                  <c:v>33398</c:v>
                </c:pt>
                <c:pt idx="890">
                  <c:v>33399</c:v>
                </c:pt>
                <c:pt idx="891">
                  <c:v>33400</c:v>
                </c:pt>
                <c:pt idx="892">
                  <c:v>33401</c:v>
                </c:pt>
                <c:pt idx="893">
                  <c:v>33402</c:v>
                </c:pt>
                <c:pt idx="894">
                  <c:v>33403</c:v>
                </c:pt>
                <c:pt idx="895">
                  <c:v>33404</c:v>
                </c:pt>
                <c:pt idx="896">
                  <c:v>33405</c:v>
                </c:pt>
                <c:pt idx="897">
                  <c:v>33406</c:v>
                </c:pt>
                <c:pt idx="898">
                  <c:v>33407</c:v>
                </c:pt>
                <c:pt idx="899">
                  <c:v>33408</c:v>
                </c:pt>
                <c:pt idx="900">
                  <c:v>33409</c:v>
                </c:pt>
                <c:pt idx="901">
                  <c:v>33410</c:v>
                </c:pt>
                <c:pt idx="902">
                  <c:v>33411</c:v>
                </c:pt>
                <c:pt idx="903">
                  <c:v>33412</c:v>
                </c:pt>
                <c:pt idx="904">
                  <c:v>33413</c:v>
                </c:pt>
                <c:pt idx="905">
                  <c:v>33414</c:v>
                </c:pt>
                <c:pt idx="906">
                  <c:v>33415</c:v>
                </c:pt>
                <c:pt idx="907">
                  <c:v>33416</c:v>
                </c:pt>
                <c:pt idx="908">
                  <c:v>33417</c:v>
                </c:pt>
                <c:pt idx="909">
                  <c:v>33418</c:v>
                </c:pt>
                <c:pt idx="910">
                  <c:v>33419</c:v>
                </c:pt>
                <c:pt idx="911">
                  <c:v>33420</c:v>
                </c:pt>
                <c:pt idx="912">
                  <c:v>33421</c:v>
                </c:pt>
                <c:pt idx="913">
                  <c:v>33422</c:v>
                </c:pt>
                <c:pt idx="914">
                  <c:v>33423</c:v>
                </c:pt>
                <c:pt idx="915">
                  <c:v>33424</c:v>
                </c:pt>
                <c:pt idx="916">
                  <c:v>33425</c:v>
                </c:pt>
                <c:pt idx="917">
                  <c:v>33426</c:v>
                </c:pt>
                <c:pt idx="918">
                  <c:v>33427</c:v>
                </c:pt>
                <c:pt idx="919">
                  <c:v>33428</c:v>
                </c:pt>
                <c:pt idx="920">
                  <c:v>33429</c:v>
                </c:pt>
                <c:pt idx="921">
                  <c:v>33430</c:v>
                </c:pt>
                <c:pt idx="922">
                  <c:v>33431</c:v>
                </c:pt>
                <c:pt idx="923">
                  <c:v>33432</c:v>
                </c:pt>
                <c:pt idx="924">
                  <c:v>33433</c:v>
                </c:pt>
                <c:pt idx="925">
                  <c:v>33434</c:v>
                </c:pt>
                <c:pt idx="926">
                  <c:v>33435</c:v>
                </c:pt>
                <c:pt idx="927">
                  <c:v>33436</c:v>
                </c:pt>
                <c:pt idx="928">
                  <c:v>33437</c:v>
                </c:pt>
                <c:pt idx="929">
                  <c:v>33438</c:v>
                </c:pt>
                <c:pt idx="930">
                  <c:v>33439</c:v>
                </c:pt>
                <c:pt idx="931">
                  <c:v>33440</c:v>
                </c:pt>
                <c:pt idx="932">
                  <c:v>33441</c:v>
                </c:pt>
                <c:pt idx="933">
                  <c:v>33442</c:v>
                </c:pt>
                <c:pt idx="934">
                  <c:v>33443</c:v>
                </c:pt>
                <c:pt idx="935">
                  <c:v>33444</c:v>
                </c:pt>
                <c:pt idx="936">
                  <c:v>33445</c:v>
                </c:pt>
                <c:pt idx="937">
                  <c:v>33446</c:v>
                </c:pt>
                <c:pt idx="938">
                  <c:v>33447</c:v>
                </c:pt>
                <c:pt idx="939">
                  <c:v>33448</c:v>
                </c:pt>
                <c:pt idx="940">
                  <c:v>33449</c:v>
                </c:pt>
                <c:pt idx="941">
                  <c:v>33450</c:v>
                </c:pt>
                <c:pt idx="942">
                  <c:v>33451</c:v>
                </c:pt>
                <c:pt idx="943">
                  <c:v>33452</c:v>
                </c:pt>
                <c:pt idx="944">
                  <c:v>33453</c:v>
                </c:pt>
                <c:pt idx="945">
                  <c:v>33454</c:v>
                </c:pt>
                <c:pt idx="946">
                  <c:v>33455</c:v>
                </c:pt>
                <c:pt idx="947">
                  <c:v>33456</c:v>
                </c:pt>
                <c:pt idx="948">
                  <c:v>33457</c:v>
                </c:pt>
                <c:pt idx="949">
                  <c:v>33458</c:v>
                </c:pt>
                <c:pt idx="950">
                  <c:v>33459</c:v>
                </c:pt>
                <c:pt idx="951">
                  <c:v>33460</c:v>
                </c:pt>
                <c:pt idx="952">
                  <c:v>33461</c:v>
                </c:pt>
                <c:pt idx="953">
                  <c:v>33462</c:v>
                </c:pt>
                <c:pt idx="954">
                  <c:v>33463</c:v>
                </c:pt>
                <c:pt idx="955">
                  <c:v>33464</c:v>
                </c:pt>
                <c:pt idx="956">
                  <c:v>33465</c:v>
                </c:pt>
                <c:pt idx="957">
                  <c:v>33466</c:v>
                </c:pt>
                <c:pt idx="958">
                  <c:v>33467</c:v>
                </c:pt>
                <c:pt idx="959">
                  <c:v>33468</c:v>
                </c:pt>
                <c:pt idx="960">
                  <c:v>33469</c:v>
                </c:pt>
                <c:pt idx="961">
                  <c:v>33470</c:v>
                </c:pt>
                <c:pt idx="962">
                  <c:v>33471</c:v>
                </c:pt>
                <c:pt idx="963">
                  <c:v>33472</c:v>
                </c:pt>
                <c:pt idx="964">
                  <c:v>33473</c:v>
                </c:pt>
                <c:pt idx="965">
                  <c:v>33474</c:v>
                </c:pt>
                <c:pt idx="966">
                  <c:v>33475</c:v>
                </c:pt>
                <c:pt idx="967">
                  <c:v>33476</c:v>
                </c:pt>
                <c:pt idx="968">
                  <c:v>33477</c:v>
                </c:pt>
                <c:pt idx="969">
                  <c:v>33478</c:v>
                </c:pt>
                <c:pt idx="970">
                  <c:v>33479</c:v>
                </c:pt>
                <c:pt idx="971">
                  <c:v>33480</c:v>
                </c:pt>
                <c:pt idx="972">
                  <c:v>33481</c:v>
                </c:pt>
                <c:pt idx="973">
                  <c:v>33482</c:v>
                </c:pt>
                <c:pt idx="974">
                  <c:v>33483</c:v>
                </c:pt>
                <c:pt idx="975">
                  <c:v>33484</c:v>
                </c:pt>
                <c:pt idx="976">
                  <c:v>33485</c:v>
                </c:pt>
                <c:pt idx="977">
                  <c:v>33486</c:v>
                </c:pt>
                <c:pt idx="978">
                  <c:v>33487</c:v>
                </c:pt>
                <c:pt idx="979">
                  <c:v>33488</c:v>
                </c:pt>
                <c:pt idx="980">
                  <c:v>33489</c:v>
                </c:pt>
                <c:pt idx="981">
                  <c:v>33490</c:v>
                </c:pt>
                <c:pt idx="982">
                  <c:v>33491</c:v>
                </c:pt>
                <c:pt idx="983">
                  <c:v>33492</c:v>
                </c:pt>
                <c:pt idx="984">
                  <c:v>33493</c:v>
                </c:pt>
                <c:pt idx="985">
                  <c:v>33494</c:v>
                </c:pt>
                <c:pt idx="986">
                  <c:v>33495</c:v>
                </c:pt>
                <c:pt idx="987">
                  <c:v>33496</c:v>
                </c:pt>
                <c:pt idx="988">
                  <c:v>33497</c:v>
                </c:pt>
                <c:pt idx="989">
                  <c:v>33498</c:v>
                </c:pt>
                <c:pt idx="990">
                  <c:v>33499</c:v>
                </c:pt>
                <c:pt idx="991">
                  <c:v>33500</c:v>
                </c:pt>
                <c:pt idx="992">
                  <c:v>33501</c:v>
                </c:pt>
                <c:pt idx="993">
                  <c:v>33502</c:v>
                </c:pt>
                <c:pt idx="994">
                  <c:v>33503</c:v>
                </c:pt>
                <c:pt idx="995">
                  <c:v>33504</c:v>
                </c:pt>
                <c:pt idx="996">
                  <c:v>33505</c:v>
                </c:pt>
                <c:pt idx="997">
                  <c:v>33506</c:v>
                </c:pt>
                <c:pt idx="998">
                  <c:v>33507</c:v>
                </c:pt>
                <c:pt idx="999">
                  <c:v>33508</c:v>
                </c:pt>
                <c:pt idx="1000">
                  <c:v>33509</c:v>
                </c:pt>
                <c:pt idx="1001">
                  <c:v>33510</c:v>
                </c:pt>
                <c:pt idx="1002">
                  <c:v>33511</c:v>
                </c:pt>
                <c:pt idx="1003">
                  <c:v>33512</c:v>
                </c:pt>
                <c:pt idx="1004">
                  <c:v>33513</c:v>
                </c:pt>
                <c:pt idx="1005">
                  <c:v>33514</c:v>
                </c:pt>
                <c:pt idx="1006">
                  <c:v>33515</c:v>
                </c:pt>
                <c:pt idx="1007">
                  <c:v>33516</c:v>
                </c:pt>
                <c:pt idx="1008">
                  <c:v>33517</c:v>
                </c:pt>
                <c:pt idx="1009">
                  <c:v>33518</c:v>
                </c:pt>
                <c:pt idx="1010">
                  <c:v>33519</c:v>
                </c:pt>
                <c:pt idx="1011">
                  <c:v>33520</c:v>
                </c:pt>
                <c:pt idx="1012">
                  <c:v>33521</c:v>
                </c:pt>
                <c:pt idx="1013">
                  <c:v>33522</c:v>
                </c:pt>
                <c:pt idx="1014">
                  <c:v>33523</c:v>
                </c:pt>
                <c:pt idx="1015">
                  <c:v>33524</c:v>
                </c:pt>
                <c:pt idx="1016">
                  <c:v>33525</c:v>
                </c:pt>
                <c:pt idx="1017">
                  <c:v>33526</c:v>
                </c:pt>
                <c:pt idx="1018">
                  <c:v>33527</c:v>
                </c:pt>
                <c:pt idx="1019">
                  <c:v>33528</c:v>
                </c:pt>
                <c:pt idx="1020">
                  <c:v>33529</c:v>
                </c:pt>
                <c:pt idx="1021">
                  <c:v>33530</c:v>
                </c:pt>
                <c:pt idx="1022">
                  <c:v>33531</c:v>
                </c:pt>
                <c:pt idx="1023">
                  <c:v>33532</c:v>
                </c:pt>
                <c:pt idx="1024">
                  <c:v>33533</c:v>
                </c:pt>
                <c:pt idx="1025">
                  <c:v>33534</c:v>
                </c:pt>
                <c:pt idx="1026">
                  <c:v>33535</c:v>
                </c:pt>
                <c:pt idx="1027">
                  <c:v>33536</c:v>
                </c:pt>
                <c:pt idx="1028">
                  <c:v>33537</c:v>
                </c:pt>
                <c:pt idx="1029">
                  <c:v>33538</c:v>
                </c:pt>
                <c:pt idx="1030">
                  <c:v>33539</c:v>
                </c:pt>
                <c:pt idx="1031">
                  <c:v>33540</c:v>
                </c:pt>
                <c:pt idx="1032">
                  <c:v>33541</c:v>
                </c:pt>
                <c:pt idx="1033">
                  <c:v>33542</c:v>
                </c:pt>
                <c:pt idx="1034">
                  <c:v>33543</c:v>
                </c:pt>
                <c:pt idx="1035">
                  <c:v>33544</c:v>
                </c:pt>
                <c:pt idx="1036">
                  <c:v>33545</c:v>
                </c:pt>
                <c:pt idx="1037">
                  <c:v>33546</c:v>
                </c:pt>
                <c:pt idx="1038">
                  <c:v>33547</c:v>
                </c:pt>
                <c:pt idx="1039">
                  <c:v>33548</c:v>
                </c:pt>
                <c:pt idx="1040">
                  <c:v>33549</c:v>
                </c:pt>
                <c:pt idx="1041">
                  <c:v>33550</c:v>
                </c:pt>
                <c:pt idx="1042">
                  <c:v>33551</c:v>
                </c:pt>
                <c:pt idx="1043">
                  <c:v>33552</c:v>
                </c:pt>
                <c:pt idx="1044">
                  <c:v>33553</c:v>
                </c:pt>
                <c:pt idx="1045">
                  <c:v>33554</c:v>
                </c:pt>
                <c:pt idx="1046">
                  <c:v>33555</c:v>
                </c:pt>
                <c:pt idx="1047">
                  <c:v>33556</c:v>
                </c:pt>
                <c:pt idx="1048">
                  <c:v>33557</c:v>
                </c:pt>
                <c:pt idx="1049">
                  <c:v>33558</c:v>
                </c:pt>
                <c:pt idx="1050">
                  <c:v>33559</c:v>
                </c:pt>
                <c:pt idx="1051">
                  <c:v>33560</c:v>
                </c:pt>
                <c:pt idx="1052">
                  <c:v>33561</c:v>
                </c:pt>
                <c:pt idx="1053">
                  <c:v>33562</c:v>
                </c:pt>
                <c:pt idx="1054">
                  <c:v>33563</c:v>
                </c:pt>
                <c:pt idx="1055">
                  <c:v>33564</c:v>
                </c:pt>
                <c:pt idx="1056">
                  <c:v>33565</c:v>
                </c:pt>
                <c:pt idx="1057">
                  <c:v>33566</c:v>
                </c:pt>
                <c:pt idx="1058">
                  <c:v>33567</c:v>
                </c:pt>
                <c:pt idx="1059">
                  <c:v>33568</c:v>
                </c:pt>
                <c:pt idx="1060">
                  <c:v>33569</c:v>
                </c:pt>
                <c:pt idx="1061">
                  <c:v>33570</c:v>
                </c:pt>
                <c:pt idx="1062">
                  <c:v>33571</c:v>
                </c:pt>
                <c:pt idx="1063">
                  <c:v>33572</c:v>
                </c:pt>
                <c:pt idx="1064">
                  <c:v>33573</c:v>
                </c:pt>
                <c:pt idx="1065">
                  <c:v>33574</c:v>
                </c:pt>
                <c:pt idx="1066">
                  <c:v>33575</c:v>
                </c:pt>
                <c:pt idx="1067">
                  <c:v>33576</c:v>
                </c:pt>
                <c:pt idx="1068">
                  <c:v>33577</c:v>
                </c:pt>
                <c:pt idx="1069">
                  <c:v>33578</c:v>
                </c:pt>
                <c:pt idx="1070">
                  <c:v>33579</c:v>
                </c:pt>
                <c:pt idx="1071">
                  <c:v>33580</c:v>
                </c:pt>
                <c:pt idx="1072">
                  <c:v>33581</c:v>
                </c:pt>
                <c:pt idx="1073">
                  <c:v>33582</c:v>
                </c:pt>
                <c:pt idx="1074">
                  <c:v>33583</c:v>
                </c:pt>
                <c:pt idx="1075">
                  <c:v>33584</c:v>
                </c:pt>
                <c:pt idx="1076">
                  <c:v>33585</c:v>
                </c:pt>
                <c:pt idx="1077">
                  <c:v>33586</c:v>
                </c:pt>
                <c:pt idx="1078">
                  <c:v>33587</c:v>
                </c:pt>
                <c:pt idx="1079">
                  <c:v>33588</c:v>
                </c:pt>
                <c:pt idx="1080">
                  <c:v>33589</c:v>
                </c:pt>
                <c:pt idx="1081">
                  <c:v>33590</c:v>
                </c:pt>
                <c:pt idx="1082">
                  <c:v>33591</c:v>
                </c:pt>
                <c:pt idx="1083">
                  <c:v>33592</c:v>
                </c:pt>
                <c:pt idx="1084">
                  <c:v>33593</c:v>
                </c:pt>
                <c:pt idx="1085">
                  <c:v>33594</c:v>
                </c:pt>
                <c:pt idx="1086">
                  <c:v>33595</c:v>
                </c:pt>
                <c:pt idx="1087">
                  <c:v>33596</c:v>
                </c:pt>
                <c:pt idx="1088">
                  <c:v>33597</c:v>
                </c:pt>
                <c:pt idx="1089">
                  <c:v>33598</c:v>
                </c:pt>
                <c:pt idx="1090">
                  <c:v>33599</c:v>
                </c:pt>
                <c:pt idx="1091">
                  <c:v>33600</c:v>
                </c:pt>
                <c:pt idx="1092">
                  <c:v>33601</c:v>
                </c:pt>
                <c:pt idx="1093">
                  <c:v>33602</c:v>
                </c:pt>
                <c:pt idx="1094">
                  <c:v>33603</c:v>
                </c:pt>
                <c:pt idx="1095">
                  <c:v>33604</c:v>
                </c:pt>
                <c:pt idx="1096">
                  <c:v>33605</c:v>
                </c:pt>
                <c:pt idx="1097">
                  <c:v>33606</c:v>
                </c:pt>
                <c:pt idx="1098">
                  <c:v>33607</c:v>
                </c:pt>
                <c:pt idx="1099">
                  <c:v>33608</c:v>
                </c:pt>
                <c:pt idx="1100">
                  <c:v>33609</c:v>
                </c:pt>
                <c:pt idx="1101">
                  <c:v>33610</c:v>
                </c:pt>
                <c:pt idx="1102">
                  <c:v>33611</c:v>
                </c:pt>
                <c:pt idx="1103">
                  <c:v>33612</c:v>
                </c:pt>
                <c:pt idx="1104">
                  <c:v>33613</c:v>
                </c:pt>
                <c:pt idx="1105">
                  <c:v>33614</c:v>
                </c:pt>
                <c:pt idx="1106">
                  <c:v>33615</c:v>
                </c:pt>
                <c:pt idx="1107">
                  <c:v>33616</c:v>
                </c:pt>
                <c:pt idx="1108">
                  <c:v>33617</c:v>
                </c:pt>
                <c:pt idx="1109">
                  <c:v>33618</c:v>
                </c:pt>
                <c:pt idx="1110">
                  <c:v>33619</c:v>
                </c:pt>
                <c:pt idx="1111">
                  <c:v>33620</c:v>
                </c:pt>
                <c:pt idx="1112">
                  <c:v>33621</c:v>
                </c:pt>
                <c:pt idx="1113">
                  <c:v>33622</c:v>
                </c:pt>
                <c:pt idx="1114">
                  <c:v>33623</c:v>
                </c:pt>
                <c:pt idx="1115">
                  <c:v>33624</c:v>
                </c:pt>
                <c:pt idx="1116">
                  <c:v>33625</c:v>
                </c:pt>
                <c:pt idx="1117">
                  <c:v>33626</c:v>
                </c:pt>
                <c:pt idx="1118">
                  <c:v>33627</c:v>
                </c:pt>
                <c:pt idx="1119">
                  <c:v>33628</c:v>
                </c:pt>
                <c:pt idx="1120">
                  <c:v>33629</c:v>
                </c:pt>
                <c:pt idx="1121">
                  <c:v>33630</c:v>
                </c:pt>
                <c:pt idx="1122">
                  <c:v>33631</c:v>
                </c:pt>
                <c:pt idx="1123">
                  <c:v>33632</c:v>
                </c:pt>
                <c:pt idx="1124">
                  <c:v>33633</c:v>
                </c:pt>
                <c:pt idx="1125">
                  <c:v>33634</c:v>
                </c:pt>
                <c:pt idx="1126">
                  <c:v>33635</c:v>
                </c:pt>
                <c:pt idx="1127">
                  <c:v>33636</c:v>
                </c:pt>
                <c:pt idx="1128">
                  <c:v>33637</c:v>
                </c:pt>
                <c:pt idx="1129">
                  <c:v>33638</c:v>
                </c:pt>
                <c:pt idx="1130">
                  <c:v>33639</c:v>
                </c:pt>
                <c:pt idx="1131">
                  <c:v>33640</c:v>
                </c:pt>
                <c:pt idx="1132">
                  <c:v>33641</c:v>
                </c:pt>
                <c:pt idx="1133">
                  <c:v>33642</c:v>
                </c:pt>
                <c:pt idx="1134">
                  <c:v>33643</c:v>
                </c:pt>
                <c:pt idx="1135">
                  <c:v>33644</c:v>
                </c:pt>
                <c:pt idx="1136">
                  <c:v>33645</c:v>
                </c:pt>
                <c:pt idx="1137">
                  <c:v>33646</c:v>
                </c:pt>
                <c:pt idx="1138">
                  <c:v>33647</c:v>
                </c:pt>
                <c:pt idx="1139">
                  <c:v>33648</c:v>
                </c:pt>
                <c:pt idx="1140">
                  <c:v>33649</c:v>
                </c:pt>
                <c:pt idx="1141">
                  <c:v>33650</c:v>
                </c:pt>
                <c:pt idx="1142">
                  <c:v>33651</c:v>
                </c:pt>
                <c:pt idx="1143">
                  <c:v>33652</c:v>
                </c:pt>
                <c:pt idx="1144">
                  <c:v>33653</c:v>
                </c:pt>
                <c:pt idx="1145">
                  <c:v>33654</c:v>
                </c:pt>
                <c:pt idx="1146">
                  <c:v>33655</c:v>
                </c:pt>
                <c:pt idx="1147">
                  <c:v>33656</c:v>
                </c:pt>
                <c:pt idx="1148">
                  <c:v>33657</c:v>
                </c:pt>
                <c:pt idx="1149">
                  <c:v>33658</c:v>
                </c:pt>
                <c:pt idx="1150">
                  <c:v>33659</c:v>
                </c:pt>
                <c:pt idx="1151">
                  <c:v>33660</c:v>
                </c:pt>
                <c:pt idx="1152">
                  <c:v>33661</c:v>
                </c:pt>
                <c:pt idx="1153">
                  <c:v>33662</c:v>
                </c:pt>
                <c:pt idx="1154">
                  <c:v>33663</c:v>
                </c:pt>
                <c:pt idx="1155">
                  <c:v>33664</c:v>
                </c:pt>
                <c:pt idx="1156">
                  <c:v>33665</c:v>
                </c:pt>
                <c:pt idx="1157">
                  <c:v>33666</c:v>
                </c:pt>
                <c:pt idx="1158">
                  <c:v>33667</c:v>
                </c:pt>
                <c:pt idx="1159">
                  <c:v>33668</c:v>
                </c:pt>
                <c:pt idx="1160">
                  <c:v>33669</c:v>
                </c:pt>
                <c:pt idx="1161">
                  <c:v>33670</c:v>
                </c:pt>
                <c:pt idx="1162">
                  <c:v>33671</c:v>
                </c:pt>
                <c:pt idx="1163">
                  <c:v>33672</c:v>
                </c:pt>
                <c:pt idx="1164">
                  <c:v>33673</c:v>
                </c:pt>
                <c:pt idx="1165">
                  <c:v>33674</c:v>
                </c:pt>
                <c:pt idx="1166">
                  <c:v>33675</c:v>
                </c:pt>
                <c:pt idx="1167">
                  <c:v>33676</c:v>
                </c:pt>
                <c:pt idx="1168">
                  <c:v>33677</c:v>
                </c:pt>
                <c:pt idx="1169">
                  <c:v>33678</c:v>
                </c:pt>
                <c:pt idx="1170">
                  <c:v>33679</c:v>
                </c:pt>
                <c:pt idx="1171">
                  <c:v>33680</c:v>
                </c:pt>
                <c:pt idx="1172">
                  <c:v>33681</c:v>
                </c:pt>
                <c:pt idx="1173">
                  <c:v>33682</c:v>
                </c:pt>
                <c:pt idx="1174">
                  <c:v>33683</c:v>
                </c:pt>
                <c:pt idx="1175">
                  <c:v>33684</c:v>
                </c:pt>
                <c:pt idx="1176">
                  <c:v>33685</c:v>
                </c:pt>
                <c:pt idx="1177">
                  <c:v>33686</c:v>
                </c:pt>
                <c:pt idx="1178">
                  <c:v>33687</c:v>
                </c:pt>
                <c:pt idx="1179">
                  <c:v>33688</c:v>
                </c:pt>
                <c:pt idx="1180">
                  <c:v>33689</c:v>
                </c:pt>
                <c:pt idx="1181">
                  <c:v>33690</c:v>
                </c:pt>
                <c:pt idx="1182">
                  <c:v>33691</c:v>
                </c:pt>
                <c:pt idx="1183">
                  <c:v>33692</c:v>
                </c:pt>
                <c:pt idx="1184">
                  <c:v>33693</c:v>
                </c:pt>
                <c:pt idx="1185">
                  <c:v>33694</c:v>
                </c:pt>
                <c:pt idx="1186">
                  <c:v>33695</c:v>
                </c:pt>
                <c:pt idx="1187">
                  <c:v>33696</c:v>
                </c:pt>
                <c:pt idx="1188">
                  <c:v>33697</c:v>
                </c:pt>
                <c:pt idx="1189">
                  <c:v>33698</c:v>
                </c:pt>
                <c:pt idx="1190">
                  <c:v>33699</c:v>
                </c:pt>
                <c:pt idx="1191">
                  <c:v>33700</c:v>
                </c:pt>
                <c:pt idx="1192">
                  <c:v>33701</c:v>
                </c:pt>
                <c:pt idx="1193">
                  <c:v>33702</c:v>
                </c:pt>
                <c:pt idx="1194">
                  <c:v>33703</c:v>
                </c:pt>
                <c:pt idx="1195">
                  <c:v>33704</c:v>
                </c:pt>
                <c:pt idx="1196">
                  <c:v>33705</c:v>
                </c:pt>
                <c:pt idx="1197">
                  <c:v>33706</c:v>
                </c:pt>
                <c:pt idx="1198">
                  <c:v>33707</c:v>
                </c:pt>
                <c:pt idx="1199">
                  <c:v>33708</c:v>
                </c:pt>
                <c:pt idx="1200">
                  <c:v>33709</c:v>
                </c:pt>
                <c:pt idx="1201">
                  <c:v>33710</c:v>
                </c:pt>
                <c:pt idx="1202">
                  <c:v>33711</c:v>
                </c:pt>
                <c:pt idx="1203">
                  <c:v>33712</c:v>
                </c:pt>
                <c:pt idx="1204">
                  <c:v>33713</c:v>
                </c:pt>
                <c:pt idx="1205">
                  <c:v>33714</c:v>
                </c:pt>
                <c:pt idx="1206">
                  <c:v>33715</c:v>
                </c:pt>
                <c:pt idx="1207">
                  <c:v>33716</c:v>
                </c:pt>
                <c:pt idx="1208">
                  <c:v>33717</c:v>
                </c:pt>
                <c:pt idx="1209">
                  <c:v>33718</c:v>
                </c:pt>
                <c:pt idx="1210">
                  <c:v>33719</c:v>
                </c:pt>
                <c:pt idx="1211">
                  <c:v>33720</c:v>
                </c:pt>
                <c:pt idx="1212">
                  <c:v>33721</c:v>
                </c:pt>
                <c:pt idx="1213">
                  <c:v>33722</c:v>
                </c:pt>
                <c:pt idx="1214">
                  <c:v>33723</c:v>
                </c:pt>
                <c:pt idx="1215">
                  <c:v>33724</c:v>
                </c:pt>
                <c:pt idx="1216">
                  <c:v>33725</c:v>
                </c:pt>
                <c:pt idx="1217">
                  <c:v>33726</c:v>
                </c:pt>
                <c:pt idx="1218">
                  <c:v>33727</c:v>
                </c:pt>
                <c:pt idx="1219">
                  <c:v>33728</c:v>
                </c:pt>
                <c:pt idx="1220">
                  <c:v>33729</c:v>
                </c:pt>
                <c:pt idx="1221">
                  <c:v>33730</c:v>
                </c:pt>
                <c:pt idx="1222">
                  <c:v>33731</c:v>
                </c:pt>
                <c:pt idx="1223">
                  <c:v>33732</c:v>
                </c:pt>
                <c:pt idx="1224">
                  <c:v>33733</c:v>
                </c:pt>
                <c:pt idx="1225">
                  <c:v>33734</c:v>
                </c:pt>
                <c:pt idx="1226">
                  <c:v>33735</c:v>
                </c:pt>
                <c:pt idx="1227">
                  <c:v>33736</c:v>
                </c:pt>
                <c:pt idx="1228">
                  <c:v>33737</c:v>
                </c:pt>
                <c:pt idx="1229">
                  <c:v>33738</c:v>
                </c:pt>
                <c:pt idx="1230">
                  <c:v>33739</c:v>
                </c:pt>
                <c:pt idx="1231">
                  <c:v>33740</c:v>
                </c:pt>
                <c:pt idx="1232">
                  <c:v>33741</c:v>
                </c:pt>
                <c:pt idx="1233">
                  <c:v>33742</c:v>
                </c:pt>
                <c:pt idx="1234">
                  <c:v>33743</c:v>
                </c:pt>
                <c:pt idx="1235">
                  <c:v>33744</c:v>
                </c:pt>
                <c:pt idx="1236">
                  <c:v>33745</c:v>
                </c:pt>
                <c:pt idx="1237">
                  <c:v>33746</c:v>
                </c:pt>
                <c:pt idx="1238">
                  <c:v>33747</c:v>
                </c:pt>
                <c:pt idx="1239">
                  <c:v>33748</c:v>
                </c:pt>
                <c:pt idx="1240">
                  <c:v>33749</c:v>
                </c:pt>
                <c:pt idx="1241">
                  <c:v>33750</c:v>
                </c:pt>
                <c:pt idx="1242">
                  <c:v>33751</c:v>
                </c:pt>
                <c:pt idx="1243">
                  <c:v>33752</c:v>
                </c:pt>
                <c:pt idx="1244">
                  <c:v>33753</c:v>
                </c:pt>
                <c:pt idx="1245">
                  <c:v>33754</c:v>
                </c:pt>
                <c:pt idx="1246">
                  <c:v>33755</c:v>
                </c:pt>
                <c:pt idx="1247">
                  <c:v>33756</c:v>
                </c:pt>
                <c:pt idx="1248">
                  <c:v>33757</c:v>
                </c:pt>
                <c:pt idx="1249">
                  <c:v>33758</c:v>
                </c:pt>
                <c:pt idx="1250">
                  <c:v>33759</c:v>
                </c:pt>
                <c:pt idx="1251">
                  <c:v>33760</c:v>
                </c:pt>
                <c:pt idx="1252">
                  <c:v>33761</c:v>
                </c:pt>
                <c:pt idx="1253">
                  <c:v>33762</c:v>
                </c:pt>
                <c:pt idx="1254">
                  <c:v>33763</c:v>
                </c:pt>
                <c:pt idx="1255">
                  <c:v>33764</c:v>
                </c:pt>
                <c:pt idx="1256">
                  <c:v>33765</c:v>
                </c:pt>
                <c:pt idx="1257">
                  <c:v>33766</c:v>
                </c:pt>
                <c:pt idx="1258">
                  <c:v>33767</c:v>
                </c:pt>
                <c:pt idx="1259">
                  <c:v>33768</c:v>
                </c:pt>
                <c:pt idx="1260">
                  <c:v>33769</c:v>
                </c:pt>
                <c:pt idx="1261">
                  <c:v>33770</c:v>
                </c:pt>
                <c:pt idx="1262">
                  <c:v>33771</c:v>
                </c:pt>
                <c:pt idx="1263">
                  <c:v>33772</c:v>
                </c:pt>
                <c:pt idx="1264">
                  <c:v>33773</c:v>
                </c:pt>
                <c:pt idx="1265">
                  <c:v>33774</c:v>
                </c:pt>
                <c:pt idx="1266">
                  <c:v>33775</c:v>
                </c:pt>
                <c:pt idx="1267">
                  <c:v>33776</c:v>
                </c:pt>
                <c:pt idx="1268">
                  <c:v>33777</c:v>
                </c:pt>
                <c:pt idx="1269">
                  <c:v>33778</c:v>
                </c:pt>
                <c:pt idx="1270">
                  <c:v>33779</c:v>
                </c:pt>
                <c:pt idx="1271">
                  <c:v>33780</c:v>
                </c:pt>
                <c:pt idx="1272">
                  <c:v>33781</c:v>
                </c:pt>
                <c:pt idx="1273">
                  <c:v>33782</c:v>
                </c:pt>
                <c:pt idx="1274">
                  <c:v>33783</c:v>
                </c:pt>
                <c:pt idx="1275">
                  <c:v>33784</c:v>
                </c:pt>
                <c:pt idx="1276">
                  <c:v>33785</c:v>
                </c:pt>
                <c:pt idx="1277">
                  <c:v>33786</c:v>
                </c:pt>
                <c:pt idx="1278">
                  <c:v>33787</c:v>
                </c:pt>
                <c:pt idx="1279">
                  <c:v>33788</c:v>
                </c:pt>
                <c:pt idx="1280">
                  <c:v>33789</c:v>
                </c:pt>
                <c:pt idx="1281">
                  <c:v>33790</c:v>
                </c:pt>
                <c:pt idx="1282">
                  <c:v>33791</c:v>
                </c:pt>
                <c:pt idx="1283">
                  <c:v>33792</c:v>
                </c:pt>
                <c:pt idx="1284">
                  <c:v>33793</c:v>
                </c:pt>
                <c:pt idx="1285">
                  <c:v>33794</c:v>
                </c:pt>
                <c:pt idx="1286">
                  <c:v>33795</c:v>
                </c:pt>
                <c:pt idx="1287">
                  <c:v>33796</c:v>
                </c:pt>
                <c:pt idx="1288">
                  <c:v>33797</c:v>
                </c:pt>
                <c:pt idx="1289">
                  <c:v>33798</c:v>
                </c:pt>
                <c:pt idx="1290">
                  <c:v>33799</c:v>
                </c:pt>
                <c:pt idx="1291">
                  <c:v>33800</c:v>
                </c:pt>
                <c:pt idx="1292">
                  <c:v>33801</c:v>
                </c:pt>
                <c:pt idx="1293">
                  <c:v>33802</c:v>
                </c:pt>
                <c:pt idx="1294">
                  <c:v>33803</c:v>
                </c:pt>
                <c:pt idx="1295">
                  <c:v>33804</c:v>
                </c:pt>
                <c:pt idx="1296">
                  <c:v>33805</c:v>
                </c:pt>
                <c:pt idx="1297">
                  <c:v>33806</c:v>
                </c:pt>
                <c:pt idx="1298">
                  <c:v>33807</c:v>
                </c:pt>
                <c:pt idx="1299">
                  <c:v>33808</c:v>
                </c:pt>
                <c:pt idx="1300">
                  <c:v>33809</c:v>
                </c:pt>
                <c:pt idx="1301">
                  <c:v>33810</c:v>
                </c:pt>
                <c:pt idx="1302">
                  <c:v>33811</c:v>
                </c:pt>
                <c:pt idx="1303">
                  <c:v>33812</c:v>
                </c:pt>
                <c:pt idx="1304">
                  <c:v>33813</c:v>
                </c:pt>
                <c:pt idx="1305">
                  <c:v>33814</c:v>
                </c:pt>
                <c:pt idx="1306">
                  <c:v>33815</c:v>
                </c:pt>
                <c:pt idx="1307">
                  <c:v>33816</c:v>
                </c:pt>
                <c:pt idx="1308">
                  <c:v>33817</c:v>
                </c:pt>
                <c:pt idx="1309">
                  <c:v>33818</c:v>
                </c:pt>
                <c:pt idx="1310">
                  <c:v>33819</c:v>
                </c:pt>
                <c:pt idx="1311">
                  <c:v>33820</c:v>
                </c:pt>
                <c:pt idx="1312">
                  <c:v>33821</c:v>
                </c:pt>
                <c:pt idx="1313">
                  <c:v>33822</c:v>
                </c:pt>
                <c:pt idx="1314">
                  <c:v>33823</c:v>
                </c:pt>
                <c:pt idx="1315">
                  <c:v>33824</c:v>
                </c:pt>
                <c:pt idx="1316">
                  <c:v>33825</c:v>
                </c:pt>
                <c:pt idx="1317">
                  <c:v>33826</c:v>
                </c:pt>
                <c:pt idx="1318">
                  <c:v>33827</c:v>
                </c:pt>
                <c:pt idx="1319">
                  <c:v>33828</c:v>
                </c:pt>
                <c:pt idx="1320">
                  <c:v>33829</c:v>
                </c:pt>
                <c:pt idx="1321">
                  <c:v>33830</c:v>
                </c:pt>
                <c:pt idx="1322">
                  <c:v>33831</c:v>
                </c:pt>
                <c:pt idx="1323">
                  <c:v>33832</c:v>
                </c:pt>
                <c:pt idx="1324">
                  <c:v>33833</c:v>
                </c:pt>
                <c:pt idx="1325">
                  <c:v>33834</c:v>
                </c:pt>
                <c:pt idx="1326">
                  <c:v>33835</c:v>
                </c:pt>
                <c:pt idx="1327">
                  <c:v>33836</c:v>
                </c:pt>
                <c:pt idx="1328">
                  <c:v>33837</c:v>
                </c:pt>
                <c:pt idx="1329">
                  <c:v>33838</c:v>
                </c:pt>
                <c:pt idx="1330">
                  <c:v>33839</c:v>
                </c:pt>
                <c:pt idx="1331">
                  <c:v>33840</c:v>
                </c:pt>
                <c:pt idx="1332">
                  <c:v>33841</c:v>
                </c:pt>
                <c:pt idx="1333">
                  <c:v>33842</c:v>
                </c:pt>
                <c:pt idx="1334">
                  <c:v>33843</c:v>
                </c:pt>
                <c:pt idx="1335">
                  <c:v>33844</c:v>
                </c:pt>
                <c:pt idx="1336">
                  <c:v>33845</c:v>
                </c:pt>
                <c:pt idx="1337">
                  <c:v>33846</c:v>
                </c:pt>
                <c:pt idx="1338">
                  <c:v>33847</c:v>
                </c:pt>
                <c:pt idx="1339">
                  <c:v>33848</c:v>
                </c:pt>
                <c:pt idx="1340">
                  <c:v>33849</c:v>
                </c:pt>
                <c:pt idx="1341">
                  <c:v>33850</c:v>
                </c:pt>
                <c:pt idx="1342">
                  <c:v>33851</c:v>
                </c:pt>
                <c:pt idx="1343">
                  <c:v>33852</c:v>
                </c:pt>
                <c:pt idx="1344">
                  <c:v>33853</c:v>
                </c:pt>
                <c:pt idx="1345">
                  <c:v>33854</c:v>
                </c:pt>
                <c:pt idx="1346">
                  <c:v>33855</c:v>
                </c:pt>
                <c:pt idx="1347">
                  <c:v>33856</c:v>
                </c:pt>
                <c:pt idx="1348">
                  <c:v>33857</c:v>
                </c:pt>
                <c:pt idx="1349">
                  <c:v>33858</c:v>
                </c:pt>
                <c:pt idx="1350">
                  <c:v>33859</c:v>
                </c:pt>
                <c:pt idx="1351">
                  <c:v>33860</c:v>
                </c:pt>
                <c:pt idx="1352">
                  <c:v>33861</c:v>
                </c:pt>
                <c:pt idx="1353">
                  <c:v>33862</c:v>
                </c:pt>
                <c:pt idx="1354">
                  <c:v>33863</c:v>
                </c:pt>
                <c:pt idx="1355">
                  <c:v>33864</c:v>
                </c:pt>
                <c:pt idx="1356">
                  <c:v>33865</c:v>
                </c:pt>
                <c:pt idx="1357">
                  <c:v>33866</c:v>
                </c:pt>
                <c:pt idx="1358">
                  <c:v>33867</c:v>
                </c:pt>
                <c:pt idx="1359">
                  <c:v>33868</c:v>
                </c:pt>
                <c:pt idx="1360">
                  <c:v>33869</c:v>
                </c:pt>
                <c:pt idx="1361">
                  <c:v>33870</c:v>
                </c:pt>
                <c:pt idx="1362">
                  <c:v>33871</c:v>
                </c:pt>
                <c:pt idx="1363">
                  <c:v>33872</c:v>
                </c:pt>
                <c:pt idx="1364">
                  <c:v>33873</c:v>
                </c:pt>
                <c:pt idx="1365">
                  <c:v>33874</c:v>
                </c:pt>
                <c:pt idx="1366">
                  <c:v>33875</c:v>
                </c:pt>
                <c:pt idx="1367">
                  <c:v>33876</c:v>
                </c:pt>
                <c:pt idx="1368">
                  <c:v>33877</c:v>
                </c:pt>
                <c:pt idx="1369">
                  <c:v>33878</c:v>
                </c:pt>
                <c:pt idx="1370">
                  <c:v>33879</c:v>
                </c:pt>
                <c:pt idx="1371">
                  <c:v>33880</c:v>
                </c:pt>
                <c:pt idx="1372">
                  <c:v>33881</c:v>
                </c:pt>
                <c:pt idx="1373">
                  <c:v>33882</c:v>
                </c:pt>
                <c:pt idx="1374">
                  <c:v>33883</c:v>
                </c:pt>
                <c:pt idx="1375">
                  <c:v>33884</c:v>
                </c:pt>
                <c:pt idx="1376">
                  <c:v>33885</c:v>
                </c:pt>
                <c:pt idx="1377">
                  <c:v>33886</c:v>
                </c:pt>
                <c:pt idx="1378">
                  <c:v>33887</c:v>
                </c:pt>
                <c:pt idx="1379">
                  <c:v>33888</c:v>
                </c:pt>
                <c:pt idx="1380">
                  <c:v>33889</c:v>
                </c:pt>
                <c:pt idx="1381">
                  <c:v>33890</c:v>
                </c:pt>
                <c:pt idx="1382">
                  <c:v>33891</c:v>
                </c:pt>
                <c:pt idx="1383">
                  <c:v>33892</c:v>
                </c:pt>
                <c:pt idx="1384">
                  <c:v>33893</c:v>
                </c:pt>
                <c:pt idx="1385">
                  <c:v>33894</c:v>
                </c:pt>
                <c:pt idx="1386">
                  <c:v>33895</c:v>
                </c:pt>
                <c:pt idx="1387">
                  <c:v>33896</c:v>
                </c:pt>
                <c:pt idx="1388">
                  <c:v>33897</c:v>
                </c:pt>
                <c:pt idx="1389">
                  <c:v>33898</c:v>
                </c:pt>
                <c:pt idx="1390">
                  <c:v>33899</c:v>
                </c:pt>
                <c:pt idx="1391">
                  <c:v>33900</c:v>
                </c:pt>
                <c:pt idx="1392">
                  <c:v>33901</c:v>
                </c:pt>
                <c:pt idx="1393">
                  <c:v>33902</c:v>
                </c:pt>
                <c:pt idx="1394">
                  <c:v>33903</c:v>
                </c:pt>
                <c:pt idx="1395">
                  <c:v>33904</c:v>
                </c:pt>
                <c:pt idx="1396">
                  <c:v>33905</c:v>
                </c:pt>
                <c:pt idx="1397">
                  <c:v>33906</c:v>
                </c:pt>
                <c:pt idx="1398">
                  <c:v>33907</c:v>
                </c:pt>
                <c:pt idx="1399">
                  <c:v>33908</c:v>
                </c:pt>
                <c:pt idx="1400">
                  <c:v>33909</c:v>
                </c:pt>
                <c:pt idx="1401">
                  <c:v>33910</c:v>
                </c:pt>
                <c:pt idx="1402">
                  <c:v>33911</c:v>
                </c:pt>
                <c:pt idx="1403">
                  <c:v>33912</c:v>
                </c:pt>
                <c:pt idx="1404">
                  <c:v>33913</c:v>
                </c:pt>
                <c:pt idx="1405">
                  <c:v>33914</c:v>
                </c:pt>
                <c:pt idx="1406">
                  <c:v>33915</c:v>
                </c:pt>
                <c:pt idx="1407">
                  <c:v>33916</c:v>
                </c:pt>
                <c:pt idx="1408">
                  <c:v>33917</c:v>
                </c:pt>
                <c:pt idx="1409">
                  <c:v>33918</c:v>
                </c:pt>
                <c:pt idx="1410">
                  <c:v>33919</c:v>
                </c:pt>
                <c:pt idx="1411">
                  <c:v>33920</c:v>
                </c:pt>
                <c:pt idx="1412">
                  <c:v>33921</c:v>
                </c:pt>
                <c:pt idx="1413">
                  <c:v>33922</c:v>
                </c:pt>
                <c:pt idx="1414">
                  <c:v>33923</c:v>
                </c:pt>
                <c:pt idx="1415">
                  <c:v>33924</c:v>
                </c:pt>
                <c:pt idx="1416">
                  <c:v>33925</c:v>
                </c:pt>
                <c:pt idx="1417">
                  <c:v>33926</c:v>
                </c:pt>
                <c:pt idx="1418">
                  <c:v>33927</c:v>
                </c:pt>
                <c:pt idx="1419">
                  <c:v>33928</c:v>
                </c:pt>
                <c:pt idx="1420">
                  <c:v>33929</c:v>
                </c:pt>
                <c:pt idx="1421">
                  <c:v>33930</c:v>
                </c:pt>
                <c:pt idx="1422">
                  <c:v>33931</c:v>
                </c:pt>
                <c:pt idx="1423">
                  <c:v>33932</c:v>
                </c:pt>
                <c:pt idx="1424">
                  <c:v>33933</c:v>
                </c:pt>
                <c:pt idx="1425">
                  <c:v>33934</c:v>
                </c:pt>
                <c:pt idx="1426">
                  <c:v>33935</c:v>
                </c:pt>
                <c:pt idx="1427">
                  <c:v>33936</c:v>
                </c:pt>
                <c:pt idx="1428">
                  <c:v>33937</c:v>
                </c:pt>
                <c:pt idx="1429">
                  <c:v>33938</c:v>
                </c:pt>
                <c:pt idx="1430">
                  <c:v>33939</c:v>
                </c:pt>
                <c:pt idx="1431">
                  <c:v>33940</c:v>
                </c:pt>
                <c:pt idx="1432">
                  <c:v>33941</c:v>
                </c:pt>
                <c:pt idx="1433">
                  <c:v>33942</c:v>
                </c:pt>
                <c:pt idx="1434">
                  <c:v>33943</c:v>
                </c:pt>
                <c:pt idx="1435">
                  <c:v>33944</c:v>
                </c:pt>
                <c:pt idx="1436">
                  <c:v>33945</c:v>
                </c:pt>
                <c:pt idx="1437">
                  <c:v>33946</c:v>
                </c:pt>
                <c:pt idx="1438">
                  <c:v>33947</c:v>
                </c:pt>
                <c:pt idx="1439">
                  <c:v>33948</c:v>
                </c:pt>
                <c:pt idx="1440">
                  <c:v>33949</c:v>
                </c:pt>
                <c:pt idx="1441">
                  <c:v>33950</c:v>
                </c:pt>
                <c:pt idx="1442">
                  <c:v>33951</c:v>
                </c:pt>
                <c:pt idx="1443">
                  <c:v>33952</c:v>
                </c:pt>
                <c:pt idx="1444">
                  <c:v>33953</c:v>
                </c:pt>
                <c:pt idx="1445">
                  <c:v>33954</c:v>
                </c:pt>
                <c:pt idx="1446">
                  <c:v>33955</c:v>
                </c:pt>
                <c:pt idx="1447">
                  <c:v>33956</c:v>
                </c:pt>
                <c:pt idx="1448">
                  <c:v>33957</c:v>
                </c:pt>
                <c:pt idx="1449">
                  <c:v>33958</c:v>
                </c:pt>
                <c:pt idx="1450">
                  <c:v>33959</c:v>
                </c:pt>
                <c:pt idx="1451">
                  <c:v>33960</c:v>
                </c:pt>
                <c:pt idx="1452">
                  <c:v>33961</c:v>
                </c:pt>
                <c:pt idx="1453">
                  <c:v>33962</c:v>
                </c:pt>
                <c:pt idx="1454">
                  <c:v>33963</c:v>
                </c:pt>
                <c:pt idx="1455">
                  <c:v>33964</c:v>
                </c:pt>
                <c:pt idx="1456">
                  <c:v>33965</c:v>
                </c:pt>
                <c:pt idx="1457">
                  <c:v>33966</c:v>
                </c:pt>
                <c:pt idx="1458">
                  <c:v>33967</c:v>
                </c:pt>
                <c:pt idx="1459">
                  <c:v>33968</c:v>
                </c:pt>
                <c:pt idx="1460">
                  <c:v>33969</c:v>
                </c:pt>
                <c:pt idx="1461">
                  <c:v>33970</c:v>
                </c:pt>
                <c:pt idx="1462">
                  <c:v>33971</c:v>
                </c:pt>
                <c:pt idx="1463">
                  <c:v>33972</c:v>
                </c:pt>
                <c:pt idx="1464">
                  <c:v>33973</c:v>
                </c:pt>
                <c:pt idx="1465">
                  <c:v>33974</c:v>
                </c:pt>
                <c:pt idx="1466">
                  <c:v>33975</c:v>
                </c:pt>
                <c:pt idx="1467">
                  <c:v>33976</c:v>
                </c:pt>
                <c:pt idx="1468">
                  <c:v>33977</c:v>
                </c:pt>
                <c:pt idx="1469">
                  <c:v>33978</c:v>
                </c:pt>
                <c:pt idx="1470">
                  <c:v>33979</c:v>
                </c:pt>
                <c:pt idx="1471">
                  <c:v>33980</c:v>
                </c:pt>
                <c:pt idx="1472">
                  <c:v>33981</c:v>
                </c:pt>
                <c:pt idx="1473">
                  <c:v>33982</c:v>
                </c:pt>
                <c:pt idx="1474">
                  <c:v>33983</c:v>
                </c:pt>
                <c:pt idx="1475">
                  <c:v>33984</c:v>
                </c:pt>
                <c:pt idx="1476">
                  <c:v>33985</c:v>
                </c:pt>
                <c:pt idx="1477">
                  <c:v>33986</c:v>
                </c:pt>
                <c:pt idx="1478">
                  <c:v>33987</c:v>
                </c:pt>
                <c:pt idx="1479">
                  <c:v>33988</c:v>
                </c:pt>
                <c:pt idx="1480">
                  <c:v>33989</c:v>
                </c:pt>
                <c:pt idx="1481">
                  <c:v>33990</c:v>
                </c:pt>
                <c:pt idx="1482">
                  <c:v>33991</c:v>
                </c:pt>
                <c:pt idx="1483">
                  <c:v>33992</c:v>
                </c:pt>
                <c:pt idx="1484">
                  <c:v>33993</c:v>
                </c:pt>
                <c:pt idx="1485">
                  <c:v>33994</c:v>
                </c:pt>
                <c:pt idx="1486">
                  <c:v>33995</c:v>
                </c:pt>
                <c:pt idx="1487">
                  <c:v>33996</c:v>
                </c:pt>
                <c:pt idx="1488">
                  <c:v>33997</c:v>
                </c:pt>
                <c:pt idx="1489">
                  <c:v>33998</c:v>
                </c:pt>
                <c:pt idx="1490">
                  <c:v>33999</c:v>
                </c:pt>
                <c:pt idx="1491">
                  <c:v>34000</c:v>
                </c:pt>
                <c:pt idx="1492">
                  <c:v>34001</c:v>
                </c:pt>
                <c:pt idx="1493">
                  <c:v>34002</c:v>
                </c:pt>
                <c:pt idx="1494">
                  <c:v>34003</c:v>
                </c:pt>
                <c:pt idx="1495">
                  <c:v>34004</c:v>
                </c:pt>
                <c:pt idx="1496">
                  <c:v>34005</c:v>
                </c:pt>
                <c:pt idx="1497">
                  <c:v>34006</c:v>
                </c:pt>
                <c:pt idx="1498">
                  <c:v>34007</c:v>
                </c:pt>
                <c:pt idx="1499">
                  <c:v>34008</c:v>
                </c:pt>
                <c:pt idx="1500">
                  <c:v>34009</c:v>
                </c:pt>
                <c:pt idx="1501">
                  <c:v>34010</c:v>
                </c:pt>
                <c:pt idx="1502">
                  <c:v>34011</c:v>
                </c:pt>
                <c:pt idx="1503">
                  <c:v>34012</c:v>
                </c:pt>
                <c:pt idx="1504">
                  <c:v>34013</c:v>
                </c:pt>
                <c:pt idx="1505">
                  <c:v>34014</c:v>
                </c:pt>
                <c:pt idx="1506">
                  <c:v>34015</c:v>
                </c:pt>
                <c:pt idx="1507">
                  <c:v>34016</c:v>
                </c:pt>
                <c:pt idx="1508">
                  <c:v>34017</c:v>
                </c:pt>
                <c:pt idx="1509">
                  <c:v>34018</c:v>
                </c:pt>
                <c:pt idx="1510">
                  <c:v>34019</c:v>
                </c:pt>
                <c:pt idx="1511">
                  <c:v>34020</c:v>
                </c:pt>
                <c:pt idx="1512">
                  <c:v>34021</c:v>
                </c:pt>
                <c:pt idx="1513">
                  <c:v>34022</c:v>
                </c:pt>
                <c:pt idx="1514">
                  <c:v>34023</c:v>
                </c:pt>
                <c:pt idx="1515">
                  <c:v>34024</c:v>
                </c:pt>
                <c:pt idx="1516">
                  <c:v>34025</c:v>
                </c:pt>
                <c:pt idx="1517">
                  <c:v>34026</c:v>
                </c:pt>
                <c:pt idx="1518">
                  <c:v>34027</c:v>
                </c:pt>
                <c:pt idx="1519">
                  <c:v>34028</c:v>
                </c:pt>
                <c:pt idx="1520">
                  <c:v>34029</c:v>
                </c:pt>
                <c:pt idx="1521">
                  <c:v>34030</c:v>
                </c:pt>
                <c:pt idx="1522">
                  <c:v>34031</c:v>
                </c:pt>
                <c:pt idx="1523">
                  <c:v>34032</c:v>
                </c:pt>
                <c:pt idx="1524">
                  <c:v>34033</c:v>
                </c:pt>
                <c:pt idx="1525">
                  <c:v>34034</c:v>
                </c:pt>
                <c:pt idx="1526">
                  <c:v>34035</c:v>
                </c:pt>
                <c:pt idx="1527">
                  <c:v>34036</c:v>
                </c:pt>
                <c:pt idx="1528">
                  <c:v>34037</c:v>
                </c:pt>
                <c:pt idx="1529">
                  <c:v>34038</c:v>
                </c:pt>
                <c:pt idx="1530">
                  <c:v>34039</c:v>
                </c:pt>
                <c:pt idx="1531">
                  <c:v>34040</c:v>
                </c:pt>
                <c:pt idx="1532">
                  <c:v>34041</c:v>
                </c:pt>
                <c:pt idx="1533">
                  <c:v>34042</c:v>
                </c:pt>
                <c:pt idx="1534">
                  <c:v>34043</c:v>
                </c:pt>
                <c:pt idx="1535">
                  <c:v>34044</c:v>
                </c:pt>
                <c:pt idx="1536">
                  <c:v>34045</c:v>
                </c:pt>
                <c:pt idx="1537">
                  <c:v>34046</c:v>
                </c:pt>
                <c:pt idx="1538">
                  <c:v>34047</c:v>
                </c:pt>
                <c:pt idx="1539">
                  <c:v>34048</c:v>
                </c:pt>
                <c:pt idx="1540">
                  <c:v>34049</c:v>
                </c:pt>
                <c:pt idx="1541">
                  <c:v>34050</c:v>
                </c:pt>
                <c:pt idx="1542">
                  <c:v>34051</c:v>
                </c:pt>
                <c:pt idx="1543">
                  <c:v>34052</c:v>
                </c:pt>
                <c:pt idx="1544">
                  <c:v>34053</c:v>
                </c:pt>
                <c:pt idx="1545">
                  <c:v>34054</c:v>
                </c:pt>
                <c:pt idx="1546">
                  <c:v>34055</c:v>
                </c:pt>
                <c:pt idx="1547">
                  <c:v>34056</c:v>
                </c:pt>
                <c:pt idx="1548">
                  <c:v>34057</c:v>
                </c:pt>
                <c:pt idx="1549">
                  <c:v>34058</c:v>
                </c:pt>
                <c:pt idx="1550">
                  <c:v>34059</c:v>
                </c:pt>
                <c:pt idx="1551">
                  <c:v>34060</c:v>
                </c:pt>
                <c:pt idx="1552">
                  <c:v>34061</c:v>
                </c:pt>
                <c:pt idx="1553">
                  <c:v>34062</c:v>
                </c:pt>
                <c:pt idx="1554">
                  <c:v>34063</c:v>
                </c:pt>
                <c:pt idx="1555">
                  <c:v>34064</c:v>
                </c:pt>
                <c:pt idx="1556">
                  <c:v>34065</c:v>
                </c:pt>
                <c:pt idx="1557">
                  <c:v>34066</c:v>
                </c:pt>
                <c:pt idx="1558">
                  <c:v>34067</c:v>
                </c:pt>
                <c:pt idx="1559">
                  <c:v>34068</c:v>
                </c:pt>
                <c:pt idx="1560">
                  <c:v>34069</c:v>
                </c:pt>
                <c:pt idx="1561">
                  <c:v>34070</c:v>
                </c:pt>
                <c:pt idx="1562">
                  <c:v>34071</c:v>
                </c:pt>
                <c:pt idx="1563">
                  <c:v>34072</c:v>
                </c:pt>
                <c:pt idx="1564">
                  <c:v>34073</c:v>
                </c:pt>
                <c:pt idx="1565">
                  <c:v>34074</c:v>
                </c:pt>
                <c:pt idx="1566">
                  <c:v>34075</c:v>
                </c:pt>
                <c:pt idx="1567">
                  <c:v>34076</c:v>
                </c:pt>
                <c:pt idx="1568">
                  <c:v>34077</c:v>
                </c:pt>
                <c:pt idx="1569">
                  <c:v>34078</c:v>
                </c:pt>
                <c:pt idx="1570">
                  <c:v>34079</c:v>
                </c:pt>
                <c:pt idx="1571">
                  <c:v>34080</c:v>
                </c:pt>
                <c:pt idx="1572">
                  <c:v>34081</c:v>
                </c:pt>
                <c:pt idx="1573">
                  <c:v>34082</c:v>
                </c:pt>
                <c:pt idx="1574">
                  <c:v>34083</c:v>
                </c:pt>
                <c:pt idx="1575">
                  <c:v>34084</c:v>
                </c:pt>
                <c:pt idx="1576">
                  <c:v>34085</c:v>
                </c:pt>
                <c:pt idx="1577">
                  <c:v>34086</c:v>
                </c:pt>
                <c:pt idx="1578">
                  <c:v>34087</c:v>
                </c:pt>
                <c:pt idx="1579">
                  <c:v>34088</c:v>
                </c:pt>
                <c:pt idx="1580">
                  <c:v>34089</c:v>
                </c:pt>
                <c:pt idx="1581">
                  <c:v>34090</c:v>
                </c:pt>
                <c:pt idx="1582">
                  <c:v>34091</c:v>
                </c:pt>
                <c:pt idx="1583">
                  <c:v>34092</c:v>
                </c:pt>
                <c:pt idx="1584">
                  <c:v>34093</c:v>
                </c:pt>
                <c:pt idx="1585">
                  <c:v>34094</c:v>
                </c:pt>
                <c:pt idx="1586">
                  <c:v>34095</c:v>
                </c:pt>
                <c:pt idx="1587">
                  <c:v>34096</c:v>
                </c:pt>
                <c:pt idx="1588">
                  <c:v>34097</c:v>
                </c:pt>
                <c:pt idx="1589">
                  <c:v>34098</c:v>
                </c:pt>
                <c:pt idx="1590">
                  <c:v>34099</c:v>
                </c:pt>
                <c:pt idx="1591">
                  <c:v>34100</c:v>
                </c:pt>
                <c:pt idx="1592">
                  <c:v>34101</c:v>
                </c:pt>
                <c:pt idx="1593">
                  <c:v>34102</c:v>
                </c:pt>
                <c:pt idx="1594">
                  <c:v>34103</c:v>
                </c:pt>
                <c:pt idx="1595">
                  <c:v>34104</c:v>
                </c:pt>
                <c:pt idx="1596">
                  <c:v>34105</c:v>
                </c:pt>
                <c:pt idx="1597">
                  <c:v>34106</c:v>
                </c:pt>
                <c:pt idx="1598">
                  <c:v>34107</c:v>
                </c:pt>
                <c:pt idx="1599">
                  <c:v>34108</c:v>
                </c:pt>
                <c:pt idx="1600">
                  <c:v>34109</c:v>
                </c:pt>
                <c:pt idx="1601">
                  <c:v>34110</c:v>
                </c:pt>
                <c:pt idx="1602">
                  <c:v>34111</c:v>
                </c:pt>
                <c:pt idx="1603">
                  <c:v>34112</c:v>
                </c:pt>
                <c:pt idx="1604">
                  <c:v>34113</c:v>
                </c:pt>
                <c:pt idx="1605">
                  <c:v>34114</c:v>
                </c:pt>
                <c:pt idx="1606">
                  <c:v>34115</c:v>
                </c:pt>
                <c:pt idx="1607">
                  <c:v>34116</c:v>
                </c:pt>
                <c:pt idx="1608">
                  <c:v>34117</c:v>
                </c:pt>
                <c:pt idx="1609">
                  <c:v>34118</c:v>
                </c:pt>
                <c:pt idx="1610">
                  <c:v>34119</c:v>
                </c:pt>
                <c:pt idx="1611">
                  <c:v>34120</c:v>
                </c:pt>
                <c:pt idx="1612">
                  <c:v>34121</c:v>
                </c:pt>
                <c:pt idx="1613">
                  <c:v>34122</c:v>
                </c:pt>
                <c:pt idx="1614">
                  <c:v>34123</c:v>
                </c:pt>
                <c:pt idx="1615">
                  <c:v>34124</c:v>
                </c:pt>
                <c:pt idx="1616">
                  <c:v>34125</c:v>
                </c:pt>
                <c:pt idx="1617">
                  <c:v>34126</c:v>
                </c:pt>
                <c:pt idx="1618">
                  <c:v>34127</c:v>
                </c:pt>
                <c:pt idx="1619">
                  <c:v>34128</c:v>
                </c:pt>
                <c:pt idx="1620">
                  <c:v>34129</c:v>
                </c:pt>
                <c:pt idx="1621">
                  <c:v>34130</c:v>
                </c:pt>
                <c:pt idx="1622">
                  <c:v>34131</c:v>
                </c:pt>
                <c:pt idx="1623">
                  <c:v>34132</c:v>
                </c:pt>
                <c:pt idx="1624">
                  <c:v>34133</c:v>
                </c:pt>
                <c:pt idx="1625">
                  <c:v>34134</c:v>
                </c:pt>
                <c:pt idx="1626">
                  <c:v>34135</c:v>
                </c:pt>
                <c:pt idx="1627">
                  <c:v>34136</c:v>
                </c:pt>
                <c:pt idx="1628">
                  <c:v>34137</c:v>
                </c:pt>
                <c:pt idx="1629">
                  <c:v>34138</c:v>
                </c:pt>
                <c:pt idx="1630">
                  <c:v>34139</c:v>
                </c:pt>
                <c:pt idx="1631">
                  <c:v>34140</c:v>
                </c:pt>
                <c:pt idx="1632">
                  <c:v>34141</c:v>
                </c:pt>
                <c:pt idx="1633">
                  <c:v>34142</c:v>
                </c:pt>
                <c:pt idx="1634">
                  <c:v>34143</c:v>
                </c:pt>
                <c:pt idx="1635">
                  <c:v>34144</c:v>
                </c:pt>
                <c:pt idx="1636">
                  <c:v>34145</c:v>
                </c:pt>
                <c:pt idx="1637">
                  <c:v>34146</c:v>
                </c:pt>
                <c:pt idx="1638">
                  <c:v>34147</c:v>
                </c:pt>
                <c:pt idx="1639">
                  <c:v>34148</c:v>
                </c:pt>
                <c:pt idx="1640">
                  <c:v>34149</c:v>
                </c:pt>
                <c:pt idx="1641">
                  <c:v>34150</c:v>
                </c:pt>
                <c:pt idx="1642">
                  <c:v>34151</c:v>
                </c:pt>
                <c:pt idx="1643">
                  <c:v>34152</c:v>
                </c:pt>
                <c:pt idx="1644">
                  <c:v>34153</c:v>
                </c:pt>
                <c:pt idx="1645">
                  <c:v>34154</c:v>
                </c:pt>
                <c:pt idx="1646">
                  <c:v>34155</c:v>
                </c:pt>
                <c:pt idx="1647">
                  <c:v>34156</c:v>
                </c:pt>
                <c:pt idx="1648">
                  <c:v>34157</c:v>
                </c:pt>
                <c:pt idx="1649">
                  <c:v>34158</c:v>
                </c:pt>
                <c:pt idx="1650">
                  <c:v>34159</c:v>
                </c:pt>
                <c:pt idx="1651">
                  <c:v>34160</c:v>
                </c:pt>
                <c:pt idx="1652">
                  <c:v>34161</c:v>
                </c:pt>
                <c:pt idx="1653">
                  <c:v>34162</c:v>
                </c:pt>
                <c:pt idx="1654">
                  <c:v>34163</c:v>
                </c:pt>
                <c:pt idx="1655">
                  <c:v>34164</c:v>
                </c:pt>
                <c:pt idx="1656">
                  <c:v>34165</c:v>
                </c:pt>
                <c:pt idx="1657">
                  <c:v>34166</c:v>
                </c:pt>
                <c:pt idx="1658">
                  <c:v>34167</c:v>
                </c:pt>
                <c:pt idx="1659">
                  <c:v>34168</c:v>
                </c:pt>
                <c:pt idx="1660">
                  <c:v>34169</c:v>
                </c:pt>
                <c:pt idx="1661">
                  <c:v>34170</c:v>
                </c:pt>
                <c:pt idx="1662">
                  <c:v>34171</c:v>
                </c:pt>
                <c:pt idx="1663">
                  <c:v>34172</c:v>
                </c:pt>
                <c:pt idx="1664">
                  <c:v>34173</c:v>
                </c:pt>
                <c:pt idx="1665">
                  <c:v>34174</c:v>
                </c:pt>
                <c:pt idx="1666">
                  <c:v>34175</c:v>
                </c:pt>
                <c:pt idx="1667">
                  <c:v>34176</c:v>
                </c:pt>
                <c:pt idx="1668">
                  <c:v>34177</c:v>
                </c:pt>
                <c:pt idx="1669">
                  <c:v>34178</c:v>
                </c:pt>
                <c:pt idx="1670">
                  <c:v>34179</c:v>
                </c:pt>
                <c:pt idx="1671">
                  <c:v>34180</c:v>
                </c:pt>
                <c:pt idx="1672">
                  <c:v>34181</c:v>
                </c:pt>
                <c:pt idx="1673">
                  <c:v>34182</c:v>
                </c:pt>
                <c:pt idx="1674">
                  <c:v>34183</c:v>
                </c:pt>
                <c:pt idx="1675">
                  <c:v>34184</c:v>
                </c:pt>
                <c:pt idx="1676">
                  <c:v>34185</c:v>
                </c:pt>
                <c:pt idx="1677">
                  <c:v>34186</c:v>
                </c:pt>
                <c:pt idx="1678">
                  <c:v>34187</c:v>
                </c:pt>
                <c:pt idx="1679">
                  <c:v>34188</c:v>
                </c:pt>
                <c:pt idx="1680">
                  <c:v>34189</c:v>
                </c:pt>
                <c:pt idx="1681">
                  <c:v>34190</c:v>
                </c:pt>
                <c:pt idx="1682">
                  <c:v>34191</c:v>
                </c:pt>
                <c:pt idx="1683">
                  <c:v>34192</c:v>
                </c:pt>
                <c:pt idx="1684">
                  <c:v>34193</c:v>
                </c:pt>
                <c:pt idx="1685">
                  <c:v>34194</c:v>
                </c:pt>
                <c:pt idx="1686">
                  <c:v>34195</c:v>
                </c:pt>
                <c:pt idx="1687">
                  <c:v>34196</c:v>
                </c:pt>
                <c:pt idx="1688">
                  <c:v>34197</c:v>
                </c:pt>
                <c:pt idx="1689">
                  <c:v>34198</c:v>
                </c:pt>
                <c:pt idx="1690">
                  <c:v>34199</c:v>
                </c:pt>
                <c:pt idx="1691">
                  <c:v>34200</c:v>
                </c:pt>
                <c:pt idx="1692">
                  <c:v>34201</c:v>
                </c:pt>
                <c:pt idx="1693">
                  <c:v>34202</c:v>
                </c:pt>
                <c:pt idx="1694">
                  <c:v>34203</c:v>
                </c:pt>
                <c:pt idx="1695">
                  <c:v>34204</c:v>
                </c:pt>
                <c:pt idx="1696">
                  <c:v>34205</c:v>
                </c:pt>
                <c:pt idx="1697">
                  <c:v>34206</c:v>
                </c:pt>
                <c:pt idx="1698">
                  <c:v>34207</c:v>
                </c:pt>
                <c:pt idx="1699">
                  <c:v>34208</c:v>
                </c:pt>
                <c:pt idx="1700">
                  <c:v>34209</c:v>
                </c:pt>
                <c:pt idx="1701">
                  <c:v>34210</c:v>
                </c:pt>
                <c:pt idx="1702">
                  <c:v>34211</c:v>
                </c:pt>
                <c:pt idx="1703">
                  <c:v>34212</c:v>
                </c:pt>
                <c:pt idx="1704">
                  <c:v>34213</c:v>
                </c:pt>
                <c:pt idx="1705">
                  <c:v>34214</c:v>
                </c:pt>
                <c:pt idx="1706">
                  <c:v>34215</c:v>
                </c:pt>
                <c:pt idx="1707">
                  <c:v>34216</c:v>
                </c:pt>
                <c:pt idx="1708">
                  <c:v>34217</c:v>
                </c:pt>
                <c:pt idx="1709">
                  <c:v>34218</c:v>
                </c:pt>
                <c:pt idx="1710">
                  <c:v>34219</c:v>
                </c:pt>
                <c:pt idx="1711">
                  <c:v>34220</c:v>
                </c:pt>
                <c:pt idx="1712">
                  <c:v>34221</c:v>
                </c:pt>
                <c:pt idx="1713">
                  <c:v>34222</c:v>
                </c:pt>
                <c:pt idx="1714">
                  <c:v>34223</c:v>
                </c:pt>
                <c:pt idx="1715">
                  <c:v>34224</c:v>
                </c:pt>
                <c:pt idx="1716">
                  <c:v>34225</c:v>
                </c:pt>
                <c:pt idx="1717">
                  <c:v>34226</c:v>
                </c:pt>
                <c:pt idx="1718">
                  <c:v>34227</c:v>
                </c:pt>
                <c:pt idx="1719">
                  <c:v>34228</c:v>
                </c:pt>
                <c:pt idx="1720">
                  <c:v>34229</c:v>
                </c:pt>
                <c:pt idx="1721">
                  <c:v>34230</c:v>
                </c:pt>
                <c:pt idx="1722">
                  <c:v>34231</c:v>
                </c:pt>
                <c:pt idx="1723">
                  <c:v>34232</c:v>
                </c:pt>
                <c:pt idx="1724">
                  <c:v>34233</c:v>
                </c:pt>
                <c:pt idx="1725">
                  <c:v>34234</c:v>
                </c:pt>
                <c:pt idx="1726">
                  <c:v>34235</c:v>
                </c:pt>
                <c:pt idx="1727">
                  <c:v>34236</c:v>
                </c:pt>
                <c:pt idx="1728">
                  <c:v>34237</c:v>
                </c:pt>
                <c:pt idx="1729">
                  <c:v>34238</c:v>
                </c:pt>
                <c:pt idx="1730">
                  <c:v>34239</c:v>
                </c:pt>
                <c:pt idx="1731">
                  <c:v>34240</c:v>
                </c:pt>
                <c:pt idx="1732">
                  <c:v>34241</c:v>
                </c:pt>
                <c:pt idx="1733">
                  <c:v>34242</c:v>
                </c:pt>
                <c:pt idx="1734">
                  <c:v>34243</c:v>
                </c:pt>
                <c:pt idx="1735">
                  <c:v>34244</c:v>
                </c:pt>
                <c:pt idx="1736">
                  <c:v>34245</c:v>
                </c:pt>
                <c:pt idx="1737">
                  <c:v>34246</c:v>
                </c:pt>
                <c:pt idx="1738">
                  <c:v>34247</c:v>
                </c:pt>
                <c:pt idx="1739">
                  <c:v>34248</c:v>
                </c:pt>
                <c:pt idx="1740">
                  <c:v>34249</c:v>
                </c:pt>
                <c:pt idx="1741">
                  <c:v>34250</c:v>
                </c:pt>
                <c:pt idx="1742">
                  <c:v>34251</c:v>
                </c:pt>
                <c:pt idx="1743">
                  <c:v>34252</c:v>
                </c:pt>
                <c:pt idx="1744">
                  <c:v>34253</c:v>
                </c:pt>
                <c:pt idx="1745">
                  <c:v>34254</c:v>
                </c:pt>
                <c:pt idx="1746">
                  <c:v>34255</c:v>
                </c:pt>
                <c:pt idx="1747">
                  <c:v>34256</c:v>
                </c:pt>
                <c:pt idx="1748">
                  <c:v>34257</c:v>
                </c:pt>
                <c:pt idx="1749">
                  <c:v>34258</c:v>
                </c:pt>
                <c:pt idx="1750">
                  <c:v>34259</c:v>
                </c:pt>
                <c:pt idx="1751">
                  <c:v>34260</c:v>
                </c:pt>
                <c:pt idx="1752">
                  <c:v>34261</c:v>
                </c:pt>
                <c:pt idx="1753">
                  <c:v>34262</c:v>
                </c:pt>
                <c:pt idx="1754">
                  <c:v>34263</c:v>
                </c:pt>
                <c:pt idx="1755">
                  <c:v>34264</c:v>
                </c:pt>
                <c:pt idx="1756">
                  <c:v>34265</c:v>
                </c:pt>
                <c:pt idx="1757">
                  <c:v>34266</c:v>
                </c:pt>
                <c:pt idx="1758">
                  <c:v>34267</c:v>
                </c:pt>
                <c:pt idx="1759">
                  <c:v>34268</c:v>
                </c:pt>
                <c:pt idx="1760">
                  <c:v>34269</c:v>
                </c:pt>
                <c:pt idx="1761">
                  <c:v>34270</c:v>
                </c:pt>
                <c:pt idx="1762">
                  <c:v>34271</c:v>
                </c:pt>
                <c:pt idx="1763">
                  <c:v>34272</c:v>
                </c:pt>
                <c:pt idx="1764">
                  <c:v>34273</c:v>
                </c:pt>
                <c:pt idx="1765">
                  <c:v>34274</c:v>
                </c:pt>
                <c:pt idx="1766">
                  <c:v>34275</c:v>
                </c:pt>
                <c:pt idx="1767">
                  <c:v>34276</c:v>
                </c:pt>
                <c:pt idx="1768">
                  <c:v>34277</c:v>
                </c:pt>
                <c:pt idx="1769">
                  <c:v>34278</c:v>
                </c:pt>
                <c:pt idx="1770">
                  <c:v>34279</c:v>
                </c:pt>
                <c:pt idx="1771">
                  <c:v>34280</c:v>
                </c:pt>
                <c:pt idx="1772">
                  <c:v>34281</c:v>
                </c:pt>
                <c:pt idx="1773">
                  <c:v>34282</c:v>
                </c:pt>
                <c:pt idx="1774">
                  <c:v>34283</c:v>
                </c:pt>
                <c:pt idx="1775">
                  <c:v>34284</c:v>
                </c:pt>
                <c:pt idx="1776">
                  <c:v>34285</c:v>
                </c:pt>
                <c:pt idx="1777">
                  <c:v>34286</c:v>
                </c:pt>
                <c:pt idx="1778">
                  <c:v>34287</c:v>
                </c:pt>
                <c:pt idx="1779">
                  <c:v>34288</c:v>
                </c:pt>
                <c:pt idx="1780">
                  <c:v>34289</c:v>
                </c:pt>
                <c:pt idx="1781">
                  <c:v>34290</c:v>
                </c:pt>
                <c:pt idx="1782">
                  <c:v>34291</c:v>
                </c:pt>
                <c:pt idx="1783">
                  <c:v>34292</c:v>
                </c:pt>
                <c:pt idx="1784">
                  <c:v>34293</c:v>
                </c:pt>
                <c:pt idx="1785">
                  <c:v>34294</c:v>
                </c:pt>
                <c:pt idx="1786">
                  <c:v>34295</c:v>
                </c:pt>
                <c:pt idx="1787">
                  <c:v>34296</c:v>
                </c:pt>
                <c:pt idx="1788">
                  <c:v>34297</c:v>
                </c:pt>
                <c:pt idx="1789">
                  <c:v>34298</c:v>
                </c:pt>
                <c:pt idx="1790">
                  <c:v>34299</c:v>
                </c:pt>
                <c:pt idx="1791">
                  <c:v>34300</c:v>
                </c:pt>
                <c:pt idx="1792">
                  <c:v>34301</c:v>
                </c:pt>
                <c:pt idx="1793">
                  <c:v>34302</c:v>
                </c:pt>
                <c:pt idx="1794">
                  <c:v>34303</c:v>
                </c:pt>
                <c:pt idx="1795">
                  <c:v>34304</c:v>
                </c:pt>
                <c:pt idx="1796">
                  <c:v>34305</c:v>
                </c:pt>
                <c:pt idx="1797">
                  <c:v>34306</c:v>
                </c:pt>
                <c:pt idx="1798">
                  <c:v>34307</c:v>
                </c:pt>
                <c:pt idx="1799">
                  <c:v>34308</c:v>
                </c:pt>
                <c:pt idx="1800">
                  <c:v>34309</c:v>
                </c:pt>
                <c:pt idx="1801">
                  <c:v>34310</c:v>
                </c:pt>
                <c:pt idx="1802">
                  <c:v>34311</c:v>
                </c:pt>
                <c:pt idx="1803">
                  <c:v>34312</c:v>
                </c:pt>
                <c:pt idx="1804">
                  <c:v>34313</c:v>
                </c:pt>
                <c:pt idx="1805">
                  <c:v>34314</c:v>
                </c:pt>
                <c:pt idx="1806">
                  <c:v>34315</c:v>
                </c:pt>
                <c:pt idx="1807">
                  <c:v>34316</c:v>
                </c:pt>
                <c:pt idx="1808">
                  <c:v>34317</c:v>
                </c:pt>
                <c:pt idx="1809">
                  <c:v>34318</c:v>
                </c:pt>
                <c:pt idx="1810">
                  <c:v>34319</c:v>
                </c:pt>
                <c:pt idx="1811">
                  <c:v>34320</c:v>
                </c:pt>
                <c:pt idx="1812">
                  <c:v>34321</c:v>
                </c:pt>
                <c:pt idx="1813">
                  <c:v>34322</c:v>
                </c:pt>
                <c:pt idx="1814">
                  <c:v>34323</c:v>
                </c:pt>
                <c:pt idx="1815">
                  <c:v>34324</c:v>
                </c:pt>
                <c:pt idx="1816">
                  <c:v>34325</c:v>
                </c:pt>
                <c:pt idx="1817">
                  <c:v>34326</c:v>
                </c:pt>
                <c:pt idx="1818">
                  <c:v>34327</c:v>
                </c:pt>
                <c:pt idx="1819">
                  <c:v>34328</c:v>
                </c:pt>
                <c:pt idx="1820">
                  <c:v>34329</c:v>
                </c:pt>
                <c:pt idx="1821">
                  <c:v>34330</c:v>
                </c:pt>
                <c:pt idx="1822">
                  <c:v>34331</c:v>
                </c:pt>
                <c:pt idx="1823">
                  <c:v>34332</c:v>
                </c:pt>
                <c:pt idx="1824">
                  <c:v>34333</c:v>
                </c:pt>
                <c:pt idx="1825">
                  <c:v>34334</c:v>
                </c:pt>
              </c:numCache>
            </c:numRef>
          </c:cat>
          <c:val>
            <c:numRef>
              <c:f>'Flow Chart Tables'!$D$2:$D$1827</c:f>
              <c:numCache>
                <c:formatCode>General</c:formatCode>
                <c:ptCount val="1826"/>
                <c:pt idx="0">
                  <c:v>17.545585349635385</c:v>
                </c:pt>
                <c:pt idx="1">
                  <c:v>10.923431356525008</c:v>
                </c:pt>
                <c:pt idx="2">
                  <c:v>10.923431356525008</c:v>
                </c:pt>
                <c:pt idx="3">
                  <c:v>10.923431356525008</c:v>
                </c:pt>
                <c:pt idx="4">
                  <c:v>10.923431356525008</c:v>
                </c:pt>
                <c:pt idx="5">
                  <c:v>10.923431356525008</c:v>
                </c:pt>
                <c:pt idx="6">
                  <c:v>10.923431356525008</c:v>
                </c:pt>
                <c:pt idx="7">
                  <c:v>11.013966063558501</c:v>
                </c:pt>
                <c:pt idx="8">
                  <c:v>11.100822159470999</c:v>
                </c:pt>
                <c:pt idx="9">
                  <c:v>10.923431356525008</c:v>
                </c:pt>
                <c:pt idx="10">
                  <c:v>10.923431356525008</c:v>
                </c:pt>
                <c:pt idx="11">
                  <c:v>10.923431356525008</c:v>
                </c:pt>
                <c:pt idx="12">
                  <c:v>10.999864720928</c:v>
                </c:pt>
                <c:pt idx="13">
                  <c:v>11.0802628106503</c:v>
                </c:pt>
                <c:pt idx="14">
                  <c:v>11.1622549651917</c:v>
                </c:pt>
                <c:pt idx="15">
                  <c:v>11.247067388259195</c:v>
                </c:pt>
                <c:pt idx="16">
                  <c:v>11.330939721818</c:v>
                </c:pt>
                <c:pt idx="17">
                  <c:v>11.409784620178105</c:v>
                </c:pt>
                <c:pt idx="18">
                  <c:v>11.483806450624005</c:v>
                </c:pt>
                <c:pt idx="19">
                  <c:v>11.553127833526405</c:v>
                </c:pt>
                <c:pt idx="20">
                  <c:v>11.617871389255994</c:v>
                </c:pt>
                <c:pt idx="21">
                  <c:v>11.678200611640399</c:v>
                </c:pt>
                <c:pt idx="22">
                  <c:v>11.734278994507193</c:v>
                </c:pt>
                <c:pt idx="23">
                  <c:v>11.786229158227099</c:v>
                </c:pt>
                <c:pt idx="24">
                  <c:v>11.834255470084598</c:v>
                </c:pt>
                <c:pt idx="25">
                  <c:v>11.878480550450405</c:v>
                </c:pt>
                <c:pt idx="26">
                  <c:v>11.9260163808251</c:v>
                </c:pt>
                <c:pt idx="27">
                  <c:v>11.9879805414855</c:v>
                </c:pt>
                <c:pt idx="28">
                  <c:v>12.0536641867238</c:v>
                </c:pt>
                <c:pt idx="29">
                  <c:v>12.114729131332398</c:v>
                </c:pt>
                <c:pt idx="30">
                  <c:v>12.1726059463028</c:v>
                </c:pt>
                <c:pt idx="31">
                  <c:v>12.226845023609101</c:v>
                </c:pt>
                <c:pt idx="32">
                  <c:v>12.276833261397799</c:v>
                </c:pt>
                <c:pt idx="33">
                  <c:v>12.326126650419205</c:v>
                </c:pt>
                <c:pt idx="34">
                  <c:v>12.372231909802405</c:v>
                </c:pt>
                <c:pt idx="35">
                  <c:v>12.414944672262905</c:v>
                </c:pt>
                <c:pt idx="36">
                  <c:v>12.453897076688611</c:v>
                </c:pt>
                <c:pt idx="37">
                  <c:v>12.489334363820905</c:v>
                </c:pt>
                <c:pt idx="38">
                  <c:v>12.527796286763802</c:v>
                </c:pt>
                <c:pt idx="39">
                  <c:v>12.571530885646805</c:v>
                </c:pt>
                <c:pt idx="40">
                  <c:v>12.622786200599405</c:v>
                </c:pt>
                <c:pt idx="41">
                  <c:v>12.678537595811004</c:v>
                </c:pt>
                <c:pt idx="42">
                  <c:v>12.730283392246401</c:v>
                </c:pt>
                <c:pt idx="43">
                  <c:v>12.779004552871205</c:v>
                </c:pt>
                <c:pt idx="44">
                  <c:v>12.827235232013205</c:v>
                </c:pt>
                <c:pt idx="45">
                  <c:v>12.8727682629998</c:v>
                </c:pt>
                <c:pt idx="46">
                  <c:v>12.9247593001766</c:v>
                </c:pt>
                <c:pt idx="47">
                  <c:v>12.9941215565359</c:v>
                </c:pt>
                <c:pt idx="48">
                  <c:v>13.072802961068405</c:v>
                </c:pt>
                <c:pt idx="49">
                  <c:v>13.146334310031499</c:v>
                </c:pt>
                <c:pt idx="50">
                  <c:v>13.2146747299683</c:v>
                </c:pt>
                <c:pt idx="51">
                  <c:v>13.278396449275398</c:v>
                </c:pt>
                <c:pt idx="52">
                  <c:v>13.36374022728261</c:v>
                </c:pt>
                <c:pt idx="53">
                  <c:v>13.500666307897605</c:v>
                </c:pt>
                <c:pt idx="54">
                  <c:v>13.670904255886105</c:v>
                </c:pt>
                <c:pt idx="55">
                  <c:v>13.838158441520891</c:v>
                </c:pt>
                <c:pt idx="56">
                  <c:v>14.000671306155301</c:v>
                </c:pt>
                <c:pt idx="57">
                  <c:v>14.156153936202903</c:v>
                </c:pt>
                <c:pt idx="58">
                  <c:v>14.30570991500001</c:v>
                </c:pt>
                <c:pt idx="59">
                  <c:v>14.479953461764699</c:v>
                </c:pt>
                <c:pt idx="60">
                  <c:v>14.703367777180098</c:v>
                </c:pt>
                <c:pt idx="61">
                  <c:v>14.945420388941905</c:v>
                </c:pt>
                <c:pt idx="62">
                  <c:v>15.183140414272302</c:v>
                </c:pt>
                <c:pt idx="63">
                  <c:v>15.411950025998499</c:v>
                </c:pt>
                <c:pt idx="64">
                  <c:v>15.635282594500104</c:v>
                </c:pt>
                <c:pt idx="65">
                  <c:v>15.853628601259906</c:v>
                </c:pt>
                <c:pt idx="66">
                  <c:v>16.061837990708501</c:v>
                </c:pt>
                <c:pt idx="67">
                  <c:v>16.260728231983872</c:v>
                </c:pt>
                <c:pt idx="68">
                  <c:v>16.450912426939599</c:v>
                </c:pt>
                <c:pt idx="69">
                  <c:v>16.630387776187501</c:v>
                </c:pt>
                <c:pt idx="70">
                  <c:v>16.798990785899999</c:v>
                </c:pt>
                <c:pt idx="71">
                  <c:v>16.959459977689402</c:v>
                </c:pt>
                <c:pt idx="72">
                  <c:v>17.120951005901301</c:v>
                </c:pt>
                <c:pt idx="73">
                  <c:v>17.2848126946134</c:v>
                </c:pt>
                <c:pt idx="74">
                  <c:v>17.439559602436802</c:v>
                </c:pt>
                <c:pt idx="75">
                  <c:v>17.584415133690399</c:v>
                </c:pt>
                <c:pt idx="76">
                  <c:v>17.7188479334345</c:v>
                </c:pt>
                <c:pt idx="77">
                  <c:v>17.847067967729799</c:v>
                </c:pt>
                <c:pt idx="78">
                  <c:v>17.984443656370683</c:v>
                </c:pt>
                <c:pt idx="79">
                  <c:v>18.11765025240781</c:v>
                </c:pt>
                <c:pt idx="80">
                  <c:v>18.252696154005385</c:v>
                </c:pt>
                <c:pt idx="81">
                  <c:v>18.422974975450799</c:v>
                </c:pt>
                <c:pt idx="82">
                  <c:v>18.601224120991713</c:v>
                </c:pt>
                <c:pt idx="83">
                  <c:v>18.769541016505883</c:v>
                </c:pt>
                <c:pt idx="84">
                  <c:v>18.9978601467493</c:v>
                </c:pt>
                <c:pt idx="85">
                  <c:v>19.227732468354887</c:v>
                </c:pt>
                <c:pt idx="86">
                  <c:v>19.444525283752487</c:v>
                </c:pt>
                <c:pt idx="87">
                  <c:v>19.647175883062701</c:v>
                </c:pt>
                <c:pt idx="88">
                  <c:v>19.835398152087198</c:v>
                </c:pt>
                <c:pt idx="89">
                  <c:v>20.026890297663702</c:v>
                </c:pt>
                <c:pt idx="90">
                  <c:v>20.25557728901919</c:v>
                </c:pt>
                <c:pt idx="91">
                  <c:v>20.5049053761092</c:v>
                </c:pt>
                <c:pt idx="92">
                  <c:v>20.743115882922385</c:v>
                </c:pt>
                <c:pt idx="93">
                  <c:v>20.970290556372589</c:v>
                </c:pt>
                <c:pt idx="94">
                  <c:v>21.192437794624087</c:v>
                </c:pt>
                <c:pt idx="95">
                  <c:v>21.405633745814487</c:v>
                </c:pt>
                <c:pt idx="96">
                  <c:v>21.658844811310001</c:v>
                </c:pt>
                <c:pt idx="97">
                  <c:v>21.91839126262499</c:v>
                </c:pt>
                <c:pt idx="98">
                  <c:v>22.222653275788581</c:v>
                </c:pt>
                <c:pt idx="99">
                  <c:v>22.53778762848761</c:v>
                </c:pt>
                <c:pt idx="100">
                  <c:v>22.842948857702989</c:v>
                </c:pt>
                <c:pt idx="101">
                  <c:v>23.1309023615635</c:v>
                </c:pt>
                <c:pt idx="102">
                  <c:v>23.400789797474189</c:v>
                </c:pt>
                <c:pt idx="103">
                  <c:v>23.65228417777989</c:v>
                </c:pt>
                <c:pt idx="104">
                  <c:v>23.885630743221981</c:v>
                </c:pt>
                <c:pt idx="105">
                  <c:v>24.103118407386901</c:v>
                </c:pt>
                <c:pt idx="106">
                  <c:v>24.41248960266298</c:v>
                </c:pt>
                <c:pt idx="107">
                  <c:v>24.770254970908699</c:v>
                </c:pt>
                <c:pt idx="108">
                  <c:v>25.112938033558301</c:v>
                </c:pt>
                <c:pt idx="109">
                  <c:v>25.44752815174169</c:v>
                </c:pt>
                <c:pt idx="110">
                  <c:v>25.765728013708181</c:v>
                </c:pt>
                <c:pt idx="111">
                  <c:v>26.061283980552087</c:v>
                </c:pt>
                <c:pt idx="112">
                  <c:v>26.334482166471698</c:v>
                </c:pt>
                <c:pt idx="113">
                  <c:v>26.586262660975684</c:v>
                </c:pt>
                <c:pt idx="114">
                  <c:v>26.817524680115888</c:v>
                </c:pt>
                <c:pt idx="115">
                  <c:v>27.029330933771682</c:v>
                </c:pt>
                <c:pt idx="116">
                  <c:v>27.222621511451781</c:v>
                </c:pt>
                <c:pt idx="117">
                  <c:v>27.398418249578693</c:v>
                </c:pt>
                <c:pt idx="118">
                  <c:v>27.557620364204201</c:v>
                </c:pt>
                <c:pt idx="119">
                  <c:v>27.701127071380093</c:v>
                </c:pt>
                <c:pt idx="120">
                  <c:v>27.86445740515251</c:v>
                </c:pt>
                <c:pt idx="121">
                  <c:v>28.015811816053198</c:v>
                </c:pt>
                <c:pt idx="122">
                  <c:v>28.193243492456098</c:v>
                </c:pt>
                <c:pt idx="123">
                  <c:v>28.3972837893009</c:v>
                </c:pt>
                <c:pt idx="124">
                  <c:v>28.608313447275602</c:v>
                </c:pt>
                <c:pt idx="125">
                  <c:v>28.801808392240211</c:v>
                </c:pt>
                <c:pt idx="126">
                  <c:v>29.011938834163089</c:v>
                </c:pt>
                <c:pt idx="127">
                  <c:v>29.20948025136078</c:v>
                </c:pt>
                <c:pt idx="128">
                  <c:v>29.389813943203599</c:v>
                </c:pt>
                <c:pt idx="129">
                  <c:v>29.553307770803599</c:v>
                </c:pt>
                <c:pt idx="130">
                  <c:v>29.702741129229985</c:v>
                </c:pt>
                <c:pt idx="131">
                  <c:v>29.898320620496509</c:v>
                </c:pt>
                <c:pt idx="132">
                  <c:v>30.1601559853979</c:v>
                </c:pt>
                <c:pt idx="133">
                  <c:v>30.411445998419097</c:v>
                </c:pt>
                <c:pt idx="134">
                  <c:v>30.644996931145702</c:v>
                </c:pt>
                <c:pt idx="135">
                  <c:v>30.85913297184479</c:v>
                </c:pt>
                <c:pt idx="136">
                  <c:v>31.053486259404288</c:v>
                </c:pt>
                <c:pt idx="137">
                  <c:v>31.22862902222078</c:v>
                </c:pt>
                <c:pt idx="138">
                  <c:v>31.385419602889183</c:v>
                </c:pt>
                <c:pt idx="139">
                  <c:v>31.5247163440044</c:v>
                </c:pt>
                <c:pt idx="140">
                  <c:v>31.647459335075087</c:v>
                </c:pt>
                <c:pt idx="141">
                  <c:v>31.755079147092797</c:v>
                </c:pt>
                <c:pt idx="142">
                  <c:v>31.849047224505885</c:v>
                </c:pt>
                <c:pt idx="143">
                  <c:v>31.928913959288501</c:v>
                </c:pt>
                <c:pt idx="144">
                  <c:v>31.997622240337375</c:v>
                </c:pt>
                <c:pt idx="145">
                  <c:v>32.057460981238968</c:v>
                </c:pt>
                <c:pt idx="146">
                  <c:v>32.105242052355102</c:v>
                </c:pt>
                <c:pt idx="147">
                  <c:v>32.143049999987596</c:v>
                </c:pt>
                <c:pt idx="148">
                  <c:v>32.172356268584934</c:v>
                </c:pt>
                <c:pt idx="149">
                  <c:v>32.191198932215826</c:v>
                </c:pt>
                <c:pt idx="150">
                  <c:v>32.199864105078596</c:v>
                </c:pt>
                <c:pt idx="151">
                  <c:v>32.198924015569922</c:v>
                </c:pt>
                <c:pt idx="152">
                  <c:v>32.188869145172497</c:v>
                </c:pt>
                <c:pt idx="153">
                  <c:v>32.1750947901972</c:v>
                </c:pt>
                <c:pt idx="154">
                  <c:v>32.177588071068094</c:v>
                </c:pt>
                <c:pt idx="155">
                  <c:v>32.191689413698541</c:v>
                </c:pt>
                <c:pt idx="156">
                  <c:v>32.195981126673111</c:v>
                </c:pt>
                <c:pt idx="157">
                  <c:v>32.192016401353811</c:v>
                </c:pt>
                <c:pt idx="158">
                  <c:v>32.188910018629421</c:v>
                </c:pt>
                <c:pt idx="159">
                  <c:v>32.209878102019111</c:v>
                </c:pt>
                <c:pt idx="160">
                  <c:v>32.232562870598613</c:v>
                </c:pt>
                <c:pt idx="161">
                  <c:v>32.311366895501799</c:v>
                </c:pt>
                <c:pt idx="162">
                  <c:v>32.386941917309898</c:v>
                </c:pt>
                <c:pt idx="163">
                  <c:v>32.450377522418705</c:v>
                </c:pt>
                <c:pt idx="164">
                  <c:v>32.507763855906283</c:v>
                </c:pt>
                <c:pt idx="165">
                  <c:v>32.566539886928524</c:v>
                </c:pt>
                <c:pt idx="166">
                  <c:v>32.6191848994157</c:v>
                </c:pt>
                <c:pt idx="167">
                  <c:v>32.709351745337102</c:v>
                </c:pt>
                <c:pt idx="168">
                  <c:v>32.793632813464924</c:v>
                </c:pt>
                <c:pt idx="169">
                  <c:v>32.875584094549396</c:v>
                </c:pt>
                <c:pt idx="170">
                  <c:v>32.946295174986396</c:v>
                </c:pt>
                <c:pt idx="171">
                  <c:v>33.004171989956802</c:v>
                </c:pt>
                <c:pt idx="172">
                  <c:v>33.0495415271158</c:v>
                </c:pt>
                <c:pt idx="173">
                  <c:v>33.083057761773794</c:v>
                </c:pt>
                <c:pt idx="174">
                  <c:v>33.105333795784311</c:v>
                </c:pt>
                <c:pt idx="175">
                  <c:v>33.116982731000803</c:v>
                </c:pt>
                <c:pt idx="176">
                  <c:v>33.118576795819912</c:v>
                </c:pt>
                <c:pt idx="177">
                  <c:v>33.110606471724367</c:v>
                </c:pt>
                <c:pt idx="178">
                  <c:v>33.093603113653998</c:v>
                </c:pt>
                <c:pt idx="179">
                  <c:v>33.068016329634602</c:v>
                </c:pt>
                <c:pt idx="180">
                  <c:v>33.034295727692069</c:v>
                </c:pt>
                <c:pt idx="181">
                  <c:v>32.992931789309303</c:v>
                </c:pt>
                <c:pt idx="182">
                  <c:v>32.944292375598295</c:v>
                </c:pt>
                <c:pt idx="183">
                  <c:v>32.891729110024912</c:v>
                </c:pt>
                <c:pt idx="184">
                  <c:v>32.832544344433721</c:v>
                </c:pt>
                <c:pt idx="185">
                  <c:v>32.767146813393701</c:v>
                </c:pt>
                <c:pt idx="186">
                  <c:v>32.696476606413597</c:v>
                </c:pt>
                <c:pt idx="187">
                  <c:v>32.652496766789199</c:v>
                </c:pt>
                <c:pt idx="188">
                  <c:v>32.608516927164843</c:v>
                </c:pt>
                <c:pt idx="189">
                  <c:v>32.577003491894878</c:v>
                </c:pt>
                <c:pt idx="190">
                  <c:v>32.541157470193568</c:v>
                </c:pt>
                <c:pt idx="191">
                  <c:v>32.502286812681703</c:v>
                </c:pt>
                <c:pt idx="192">
                  <c:v>32.462476065661079</c:v>
                </c:pt>
                <c:pt idx="193">
                  <c:v>32.417842250726267</c:v>
                </c:pt>
                <c:pt idx="194">
                  <c:v>32.366423441946068</c:v>
                </c:pt>
                <c:pt idx="195">
                  <c:v>32.308505753518801</c:v>
                </c:pt>
                <c:pt idx="196">
                  <c:v>32.244538793470312</c:v>
                </c:pt>
                <c:pt idx="197">
                  <c:v>32.174726929085111</c:v>
                </c:pt>
                <c:pt idx="198">
                  <c:v>32.1427638857893</c:v>
                </c:pt>
                <c:pt idx="199">
                  <c:v>32.118485052390668</c:v>
                </c:pt>
                <c:pt idx="200">
                  <c:v>32.086399388724203</c:v>
                </c:pt>
                <c:pt idx="201">
                  <c:v>32.047201743557096</c:v>
                </c:pt>
                <c:pt idx="202">
                  <c:v>32.009312049010823</c:v>
                </c:pt>
                <c:pt idx="203">
                  <c:v>31.9649234748174</c:v>
                </c:pt>
                <c:pt idx="204">
                  <c:v>31.913831653692398</c:v>
                </c:pt>
                <c:pt idx="205">
                  <c:v>31.856445320204809</c:v>
                </c:pt>
                <c:pt idx="206">
                  <c:v>31.793009715096005</c:v>
                </c:pt>
                <c:pt idx="207">
                  <c:v>31.7238518260212</c:v>
                </c:pt>
                <c:pt idx="208">
                  <c:v>31.64925776717871</c:v>
                </c:pt>
                <c:pt idx="209">
                  <c:v>31.590645229984087</c:v>
                </c:pt>
                <c:pt idx="210">
                  <c:v>31.531419590935982</c:v>
                </c:pt>
                <c:pt idx="211">
                  <c:v>31.468229226568578</c:v>
                </c:pt>
                <c:pt idx="212">
                  <c:v>31.402136846761262</c:v>
                </c:pt>
                <c:pt idx="213">
                  <c:v>31.330567423729413</c:v>
                </c:pt>
                <c:pt idx="214">
                  <c:v>31.249065750670798</c:v>
                </c:pt>
                <c:pt idx="215">
                  <c:v>31.162741009698003</c:v>
                </c:pt>
                <c:pt idx="216">
                  <c:v>31.071838441552398</c:v>
                </c:pt>
                <c:pt idx="217">
                  <c:v>30.976644160432286</c:v>
                </c:pt>
                <c:pt idx="218">
                  <c:v>30.879814941036205</c:v>
                </c:pt>
                <c:pt idx="219">
                  <c:v>30.782903974726278</c:v>
                </c:pt>
                <c:pt idx="220">
                  <c:v>30.701565795495309</c:v>
                </c:pt>
                <c:pt idx="221">
                  <c:v>30.61589502983292</c:v>
                </c:pt>
                <c:pt idx="222">
                  <c:v>30.525769057368382</c:v>
                </c:pt>
                <c:pt idx="223">
                  <c:v>30.437768504662699</c:v>
                </c:pt>
                <c:pt idx="224">
                  <c:v>30.381485754511413</c:v>
                </c:pt>
                <c:pt idx="225">
                  <c:v>30.379728195864701</c:v>
                </c:pt>
                <c:pt idx="226">
                  <c:v>30.408830097177489</c:v>
                </c:pt>
                <c:pt idx="227">
                  <c:v>30.4339263997141</c:v>
                </c:pt>
                <c:pt idx="228">
                  <c:v>30.45088888432759</c:v>
                </c:pt>
                <c:pt idx="229">
                  <c:v>30.458491347310989</c:v>
                </c:pt>
                <c:pt idx="230">
                  <c:v>30.456897282491902</c:v>
                </c:pt>
                <c:pt idx="231">
                  <c:v>30.44663804480998</c:v>
                </c:pt>
                <c:pt idx="232">
                  <c:v>30.428163242291181</c:v>
                </c:pt>
                <c:pt idx="233">
                  <c:v>30.401922482961385</c:v>
                </c:pt>
                <c:pt idx="234">
                  <c:v>30.368324501389584</c:v>
                </c:pt>
                <c:pt idx="235">
                  <c:v>30.328186766713799</c:v>
                </c:pt>
                <c:pt idx="236">
                  <c:v>30.28257198881338</c:v>
                </c:pt>
                <c:pt idx="237">
                  <c:v>30.230580951636597</c:v>
                </c:pt>
                <c:pt idx="238">
                  <c:v>30.17262238975238</c:v>
                </c:pt>
                <c:pt idx="239">
                  <c:v>30.109023290816001</c:v>
                </c:pt>
                <c:pt idx="240">
                  <c:v>30.040069769025699</c:v>
                </c:pt>
                <c:pt idx="241">
                  <c:v>29.966088812036702</c:v>
                </c:pt>
                <c:pt idx="242">
                  <c:v>29.903225435324487</c:v>
                </c:pt>
                <c:pt idx="243">
                  <c:v>29.836192966008507</c:v>
                </c:pt>
                <c:pt idx="244">
                  <c:v>29.764010441123084</c:v>
                </c:pt>
                <c:pt idx="245">
                  <c:v>29.68573777115958</c:v>
                </c:pt>
                <c:pt idx="246">
                  <c:v>29.602887274023292</c:v>
                </c:pt>
                <c:pt idx="247">
                  <c:v>29.515745063912501</c:v>
                </c:pt>
                <c:pt idx="248">
                  <c:v>29.424515508111689</c:v>
                </c:pt>
                <c:pt idx="249">
                  <c:v>29.32948472081921</c:v>
                </c:pt>
                <c:pt idx="250">
                  <c:v>29.230775322405698</c:v>
                </c:pt>
                <c:pt idx="251">
                  <c:v>29.12863255361259</c:v>
                </c:pt>
                <c:pt idx="252">
                  <c:v>29.023260781724389</c:v>
                </c:pt>
                <c:pt idx="253">
                  <c:v>28.914823500568687</c:v>
                </c:pt>
                <c:pt idx="254">
                  <c:v>28.803484203973085</c:v>
                </c:pt>
                <c:pt idx="255">
                  <c:v>28.689447259222089</c:v>
                </c:pt>
                <c:pt idx="256">
                  <c:v>28.572835286686413</c:v>
                </c:pt>
                <c:pt idx="257">
                  <c:v>28.454261388219511</c:v>
                </c:pt>
                <c:pt idx="258">
                  <c:v>28.36160126142719</c:v>
                </c:pt>
                <c:pt idx="259">
                  <c:v>28.268532400065872</c:v>
                </c:pt>
                <c:pt idx="260">
                  <c:v>28.182575520205202</c:v>
                </c:pt>
                <c:pt idx="261">
                  <c:v>28.093880118732201</c:v>
                </c:pt>
                <c:pt idx="262">
                  <c:v>28.004694235776402</c:v>
                </c:pt>
                <c:pt idx="263">
                  <c:v>27.92748427569229</c:v>
                </c:pt>
                <c:pt idx="264">
                  <c:v>27.87030230948919</c:v>
                </c:pt>
                <c:pt idx="265">
                  <c:v>27.812507241432588</c:v>
                </c:pt>
                <c:pt idx="266">
                  <c:v>27.751033562255</c:v>
                </c:pt>
                <c:pt idx="267">
                  <c:v>27.689641629991186</c:v>
                </c:pt>
                <c:pt idx="268">
                  <c:v>27.624857200804708</c:v>
                </c:pt>
                <c:pt idx="269">
                  <c:v>27.57233480868819</c:v>
                </c:pt>
                <c:pt idx="270">
                  <c:v>27.524349370287585</c:v>
                </c:pt>
                <c:pt idx="271">
                  <c:v>27.47223571274009</c:v>
                </c:pt>
                <c:pt idx="272">
                  <c:v>27.415012873080084</c:v>
                </c:pt>
                <c:pt idx="273">
                  <c:v>27.352966965505896</c:v>
                </c:pt>
                <c:pt idx="274">
                  <c:v>27.286343230758877</c:v>
                </c:pt>
                <c:pt idx="275">
                  <c:v>27.221599675029278</c:v>
                </c:pt>
                <c:pt idx="276">
                  <c:v>27.181175826155197</c:v>
                </c:pt>
                <c:pt idx="277">
                  <c:v>27.147414350755799</c:v>
                </c:pt>
                <c:pt idx="278">
                  <c:v>27.10784884447661</c:v>
                </c:pt>
                <c:pt idx="279">
                  <c:v>27.064441233248786</c:v>
                </c:pt>
                <c:pt idx="280">
                  <c:v>27.016333174477499</c:v>
                </c:pt>
                <c:pt idx="281">
                  <c:v>26.963156807050588</c:v>
                </c:pt>
                <c:pt idx="282">
                  <c:v>26.905157371709493</c:v>
                </c:pt>
                <c:pt idx="283">
                  <c:v>26.842580109195588</c:v>
                </c:pt>
                <c:pt idx="284">
                  <c:v>26.789485488682505</c:v>
                </c:pt>
                <c:pt idx="285">
                  <c:v>26.736145627428005</c:v>
                </c:pt>
                <c:pt idx="286">
                  <c:v>26.678064445173103</c:v>
                </c:pt>
                <c:pt idx="287">
                  <c:v>26.615895917228212</c:v>
                </c:pt>
                <c:pt idx="288">
                  <c:v>26.571466469577899</c:v>
                </c:pt>
                <c:pt idx="289">
                  <c:v>26.524421120686011</c:v>
                </c:pt>
                <c:pt idx="290">
                  <c:v>26.483547663785973</c:v>
                </c:pt>
                <c:pt idx="291">
                  <c:v>26.48113612982889</c:v>
                </c:pt>
                <c:pt idx="292">
                  <c:v>26.481994472423789</c:v>
                </c:pt>
                <c:pt idx="293">
                  <c:v>26.526096932418888</c:v>
                </c:pt>
                <c:pt idx="294">
                  <c:v>26.635964784566109</c:v>
                </c:pt>
                <c:pt idx="295">
                  <c:v>26.742276645962978</c:v>
                </c:pt>
                <c:pt idx="296">
                  <c:v>26.83808402893661</c:v>
                </c:pt>
                <c:pt idx="297">
                  <c:v>26.922732958176482</c:v>
                </c:pt>
                <c:pt idx="298">
                  <c:v>26.996100813311983</c:v>
                </c:pt>
                <c:pt idx="299">
                  <c:v>27.058310214713789</c:v>
                </c:pt>
                <c:pt idx="300">
                  <c:v>27.109851643864712</c:v>
                </c:pt>
                <c:pt idx="301">
                  <c:v>27.151133835333685</c:v>
                </c:pt>
                <c:pt idx="302">
                  <c:v>27.182729017517378</c:v>
                </c:pt>
                <c:pt idx="303">
                  <c:v>27.205045924984802</c:v>
                </c:pt>
                <c:pt idx="304">
                  <c:v>27.220169104037787</c:v>
                </c:pt>
                <c:pt idx="305">
                  <c:v>27.263699335636282</c:v>
                </c:pt>
                <c:pt idx="306">
                  <c:v>27.314055434537114</c:v>
                </c:pt>
                <c:pt idx="307">
                  <c:v>27.4062250798466</c:v>
                </c:pt>
                <c:pt idx="308">
                  <c:v>27.538532459831888</c:v>
                </c:pt>
                <c:pt idx="309">
                  <c:v>27.667856077463501</c:v>
                </c:pt>
                <c:pt idx="310">
                  <c:v>27.786511722844203</c:v>
                </c:pt>
                <c:pt idx="311">
                  <c:v>27.893968041034309</c:v>
                </c:pt>
                <c:pt idx="312">
                  <c:v>27.99091988080108</c:v>
                </c:pt>
                <c:pt idx="313">
                  <c:v>28.132423788588902</c:v>
                </c:pt>
                <c:pt idx="314">
                  <c:v>28.292320751981684</c:v>
                </c:pt>
                <c:pt idx="315">
                  <c:v>28.446495431408501</c:v>
                </c:pt>
                <c:pt idx="316">
                  <c:v>28.586854882403099</c:v>
                </c:pt>
                <c:pt idx="317">
                  <c:v>28.71339910496549</c:v>
                </c:pt>
                <c:pt idx="318">
                  <c:v>28.826455086750901</c:v>
                </c:pt>
                <c:pt idx="319">
                  <c:v>28.933788784570289</c:v>
                </c:pt>
                <c:pt idx="320">
                  <c:v>29.049378920683498</c:v>
                </c:pt>
                <c:pt idx="321">
                  <c:v>29.188757408712497</c:v>
                </c:pt>
                <c:pt idx="322">
                  <c:v>29.332591103543596</c:v>
                </c:pt>
                <c:pt idx="323">
                  <c:v>29.4704164002104</c:v>
                </c:pt>
                <c:pt idx="324">
                  <c:v>29.6024785394543</c:v>
                </c:pt>
                <c:pt idx="325">
                  <c:v>29.72824616633558</c:v>
                </c:pt>
                <c:pt idx="326">
                  <c:v>29.855730478406702</c:v>
                </c:pt>
                <c:pt idx="327">
                  <c:v>29.970625765752601</c:v>
                </c:pt>
                <c:pt idx="328">
                  <c:v>30.072155432692213</c:v>
                </c:pt>
                <c:pt idx="329">
                  <c:v>30.168575917519302</c:v>
                </c:pt>
                <c:pt idx="330">
                  <c:v>30.297858661694022</c:v>
                </c:pt>
                <c:pt idx="331">
                  <c:v>30.448845211482602</c:v>
                </c:pt>
                <c:pt idx="332">
                  <c:v>30.603837360047411</c:v>
                </c:pt>
                <c:pt idx="333">
                  <c:v>30.748406777102684</c:v>
                </c:pt>
                <c:pt idx="334">
                  <c:v>30.878016508932589</c:v>
                </c:pt>
                <c:pt idx="335">
                  <c:v>30.994628481468286</c:v>
                </c:pt>
                <c:pt idx="336">
                  <c:v>31.095340679269878</c:v>
                </c:pt>
                <c:pt idx="337">
                  <c:v>31.184935296794713</c:v>
                </c:pt>
                <c:pt idx="338">
                  <c:v>31.262227003792589</c:v>
                </c:pt>
                <c:pt idx="339">
                  <c:v>31.329055105824111</c:v>
                </c:pt>
                <c:pt idx="340">
                  <c:v>31.391795862165591</c:v>
                </c:pt>
                <c:pt idx="341">
                  <c:v>31.443337291316489</c:v>
                </c:pt>
                <c:pt idx="342">
                  <c:v>31.488992942673782</c:v>
                </c:pt>
                <c:pt idx="343">
                  <c:v>31.5243484828923</c:v>
                </c:pt>
                <c:pt idx="344">
                  <c:v>31.549363038515089</c:v>
                </c:pt>
                <c:pt idx="345">
                  <c:v>31.568737057085681</c:v>
                </c:pt>
                <c:pt idx="346">
                  <c:v>31.589623393561578</c:v>
                </c:pt>
                <c:pt idx="347">
                  <c:v>31.601476696062598</c:v>
                </c:pt>
                <c:pt idx="348">
                  <c:v>31.604133470761084</c:v>
                </c:pt>
                <c:pt idx="349">
                  <c:v>31.598165946053697</c:v>
                </c:pt>
                <c:pt idx="350">
                  <c:v>31.583941983052497</c:v>
                </c:pt>
                <c:pt idx="351">
                  <c:v>31.561911189783387</c:v>
                </c:pt>
                <c:pt idx="352">
                  <c:v>31.53244142735851</c:v>
                </c:pt>
                <c:pt idx="353">
                  <c:v>31.5000696494937</c:v>
                </c:pt>
                <c:pt idx="354">
                  <c:v>31.49079137477738</c:v>
                </c:pt>
                <c:pt idx="355">
                  <c:v>31.504075248269899</c:v>
                </c:pt>
                <c:pt idx="356">
                  <c:v>31.519688908805701</c:v>
                </c:pt>
                <c:pt idx="357">
                  <c:v>31.533831124893112</c:v>
                </c:pt>
                <c:pt idx="358">
                  <c:v>31.539389915031499</c:v>
                </c:pt>
                <c:pt idx="359">
                  <c:v>31.536651393419213</c:v>
                </c:pt>
                <c:pt idx="360">
                  <c:v>31.525901674254509</c:v>
                </c:pt>
                <c:pt idx="361">
                  <c:v>31.507672112477099</c:v>
                </c:pt>
                <c:pt idx="362">
                  <c:v>31.482167075371482</c:v>
                </c:pt>
                <c:pt idx="363">
                  <c:v>31.449754424049797</c:v>
                </c:pt>
                <c:pt idx="364">
                  <c:v>31.410720272710282</c:v>
                </c:pt>
                <c:pt idx="365">
                  <c:v>31.368007510249793</c:v>
                </c:pt>
                <c:pt idx="366">
                  <c:v>31.3393960904198</c:v>
                </c:pt>
                <c:pt idx="367">
                  <c:v>31.341398889807902</c:v>
                </c:pt>
                <c:pt idx="368">
                  <c:v>31.376713556569488</c:v>
                </c:pt>
                <c:pt idx="369">
                  <c:v>31.419794180142102</c:v>
                </c:pt>
                <c:pt idx="370">
                  <c:v>31.454332251222588</c:v>
                </c:pt>
                <c:pt idx="371">
                  <c:v>31.479101566104003</c:v>
                </c:pt>
                <c:pt idx="372">
                  <c:v>31.494510859355284</c:v>
                </c:pt>
                <c:pt idx="373">
                  <c:v>31.500968865545513</c:v>
                </c:pt>
                <c:pt idx="374">
                  <c:v>31.49884344578669</c:v>
                </c:pt>
                <c:pt idx="375">
                  <c:v>31.488543334647872</c:v>
                </c:pt>
                <c:pt idx="376">
                  <c:v>31.470436393241179</c:v>
                </c:pt>
                <c:pt idx="377">
                  <c:v>31.444890482678698</c:v>
                </c:pt>
                <c:pt idx="378">
                  <c:v>31.412232590615588</c:v>
                </c:pt>
                <c:pt idx="379">
                  <c:v>31.372871451620913</c:v>
                </c:pt>
                <c:pt idx="380">
                  <c:v>31.327583661375691</c:v>
                </c:pt>
                <c:pt idx="381">
                  <c:v>31.286383216820489</c:v>
                </c:pt>
                <c:pt idx="382">
                  <c:v>31.242321630282284</c:v>
                </c:pt>
                <c:pt idx="383">
                  <c:v>31.192088151752198</c:v>
                </c:pt>
                <c:pt idx="384">
                  <c:v>31.135887148514708</c:v>
                </c:pt>
                <c:pt idx="385">
                  <c:v>31.073922987854299</c:v>
                </c:pt>
                <c:pt idx="386">
                  <c:v>31.006522657426192</c:v>
                </c:pt>
                <c:pt idx="387">
                  <c:v>30.933931397971786</c:v>
                </c:pt>
                <c:pt idx="388">
                  <c:v>30.8564761971463</c:v>
                </c:pt>
                <c:pt idx="389">
                  <c:v>30.77440229569109</c:v>
                </c:pt>
                <c:pt idx="390">
                  <c:v>30.695393903503383</c:v>
                </c:pt>
                <c:pt idx="391">
                  <c:v>30.678881026915811</c:v>
                </c:pt>
                <c:pt idx="392">
                  <c:v>30.74877463821479</c:v>
                </c:pt>
                <c:pt idx="393">
                  <c:v>30.8706592866906</c:v>
                </c:pt>
                <c:pt idx="394">
                  <c:v>31.00141347531369</c:v>
                </c:pt>
                <c:pt idx="395">
                  <c:v>31.150070238058998</c:v>
                </c:pt>
                <c:pt idx="396">
                  <c:v>31.28695544521711</c:v>
                </c:pt>
                <c:pt idx="397">
                  <c:v>31.411905602960413</c:v>
                </c:pt>
                <c:pt idx="398">
                  <c:v>31.550752736049699</c:v>
                </c:pt>
                <c:pt idx="399">
                  <c:v>31.725650258124784</c:v>
                </c:pt>
                <c:pt idx="400">
                  <c:v>31.888285743129885</c:v>
                </c:pt>
                <c:pt idx="401">
                  <c:v>32.037105999702803</c:v>
                </c:pt>
                <c:pt idx="402">
                  <c:v>32.172233648214203</c:v>
                </c:pt>
                <c:pt idx="403">
                  <c:v>32.293873055948595</c:v>
                </c:pt>
                <c:pt idx="404">
                  <c:v>32.427897121123678</c:v>
                </c:pt>
                <c:pt idx="405">
                  <c:v>32.6436681000988</c:v>
                </c:pt>
                <c:pt idx="406">
                  <c:v>32.970737502212558</c:v>
                </c:pt>
                <c:pt idx="407">
                  <c:v>33.388137244075423</c:v>
                </c:pt>
                <c:pt idx="408">
                  <c:v>33.826423322414101</c:v>
                </c:pt>
                <c:pt idx="409">
                  <c:v>34.2542049223295</c:v>
                </c:pt>
                <c:pt idx="410">
                  <c:v>34.658811272182596</c:v>
                </c:pt>
                <c:pt idx="411">
                  <c:v>35.0500111281725</c:v>
                </c:pt>
                <c:pt idx="412">
                  <c:v>35.435284332911912</c:v>
                </c:pt>
                <c:pt idx="413">
                  <c:v>35.791046901769498</c:v>
                </c:pt>
                <c:pt idx="414">
                  <c:v>36.118443291538497</c:v>
                </c:pt>
                <c:pt idx="415">
                  <c:v>36.439054687462068</c:v>
                </c:pt>
                <c:pt idx="416">
                  <c:v>36.828129123693195</c:v>
                </c:pt>
                <c:pt idx="417">
                  <c:v>37.254112291505024</c:v>
                </c:pt>
                <c:pt idx="418">
                  <c:v>37.668732638298621</c:v>
                </c:pt>
                <c:pt idx="419">
                  <c:v>38.066676614677</c:v>
                </c:pt>
                <c:pt idx="420">
                  <c:v>38.463476134262194</c:v>
                </c:pt>
                <c:pt idx="421">
                  <c:v>38.870371397701696</c:v>
                </c:pt>
                <c:pt idx="422">
                  <c:v>39.267252664200697</c:v>
                </c:pt>
                <c:pt idx="423">
                  <c:v>39.704189918461722</c:v>
                </c:pt>
                <c:pt idx="424">
                  <c:v>40.169902086380311</c:v>
                </c:pt>
                <c:pt idx="425">
                  <c:v>40.646118732722222</c:v>
                </c:pt>
                <c:pt idx="426">
                  <c:v>41.103574462346977</c:v>
                </c:pt>
                <c:pt idx="427">
                  <c:v>41.523344864710005</c:v>
                </c:pt>
                <c:pt idx="428">
                  <c:v>41.905920421293978</c:v>
                </c:pt>
                <c:pt idx="429">
                  <c:v>42.252527335806001</c:v>
                </c:pt>
                <c:pt idx="430">
                  <c:v>42.565209281091001</c:v>
                </c:pt>
                <c:pt idx="431">
                  <c:v>42.854184621373967</c:v>
                </c:pt>
                <c:pt idx="432">
                  <c:v>42.928983047501013</c:v>
                </c:pt>
                <c:pt idx="433">
                  <c:v>43.171362646918013</c:v>
                </c:pt>
                <c:pt idx="434">
                  <c:v>43.385539561073998</c:v>
                </c:pt>
                <c:pt idx="435">
                  <c:v>43.573557462813994</c:v>
                </c:pt>
                <c:pt idx="436">
                  <c:v>43.748087123776997</c:v>
                </c:pt>
                <c:pt idx="437">
                  <c:v>43.910354747669999</c:v>
                </c:pt>
                <c:pt idx="438">
                  <c:v>43.605847493764969</c:v>
                </c:pt>
                <c:pt idx="439">
                  <c:v>43.728467864465003</c:v>
                </c:pt>
                <c:pt idx="440">
                  <c:v>43.829425303008001</c:v>
                </c:pt>
                <c:pt idx="441">
                  <c:v>43.910354747669999</c:v>
                </c:pt>
                <c:pt idx="442">
                  <c:v>43.585002030746004</c:v>
                </c:pt>
                <c:pt idx="443">
                  <c:v>43.682280858167999</c:v>
                </c:pt>
                <c:pt idx="444">
                  <c:v>43.788960580676999</c:v>
                </c:pt>
                <c:pt idx="445">
                  <c:v>43.910354747669999</c:v>
                </c:pt>
                <c:pt idx="446">
                  <c:v>43.649990827216996</c:v>
                </c:pt>
                <c:pt idx="447">
                  <c:v>43.73868622869</c:v>
                </c:pt>
                <c:pt idx="448">
                  <c:v>43.807762370851002</c:v>
                </c:pt>
                <c:pt idx="449">
                  <c:v>43.858445457406958</c:v>
                </c:pt>
                <c:pt idx="450">
                  <c:v>43.891961692064996</c:v>
                </c:pt>
                <c:pt idx="451">
                  <c:v>43.908719809394</c:v>
                </c:pt>
                <c:pt idx="452">
                  <c:v>43.910354747669999</c:v>
                </c:pt>
                <c:pt idx="453">
                  <c:v>43.897275241462005</c:v>
                </c:pt>
                <c:pt idx="454">
                  <c:v>43.874794840166999</c:v>
                </c:pt>
                <c:pt idx="455">
                  <c:v>43.874794840166999</c:v>
                </c:pt>
                <c:pt idx="456">
                  <c:v>43.862124068528011</c:v>
                </c:pt>
                <c:pt idx="457">
                  <c:v>43.835556321543002</c:v>
                </c:pt>
                <c:pt idx="458">
                  <c:v>43.818389469644956</c:v>
                </c:pt>
                <c:pt idx="459">
                  <c:v>43.536362617035003</c:v>
                </c:pt>
                <c:pt idx="460">
                  <c:v>43.624649283939</c:v>
                </c:pt>
                <c:pt idx="461">
                  <c:v>43.701491382911001</c:v>
                </c:pt>
                <c:pt idx="462">
                  <c:v>43.765662710244001</c:v>
                </c:pt>
                <c:pt idx="463">
                  <c:v>43.816754531368979</c:v>
                </c:pt>
                <c:pt idx="464">
                  <c:v>43.852723173440978</c:v>
                </c:pt>
                <c:pt idx="465">
                  <c:v>43.873159901891</c:v>
                </c:pt>
                <c:pt idx="466">
                  <c:v>43.896866506892977</c:v>
                </c:pt>
                <c:pt idx="467">
                  <c:v>43.910354747669999</c:v>
                </c:pt>
                <c:pt idx="468">
                  <c:v>43.909537278532</c:v>
                </c:pt>
                <c:pt idx="469">
                  <c:v>43.894822834048</c:v>
                </c:pt>
                <c:pt idx="470">
                  <c:v>43.685550734720024</c:v>
                </c:pt>
                <c:pt idx="471">
                  <c:v>43.730102802741023</c:v>
                </c:pt>
                <c:pt idx="472">
                  <c:v>43.768115117658034</c:v>
                </c:pt>
                <c:pt idx="473">
                  <c:v>43.799178944902067</c:v>
                </c:pt>
                <c:pt idx="474">
                  <c:v>43.816754531368979</c:v>
                </c:pt>
                <c:pt idx="475">
                  <c:v>43.820024407921004</c:v>
                </c:pt>
                <c:pt idx="476">
                  <c:v>43.837599994388</c:v>
                </c:pt>
                <c:pt idx="477">
                  <c:v>43.862941537665996</c:v>
                </c:pt>
                <c:pt idx="478">
                  <c:v>43.877247247580996</c:v>
                </c:pt>
                <c:pt idx="479">
                  <c:v>43.876838513011997</c:v>
                </c:pt>
                <c:pt idx="480">
                  <c:v>43.86171533395904</c:v>
                </c:pt>
                <c:pt idx="481">
                  <c:v>43.833103914129026</c:v>
                </c:pt>
                <c:pt idx="482">
                  <c:v>43.791821722660004</c:v>
                </c:pt>
                <c:pt idx="483">
                  <c:v>43.73868622869</c:v>
                </c:pt>
                <c:pt idx="484">
                  <c:v>43.673697432218994</c:v>
                </c:pt>
                <c:pt idx="485">
                  <c:v>43.630780302474022</c:v>
                </c:pt>
                <c:pt idx="486">
                  <c:v>43.618518265404013</c:v>
                </c:pt>
                <c:pt idx="487">
                  <c:v>43.602986351781993</c:v>
                </c:pt>
                <c:pt idx="488">
                  <c:v>43.573966197382994</c:v>
                </c:pt>
                <c:pt idx="489">
                  <c:v>43.532275271345</c:v>
                </c:pt>
                <c:pt idx="490">
                  <c:v>43.522874376258002</c:v>
                </c:pt>
                <c:pt idx="491">
                  <c:v>43.511429808325992</c:v>
                </c:pt>
                <c:pt idx="492">
                  <c:v>43.488949407030994</c:v>
                </c:pt>
                <c:pt idx="493">
                  <c:v>43.455024437803978</c:v>
                </c:pt>
                <c:pt idx="494">
                  <c:v>43.409654900644995</c:v>
                </c:pt>
                <c:pt idx="495">
                  <c:v>43.354475733829993</c:v>
                </c:pt>
                <c:pt idx="496">
                  <c:v>43.358154344951025</c:v>
                </c:pt>
                <c:pt idx="497">
                  <c:v>43.401888943833995</c:v>
                </c:pt>
                <c:pt idx="498">
                  <c:v>43.455841906941998</c:v>
                </c:pt>
                <c:pt idx="499">
                  <c:v>43.538406289880001</c:v>
                </c:pt>
                <c:pt idx="500">
                  <c:v>43.610343574024</c:v>
                </c:pt>
                <c:pt idx="501">
                  <c:v>43.669610086529026</c:v>
                </c:pt>
                <c:pt idx="502">
                  <c:v>43.771384994209996</c:v>
                </c:pt>
                <c:pt idx="503">
                  <c:v>43.910354747669999</c:v>
                </c:pt>
                <c:pt idx="504">
                  <c:v>43.189346967954002</c:v>
                </c:pt>
                <c:pt idx="505">
                  <c:v>43.316872153481995</c:v>
                </c:pt>
                <c:pt idx="506">
                  <c:v>43.470965085994997</c:v>
                </c:pt>
                <c:pt idx="507">
                  <c:v>43.636911321009023</c:v>
                </c:pt>
                <c:pt idx="508">
                  <c:v>43.783647031279997</c:v>
                </c:pt>
                <c:pt idx="509">
                  <c:v>43.910354747669999</c:v>
                </c:pt>
                <c:pt idx="510">
                  <c:v>43.516334623154002</c:v>
                </c:pt>
                <c:pt idx="511">
                  <c:v>43.608708635748002</c:v>
                </c:pt>
                <c:pt idx="512">
                  <c:v>43.681463389029993</c:v>
                </c:pt>
                <c:pt idx="513">
                  <c:v>43.736233821276002</c:v>
                </c:pt>
                <c:pt idx="514">
                  <c:v>43.779968420159022</c:v>
                </c:pt>
                <c:pt idx="515">
                  <c:v>43.910354747669999</c:v>
                </c:pt>
                <c:pt idx="516">
                  <c:v>43.910354747669999</c:v>
                </c:pt>
                <c:pt idx="517">
                  <c:v>43.588271907297994</c:v>
                </c:pt>
                <c:pt idx="518">
                  <c:v>43.687594407564994</c:v>
                </c:pt>
                <c:pt idx="519">
                  <c:v>43.766888913951021</c:v>
                </c:pt>
                <c:pt idx="520">
                  <c:v>43.828199099301003</c:v>
                </c:pt>
                <c:pt idx="521">
                  <c:v>43.871933698184002</c:v>
                </c:pt>
                <c:pt idx="522">
                  <c:v>43.898910179738003</c:v>
                </c:pt>
                <c:pt idx="523">
                  <c:v>43.910354747669999</c:v>
                </c:pt>
                <c:pt idx="524">
                  <c:v>43.906676136549002</c:v>
                </c:pt>
                <c:pt idx="525">
                  <c:v>43.889100550081999</c:v>
                </c:pt>
                <c:pt idx="526">
                  <c:v>43.858445457406958</c:v>
                </c:pt>
                <c:pt idx="527">
                  <c:v>43.826155426456012</c:v>
                </c:pt>
                <c:pt idx="528">
                  <c:v>43.796726537488013</c:v>
                </c:pt>
                <c:pt idx="529">
                  <c:v>43.755853080588011</c:v>
                </c:pt>
                <c:pt idx="530">
                  <c:v>43.702717586618</c:v>
                </c:pt>
                <c:pt idx="531">
                  <c:v>43.638546259285</c:v>
                </c:pt>
                <c:pt idx="532">
                  <c:v>43.563747833158011</c:v>
                </c:pt>
                <c:pt idx="533">
                  <c:v>43.479139777375003</c:v>
                </c:pt>
                <c:pt idx="534">
                  <c:v>43.384722091935998</c:v>
                </c:pt>
                <c:pt idx="535">
                  <c:v>43.282538449686001</c:v>
                </c:pt>
                <c:pt idx="536">
                  <c:v>43.176676196315</c:v>
                </c:pt>
                <c:pt idx="537">
                  <c:v>43.063865455270978</c:v>
                </c:pt>
                <c:pt idx="538">
                  <c:v>42.943288757415978</c:v>
                </c:pt>
                <c:pt idx="539">
                  <c:v>42.815354837318999</c:v>
                </c:pt>
                <c:pt idx="540">
                  <c:v>42.680881164117977</c:v>
                </c:pt>
                <c:pt idx="541">
                  <c:v>42.539867737812969</c:v>
                </c:pt>
                <c:pt idx="542">
                  <c:v>42.392723292973024</c:v>
                </c:pt>
                <c:pt idx="543">
                  <c:v>42.239856564166999</c:v>
                </c:pt>
                <c:pt idx="544">
                  <c:v>42.081676285963994</c:v>
                </c:pt>
                <c:pt idx="545">
                  <c:v>41.918182458363994</c:v>
                </c:pt>
                <c:pt idx="546">
                  <c:v>41.754279896195001</c:v>
                </c:pt>
                <c:pt idx="547">
                  <c:v>41.586698722905012</c:v>
                </c:pt>
                <c:pt idx="548">
                  <c:v>41.416665142200998</c:v>
                </c:pt>
                <c:pt idx="549">
                  <c:v>41.242952950376022</c:v>
                </c:pt>
                <c:pt idx="550">
                  <c:v>41.065153412861022</c:v>
                </c:pt>
                <c:pt idx="551">
                  <c:v>40.883675264225005</c:v>
                </c:pt>
                <c:pt idx="552">
                  <c:v>40.698436757554212</c:v>
                </c:pt>
                <c:pt idx="553">
                  <c:v>40.510010121245195</c:v>
                </c:pt>
                <c:pt idx="554">
                  <c:v>40.318477102211794</c:v>
                </c:pt>
                <c:pt idx="555">
                  <c:v>40.124082941195411</c:v>
                </c:pt>
                <c:pt idx="556">
                  <c:v>39.926991132023602</c:v>
                </c:pt>
                <c:pt idx="557">
                  <c:v>39.727406041980913</c:v>
                </c:pt>
                <c:pt idx="558">
                  <c:v>39.526308634032922</c:v>
                </c:pt>
                <c:pt idx="559">
                  <c:v>39.332977182895903</c:v>
                </c:pt>
                <c:pt idx="560">
                  <c:v>39.137929046569113</c:v>
                </c:pt>
                <c:pt idx="561">
                  <c:v>38.940591996655911</c:v>
                </c:pt>
                <c:pt idx="562">
                  <c:v>38.741047780070097</c:v>
                </c:pt>
                <c:pt idx="563">
                  <c:v>38.539500764096196</c:v>
                </c:pt>
                <c:pt idx="564">
                  <c:v>38.336114442561822</c:v>
                </c:pt>
                <c:pt idx="565">
                  <c:v>38.131011435837578</c:v>
                </c:pt>
                <c:pt idx="566">
                  <c:v>37.924600478492557</c:v>
                </c:pt>
                <c:pt idx="567">
                  <c:v>37.718802623001103</c:v>
                </c:pt>
                <c:pt idx="568">
                  <c:v>37.511696816888801</c:v>
                </c:pt>
                <c:pt idx="569">
                  <c:v>37.308760103380294</c:v>
                </c:pt>
                <c:pt idx="570">
                  <c:v>37.109175013337598</c:v>
                </c:pt>
                <c:pt idx="571">
                  <c:v>36.946539528332494</c:v>
                </c:pt>
                <c:pt idx="572">
                  <c:v>36.850119043505401</c:v>
                </c:pt>
                <c:pt idx="573">
                  <c:v>36.74932509879001</c:v>
                </c:pt>
                <c:pt idx="574">
                  <c:v>36.643176731220699</c:v>
                </c:pt>
                <c:pt idx="575">
                  <c:v>36.531510446969925</c:v>
                </c:pt>
                <c:pt idx="576">
                  <c:v>36.414489739865168</c:v>
                </c:pt>
                <c:pt idx="577">
                  <c:v>36.292400724104944</c:v>
                </c:pt>
                <c:pt idx="578">
                  <c:v>36.165570387344211</c:v>
                </c:pt>
                <c:pt idx="579">
                  <c:v>36.033467374643358</c:v>
                </c:pt>
                <c:pt idx="580">
                  <c:v>35.897154395881913</c:v>
                </c:pt>
                <c:pt idx="581">
                  <c:v>35.7568358183442</c:v>
                </c:pt>
                <c:pt idx="582">
                  <c:v>35.612756882771734</c:v>
                </c:pt>
                <c:pt idx="583">
                  <c:v>35.465408070647179</c:v>
                </c:pt>
                <c:pt idx="584">
                  <c:v>35.321778743100602</c:v>
                </c:pt>
                <c:pt idx="585">
                  <c:v>35.199771474254099</c:v>
                </c:pt>
                <c:pt idx="586">
                  <c:v>35.078336433804203</c:v>
                </c:pt>
                <c:pt idx="587">
                  <c:v>34.953917631000579</c:v>
                </c:pt>
                <c:pt idx="588">
                  <c:v>34.840616408473799</c:v>
                </c:pt>
                <c:pt idx="589">
                  <c:v>34.809961315798795</c:v>
                </c:pt>
                <c:pt idx="590">
                  <c:v>34.793121451556004</c:v>
                </c:pt>
                <c:pt idx="591">
                  <c:v>34.766962439140002</c:v>
                </c:pt>
                <c:pt idx="592">
                  <c:v>34.731647772378395</c:v>
                </c:pt>
                <c:pt idx="593">
                  <c:v>34.687667932753996</c:v>
                </c:pt>
                <c:pt idx="594">
                  <c:v>34.635472528292695</c:v>
                </c:pt>
                <c:pt idx="595">
                  <c:v>34.575552040477326</c:v>
                </c:pt>
                <c:pt idx="596">
                  <c:v>34.518451821188002</c:v>
                </c:pt>
                <c:pt idx="597">
                  <c:v>34.459716663622665</c:v>
                </c:pt>
                <c:pt idx="598">
                  <c:v>34.393706030729213</c:v>
                </c:pt>
                <c:pt idx="599">
                  <c:v>34.320706036705822</c:v>
                </c:pt>
                <c:pt idx="600">
                  <c:v>34.250281070467068</c:v>
                </c:pt>
                <c:pt idx="601">
                  <c:v>34.176627101133278</c:v>
                </c:pt>
                <c:pt idx="602">
                  <c:v>34.164038076408112</c:v>
                </c:pt>
                <c:pt idx="603">
                  <c:v>34.165713888141035</c:v>
                </c:pt>
                <c:pt idx="604">
                  <c:v>34.159296755407674</c:v>
                </c:pt>
                <c:pt idx="605">
                  <c:v>34.143110866475325</c:v>
                </c:pt>
                <c:pt idx="606">
                  <c:v>34.117401462085176</c:v>
                </c:pt>
                <c:pt idx="607">
                  <c:v>34.082740770633997</c:v>
                </c:pt>
                <c:pt idx="608">
                  <c:v>34.039578400147597</c:v>
                </c:pt>
                <c:pt idx="609">
                  <c:v>33.988404832108813</c:v>
                </c:pt>
                <c:pt idx="610">
                  <c:v>33.927789495526078</c:v>
                </c:pt>
                <c:pt idx="611">
                  <c:v>33.860348291641095</c:v>
                </c:pt>
                <c:pt idx="612">
                  <c:v>33.786285587738277</c:v>
                </c:pt>
                <c:pt idx="613">
                  <c:v>33.705805751102204</c:v>
                </c:pt>
                <c:pt idx="614">
                  <c:v>33.619358389758723</c:v>
                </c:pt>
                <c:pt idx="615">
                  <c:v>33.527229617906094</c:v>
                </c:pt>
                <c:pt idx="616">
                  <c:v>33.429746423199596</c:v>
                </c:pt>
                <c:pt idx="617">
                  <c:v>33.327235793294378</c:v>
                </c:pt>
                <c:pt idx="618">
                  <c:v>33.221618780664812</c:v>
                </c:pt>
                <c:pt idx="619">
                  <c:v>33.111996169258994</c:v>
                </c:pt>
                <c:pt idx="620">
                  <c:v>33.002250937482501</c:v>
                </c:pt>
                <c:pt idx="621">
                  <c:v>32.889358449524721</c:v>
                </c:pt>
                <c:pt idx="622">
                  <c:v>32.772419489333799</c:v>
                </c:pt>
                <c:pt idx="623">
                  <c:v>32.655562276056699</c:v>
                </c:pt>
                <c:pt idx="624">
                  <c:v>32.538378075124413</c:v>
                </c:pt>
                <c:pt idx="625">
                  <c:v>32.420866886536899</c:v>
                </c:pt>
                <c:pt idx="626">
                  <c:v>32.300167568311167</c:v>
                </c:pt>
                <c:pt idx="627">
                  <c:v>32.175953132792102</c:v>
                </c:pt>
                <c:pt idx="628">
                  <c:v>32.055703422592295</c:v>
                </c:pt>
                <c:pt idx="629">
                  <c:v>31.932224709297401</c:v>
                </c:pt>
                <c:pt idx="630">
                  <c:v>31.805762233648789</c:v>
                </c:pt>
                <c:pt idx="631">
                  <c:v>31.688046677776782</c:v>
                </c:pt>
                <c:pt idx="632">
                  <c:v>31.5670612453528</c:v>
                </c:pt>
                <c:pt idx="633">
                  <c:v>31.442846809833682</c:v>
                </c:pt>
                <c:pt idx="634">
                  <c:v>31.315525991590196</c:v>
                </c:pt>
                <c:pt idx="635">
                  <c:v>31.185344031363677</c:v>
                </c:pt>
                <c:pt idx="636">
                  <c:v>31.052423549524878</c:v>
                </c:pt>
                <c:pt idx="637">
                  <c:v>30.916968913358307</c:v>
                </c:pt>
                <c:pt idx="638">
                  <c:v>30.779225363605303</c:v>
                </c:pt>
                <c:pt idx="639">
                  <c:v>30.641645307679902</c:v>
                </c:pt>
                <c:pt idx="640">
                  <c:v>30.504187872125179</c:v>
                </c:pt>
                <c:pt idx="641">
                  <c:v>30.364645890268591</c:v>
                </c:pt>
                <c:pt idx="642">
                  <c:v>30.223918578161882</c:v>
                </c:pt>
                <c:pt idx="643">
                  <c:v>30.089731019159188</c:v>
                </c:pt>
                <c:pt idx="644">
                  <c:v>29.955461713242705</c:v>
                </c:pt>
                <c:pt idx="645">
                  <c:v>29.8190669875674</c:v>
                </c:pt>
                <c:pt idx="646">
                  <c:v>29.680751209417803</c:v>
                </c:pt>
                <c:pt idx="647">
                  <c:v>29.555678431303789</c:v>
                </c:pt>
                <c:pt idx="648">
                  <c:v>29.432322338379574</c:v>
                </c:pt>
                <c:pt idx="649">
                  <c:v>29.313625819542001</c:v>
                </c:pt>
                <c:pt idx="650">
                  <c:v>29.194152705023303</c:v>
                </c:pt>
                <c:pt idx="651">
                  <c:v>29.082282053487983</c:v>
                </c:pt>
                <c:pt idx="652">
                  <c:v>29.03016839594051</c:v>
                </c:pt>
                <c:pt idx="653">
                  <c:v>29.011979707620011</c:v>
                </c:pt>
                <c:pt idx="654">
                  <c:v>28.988395722988702</c:v>
                </c:pt>
                <c:pt idx="655">
                  <c:v>28.958680719822389</c:v>
                </c:pt>
                <c:pt idx="656">
                  <c:v>28.922793824664179</c:v>
                </c:pt>
                <c:pt idx="657">
                  <c:v>28.920382290707078</c:v>
                </c:pt>
                <c:pt idx="658">
                  <c:v>28.915681843163583</c:v>
                </c:pt>
                <c:pt idx="659">
                  <c:v>28.904891250542001</c:v>
                </c:pt>
                <c:pt idx="660">
                  <c:v>28.887479157902597</c:v>
                </c:pt>
                <c:pt idx="661">
                  <c:v>28.8698626979787</c:v>
                </c:pt>
                <c:pt idx="662">
                  <c:v>28.9300284265355</c:v>
                </c:pt>
                <c:pt idx="663">
                  <c:v>28.995139843377171</c:v>
                </c:pt>
                <c:pt idx="664">
                  <c:v>29.05358888674419</c:v>
                </c:pt>
                <c:pt idx="665">
                  <c:v>29.104271973300197</c:v>
                </c:pt>
                <c:pt idx="666">
                  <c:v>29.1503363592265</c:v>
                </c:pt>
                <c:pt idx="667">
                  <c:v>29.21025684704189</c:v>
                </c:pt>
                <c:pt idx="668">
                  <c:v>29.271934893504</c:v>
                </c:pt>
                <c:pt idx="669">
                  <c:v>29.323231081913502</c:v>
                </c:pt>
                <c:pt idx="670">
                  <c:v>29.36414541227041</c:v>
                </c:pt>
                <c:pt idx="671">
                  <c:v>29.398111254954291</c:v>
                </c:pt>
                <c:pt idx="672">
                  <c:v>29.422308341439084</c:v>
                </c:pt>
                <c:pt idx="673">
                  <c:v>29.437063659379987</c:v>
                </c:pt>
                <c:pt idx="674">
                  <c:v>29.442867690259799</c:v>
                </c:pt>
                <c:pt idx="675">
                  <c:v>29.467718752054999</c:v>
                </c:pt>
                <c:pt idx="676">
                  <c:v>29.493836891014102</c:v>
                </c:pt>
                <c:pt idx="677">
                  <c:v>29.515091088602098</c:v>
                </c:pt>
                <c:pt idx="678">
                  <c:v>29.527475746042814</c:v>
                </c:pt>
                <c:pt idx="679">
                  <c:v>29.553185150432913</c:v>
                </c:pt>
                <c:pt idx="680">
                  <c:v>29.618582681472891</c:v>
                </c:pt>
                <c:pt idx="681">
                  <c:v>29.683775845228389</c:v>
                </c:pt>
                <c:pt idx="682">
                  <c:v>29.7410804318022</c:v>
                </c:pt>
                <c:pt idx="683">
                  <c:v>29.79008770662529</c:v>
                </c:pt>
                <c:pt idx="684">
                  <c:v>29.830593302413199</c:v>
                </c:pt>
                <c:pt idx="685">
                  <c:v>29.862147611139978</c:v>
                </c:pt>
                <c:pt idx="686">
                  <c:v>29.884587138978102</c:v>
                </c:pt>
                <c:pt idx="687">
                  <c:v>29.899138089634498</c:v>
                </c:pt>
                <c:pt idx="688">
                  <c:v>29.905146487798785</c:v>
                </c:pt>
                <c:pt idx="689">
                  <c:v>29.903061941496901</c:v>
                </c:pt>
                <c:pt idx="690">
                  <c:v>29.89312969147019</c:v>
                </c:pt>
                <c:pt idx="691">
                  <c:v>29.875676725373893</c:v>
                </c:pt>
                <c:pt idx="692">
                  <c:v>29.854177287044507</c:v>
                </c:pt>
                <c:pt idx="693">
                  <c:v>29.84620696294899</c:v>
                </c:pt>
                <c:pt idx="694">
                  <c:v>29.836192966008507</c:v>
                </c:pt>
                <c:pt idx="695">
                  <c:v>29.818739999912189</c:v>
                </c:pt>
                <c:pt idx="696">
                  <c:v>29.7942567992291</c:v>
                </c:pt>
                <c:pt idx="697">
                  <c:v>29.762988604700602</c:v>
                </c:pt>
                <c:pt idx="698">
                  <c:v>29.726325113861289</c:v>
                </c:pt>
                <c:pt idx="699">
                  <c:v>29.683775845228389</c:v>
                </c:pt>
                <c:pt idx="700">
                  <c:v>29.635259051888113</c:v>
                </c:pt>
                <c:pt idx="701">
                  <c:v>29.578363199883302</c:v>
                </c:pt>
                <c:pt idx="702">
                  <c:v>29.516112925024597</c:v>
                </c:pt>
                <c:pt idx="703">
                  <c:v>29.501807215109597</c:v>
                </c:pt>
                <c:pt idx="704">
                  <c:v>29.526985264559997</c:v>
                </c:pt>
                <c:pt idx="705">
                  <c:v>29.56536544058909</c:v>
                </c:pt>
                <c:pt idx="706">
                  <c:v>29.597369357341787</c:v>
                </c:pt>
                <c:pt idx="707">
                  <c:v>29.6377932062159</c:v>
                </c:pt>
                <c:pt idx="708">
                  <c:v>29.680751209417803</c:v>
                </c:pt>
                <c:pt idx="709">
                  <c:v>29.715738888524186</c:v>
                </c:pt>
                <c:pt idx="710">
                  <c:v>29.742756243535073</c:v>
                </c:pt>
                <c:pt idx="711">
                  <c:v>29.761762400993593</c:v>
                </c:pt>
                <c:pt idx="712">
                  <c:v>29.773043475098</c:v>
                </c:pt>
                <c:pt idx="713">
                  <c:v>29.776681212762089</c:v>
                </c:pt>
                <c:pt idx="714">
                  <c:v>29.781422533762473</c:v>
                </c:pt>
                <c:pt idx="715">
                  <c:v>29.8147752745929</c:v>
                </c:pt>
                <c:pt idx="716">
                  <c:v>29.882747833417582</c:v>
                </c:pt>
                <c:pt idx="717">
                  <c:v>29.957219271889382</c:v>
                </c:pt>
                <c:pt idx="718">
                  <c:v>30.04444322891398</c:v>
                </c:pt>
                <c:pt idx="719">
                  <c:v>30.129337398895302</c:v>
                </c:pt>
                <c:pt idx="720">
                  <c:v>30.20523940835859</c:v>
                </c:pt>
                <c:pt idx="721">
                  <c:v>30.282939849925473</c:v>
                </c:pt>
                <c:pt idx="722">
                  <c:v>30.350953282207097</c:v>
                </c:pt>
                <c:pt idx="723">
                  <c:v>30.453177797913987</c:v>
                </c:pt>
                <c:pt idx="724">
                  <c:v>30.57404060996728</c:v>
                </c:pt>
                <c:pt idx="725">
                  <c:v>30.688036681261377</c:v>
                </c:pt>
                <c:pt idx="726">
                  <c:v>30.789607221657889</c:v>
                </c:pt>
                <c:pt idx="727">
                  <c:v>30.879120092268902</c:v>
                </c:pt>
                <c:pt idx="728">
                  <c:v>30.957024901120281</c:v>
                </c:pt>
                <c:pt idx="729">
                  <c:v>31.048050089636597</c:v>
                </c:pt>
                <c:pt idx="730">
                  <c:v>31.19785130917511</c:v>
                </c:pt>
                <c:pt idx="731">
                  <c:v>31.366454318887598</c:v>
                </c:pt>
                <c:pt idx="732">
                  <c:v>31.518748819296999</c:v>
                </c:pt>
                <c:pt idx="733">
                  <c:v>31.65837254806738</c:v>
                </c:pt>
                <c:pt idx="734">
                  <c:v>31.784058428034911</c:v>
                </c:pt>
                <c:pt idx="735">
                  <c:v>31.896215193768501</c:v>
                </c:pt>
                <c:pt idx="736">
                  <c:v>31.995169832923363</c:v>
                </c:pt>
                <c:pt idx="737">
                  <c:v>32.081412826982401</c:v>
                </c:pt>
                <c:pt idx="738">
                  <c:v>32.155434657428295</c:v>
                </c:pt>
                <c:pt idx="739">
                  <c:v>32.220873061925211</c:v>
                </c:pt>
                <c:pt idx="740">
                  <c:v>32.276052228740213</c:v>
                </c:pt>
                <c:pt idx="741">
                  <c:v>32.320236435649079</c:v>
                </c:pt>
                <c:pt idx="742">
                  <c:v>32.353875290677799</c:v>
                </c:pt>
                <c:pt idx="743">
                  <c:v>32.377459275309079</c:v>
                </c:pt>
                <c:pt idx="744">
                  <c:v>32.391397124112004</c:v>
                </c:pt>
                <c:pt idx="745">
                  <c:v>32.396138445112399</c:v>
                </c:pt>
                <c:pt idx="746">
                  <c:v>32.392132846336224</c:v>
                </c:pt>
                <c:pt idx="747">
                  <c:v>32.379748188895498</c:v>
                </c:pt>
                <c:pt idx="748">
                  <c:v>32.375292982093399</c:v>
                </c:pt>
                <c:pt idx="749">
                  <c:v>32.411261624165377</c:v>
                </c:pt>
                <c:pt idx="750">
                  <c:v>32.500897115147069</c:v>
                </c:pt>
                <c:pt idx="751">
                  <c:v>32.620697217321002</c:v>
                </c:pt>
                <c:pt idx="752">
                  <c:v>32.764694405979697</c:v>
                </c:pt>
                <c:pt idx="753">
                  <c:v>32.932806934209403</c:v>
                </c:pt>
                <c:pt idx="754">
                  <c:v>33.143305237244398</c:v>
                </c:pt>
                <c:pt idx="755">
                  <c:v>33.416176435508802</c:v>
                </c:pt>
                <c:pt idx="756">
                  <c:v>33.7421422542863</c:v>
                </c:pt>
                <c:pt idx="757">
                  <c:v>34.118545918878439</c:v>
                </c:pt>
                <c:pt idx="758">
                  <c:v>34.531531327396003</c:v>
                </c:pt>
                <c:pt idx="759">
                  <c:v>34.952200945810802</c:v>
                </c:pt>
                <c:pt idx="760">
                  <c:v>35.366249064207778</c:v>
                </c:pt>
                <c:pt idx="761">
                  <c:v>35.758470756620198</c:v>
                </c:pt>
                <c:pt idx="762">
                  <c:v>36.135773637264101</c:v>
                </c:pt>
                <c:pt idx="763">
                  <c:v>36.537273604392794</c:v>
                </c:pt>
                <c:pt idx="764">
                  <c:v>36.971758451239779</c:v>
                </c:pt>
                <c:pt idx="765">
                  <c:v>37.403177788819299</c:v>
                </c:pt>
                <c:pt idx="766">
                  <c:v>37.809378203491498</c:v>
                </c:pt>
                <c:pt idx="767">
                  <c:v>38.181122293996999</c:v>
                </c:pt>
                <c:pt idx="768">
                  <c:v>38.5435063628724</c:v>
                </c:pt>
                <c:pt idx="769">
                  <c:v>38.926204539827097</c:v>
                </c:pt>
                <c:pt idx="770">
                  <c:v>39.305387599488377</c:v>
                </c:pt>
                <c:pt idx="771">
                  <c:v>39.651667526345157</c:v>
                </c:pt>
                <c:pt idx="772">
                  <c:v>39.965575675337199</c:v>
                </c:pt>
                <c:pt idx="773">
                  <c:v>40.248869605111096</c:v>
                </c:pt>
                <c:pt idx="774">
                  <c:v>40.504860065675778</c:v>
                </c:pt>
                <c:pt idx="775">
                  <c:v>40.736285578643567</c:v>
                </c:pt>
                <c:pt idx="776">
                  <c:v>40.984632702767996</c:v>
                </c:pt>
                <c:pt idx="777">
                  <c:v>41.307941746846979</c:v>
                </c:pt>
                <c:pt idx="778">
                  <c:v>41.649643846531013</c:v>
                </c:pt>
                <c:pt idx="779">
                  <c:v>41.963960730092005</c:v>
                </c:pt>
                <c:pt idx="780">
                  <c:v>42.254162274082006</c:v>
                </c:pt>
                <c:pt idx="781">
                  <c:v>42.549268632900002</c:v>
                </c:pt>
                <c:pt idx="782">
                  <c:v>42.868490331289003</c:v>
                </c:pt>
                <c:pt idx="783">
                  <c:v>42.858271967063978</c:v>
                </c:pt>
                <c:pt idx="784">
                  <c:v>43.123131967776011</c:v>
                </c:pt>
                <c:pt idx="785">
                  <c:v>43.358971814089003</c:v>
                </c:pt>
                <c:pt idx="786">
                  <c:v>43.567835178848</c:v>
                </c:pt>
                <c:pt idx="787">
                  <c:v>43.750948265759995</c:v>
                </c:pt>
                <c:pt idx="788">
                  <c:v>43.910354747669999</c:v>
                </c:pt>
                <c:pt idx="789">
                  <c:v>43.910354747669999</c:v>
                </c:pt>
                <c:pt idx="790">
                  <c:v>10.923431356525008</c:v>
                </c:pt>
                <c:pt idx="791">
                  <c:v>11.362821018200005</c:v>
                </c:pt>
                <c:pt idx="792">
                  <c:v>11.789907769348099</c:v>
                </c:pt>
                <c:pt idx="793">
                  <c:v>12.260851739749899</c:v>
                </c:pt>
                <c:pt idx="794">
                  <c:v>12.737191006462496</c:v>
                </c:pt>
                <c:pt idx="795">
                  <c:v>13.198447967579</c:v>
                </c:pt>
                <c:pt idx="796">
                  <c:v>13.661544234256006</c:v>
                </c:pt>
                <c:pt idx="797">
                  <c:v>14.1100078033628</c:v>
                </c:pt>
                <c:pt idx="798">
                  <c:v>14.535623110062499</c:v>
                </c:pt>
                <c:pt idx="799">
                  <c:v>14.939207623493099</c:v>
                </c:pt>
                <c:pt idx="800">
                  <c:v>15.3230093837841</c:v>
                </c:pt>
                <c:pt idx="801">
                  <c:v>15.686824023650999</c:v>
                </c:pt>
                <c:pt idx="802">
                  <c:v>16.0306106696369</c:v>
                </c:pt>
                <c:pt idx="803">
                  <c:v>16.356249500759183</c:v>
                </c:pt>
                <c:pt idx="804">
                  <c:v>16.674571983096417</c:v>
                </c:pt>
                <c:pt idx="805">
                  <c:v>17.00151876483951</c:v>
                </c:pt>
                <c:pt idx="806">
                  <c:v>17.311748302710505</c:v>
                </c:pt>
                <c:pt idx="807">
                  <c:v>17.608734840545878</c:v>
                </c:pt>
                <c:pt idx="808">
                  <c:v>17.936539964883885</c:v>
                </c:pt>
                <c:pt idx="809">
                  <c:v>18.24734173115149</c:v>
                </c:pt>
                <c:pt idx="810">
                  <c:v>18.5392190868744</c:v>
                </c:pt>
                <c:pt idx="811">
                  <c:v>18.8345706864338</c:v>
                </c:pt>
                <c:pt idx="812">
                  <c:v>19.126039307587689</c:v>
                </c:pt>
                <c:pt idx="813">
                  <c:v>19.444198296097287</c:v>
                </c:pt>
                <c:pt idx="814">
                  <c:v>19.8011870686619</c:v>
                </c:pt>
                <c:pt idx="815">
                  <c:v>20.142153446121689</c:v>
                </c:pt>
                <c:pt idx="816">
                  <c:v>20.463418817355684</c:v>
                </c:pt>
                <c:pt idx="817">
                  <c:v>20.766536373726073</c:v>
                </c:pt>
                <c:pt idx="818">
                  <c:v>21.049993797327588</c:v>
                </c:pt>
                <c:pt idx="819">
                  <c:v>21.327524569678605</c:v>
                </c:pt>
                <c:pt idx="820">
                  <c:v>21.601376730908601</c:v>
                </c:pt>
                <c:pt idx="821">
                  <c:v>21.860023966171784</c:v>
                </c:pt>
                <c:pt idx="822">
                  <c:v>22.098234472984981</c:v>
                </c:pt>
                <c:pt idx="823">
                  <c:v>22.31944162172779</c:v>
                </c:pt>
                <c:pt idx="824">
                  <c:v>22.524135893882999</c:v>
                </c:pt>
                <c:pt idx="825">
                  <c:v>22.712889517847202</c:v>
                </c:pt>
                <c:pt idx="826">
                  <c:v>22.886519962758388</c:v>
                </c:pt>
                <c:pt idx="827">
                  <c:v>23.045681203926982</c:v>
                </c:pt>
                <c:pt idx="828">
                  <c:v>23.191190710491011</c:v>
                </c:pt>
                <c:pt idx="829">
                  <c:v>23.323702457760785</c:v>
                </c:pt>
                <c:pt idx="830">
                  <c:v>23.443829547589878</c:v>
                </c:pt>
                <c:pt idx="831">
                  <c:v>23.552389449116291</c:v>
                </c:pt>
                <c:pt idx="832">
                  <c:v>23.649831770365889</c:v>
                </c:pt>
                <c:pt idx="833">
                  <c:v>23.736687866278388</c:v>
                </c:pt>
                <c:pt idx="834">
                  <c:v>23.8134482183366</c:v>
                </c:pt>
                <c:pt idx="835">
                  <c:v>23.884731527170189</c:v>
                </c:pt>
                <c:pt idx="836">
                  <c:v>23.962636336021575</c:v>
                </c:pt>
                <c:pt idx="837">
                  <c:v>24.032611694234401</c:v>
                </c:pt>
                <c:pt idx="838">
                  <c:v>24.093267904273986</c:v>
                </c:pt>
                <c:pt idx="839">
                  <c:v>24.145054574166284</c:v>
                </c:pt>
                <c:pt idx="840">
                  <c:v>24.188421311937184</c:v>
                </c:pt>
                <c:pt idx="841">
                  <c:v>24.27813854983269</c:v>
                </c:pt>
                <c:pt idx="842">
                  <c:v>24.472900571961173</c:v>
                </c:pt>
                <c:pt idx="843">
                  <c:v>24.6694610261933</c:v>
                </c:pt>
                <c:pt idx="844">
                  <c:v>24.85363682298469</c:v>
                </c:pt>
                <c:pt idx="845">
                  <c:v>25.022893808007588</c:v>
                </c:pt>
                <c:pt idx="846">
                  <c:v>25.1772728547189</c:v>
                </c:pt>
                <c:pt idx="847">
                  <c:v>25.31922637053259</c:v>
                </c:pt>
                <c:pt idx="848">
                  <c:v>25.448059506681385</c:v>
                </c:pt>
                <c:pt idx="849">
                  <c:v>25.56389488353598</c:v>
                </c:pt>
                <c:pt idx="850">
                  <c:v>25.706011893177283</c:v>
                </c:pt>
                <c:pt idx="851">
                  <c:v>25.902613220866282</c:v>
                </c:pt>
                <c:pt idx="852">
                  <c:v>26.091039857175282</c:v>
                </c:pt>
                <c:pt idx="853">
                  <c:v>26.264098073689887</c:v>
                </c:pt>
                <c:pt idx="854">
                  <c:v>26.42195136423771</c:v>
                </c:pt>
                <c:pt idx="855">
                  <c:v>26.565049336844584</c:v>
                </c:pt>
                <c:pt idx="856">
                  <c:v>26.703242494623488</c:v>
                </c:pt>
                <c:pt idx="857">
                  <c:v>26.8659188530855</c:v>
                </c:pt>
                <c:pt idx="858">
                  <c:v>27.017886365839708</c:v>
                </c:pt>
                <c:pt idx="859">
                  <c:v>27.15558904213578</c:v>
                </c:pt>
                <c:pt idx="860">
                  <c:v>27.279353869628999</c:v>
                </c:pt>
                <c:pt idx="861">
                  <c:v>27.389712203258981</c:v>
                </c:pt>
                <c:pt idx="862">
                  <c:v>27.487318018336186</c:v>
                </c:pt>
                <c:pt idx="863">
                  <c:v>27.572866163627904</c:v>
                </c:pt>
                <c:pt idx="864">
                  <c:v>27.646887994073797</c:v>
                </c:pt>
                <c:pt idx="865">
                  <c:v>27.709996611527384</c:v>
                </c:pt>
                <c:pt idx="866">
                  <c:v>27.762723370928363</c:v>
                </c:pt>
                <c:pt idx="867">
                  <c:v>27.80776592043221</c:v>
                </c:pt>
                <c:pt idx="868">
                  <c:v>27.872509476161778</c:v>
                </c:pt>
                <c:pt idx="869">
                  <c:v>27.929691442364884</c:v>
                </c:pt>
                <c:pt idx="870">
                  <c:v>27.976695917799891</c:v>
                </c:pt>
                <c:pt idx="871">
                  <c:v>28.014095130863399</c:v>
                </c:pt>
                <c:pt idx="872">
                  <c:v>28.042297816124389</c:v>
                </c:pt>
                <c:pt idx="873">
                  <c:v>28.061835328522598</c:v>
                </c:pt>
                <c:pt idx="874">
                  <c:v>28.07311640262699</c:v>
                </c:pt>
                <c:pt idx="875">
                  <c:v>28.076508899549687</c:v>
                </c:pt>
                <c:pt idx="876">
                  <c:v>28.072544174230384</c:v>
                </c:pt>
                <c:pt idx="877">
                  <c:v>28.0629389118589</c:v>
                </c:pt>
                <c:pt idx="878">
                  <c:v>28.062898038402</c:v>
                </c:pt>
                <c:pt idx="879">
                  <c:v>28.05872894579819</c:v>
                </c:pt>
                <c:pt idx="880">
                  <c:v>28.047488745150698</c:v>
                </c:pt>
                <c:pt idx="881">
                  <c:v>28.030076652511287</c:v>
                </c:pt>
                <c:pt idx="882">
                  <c:v>28.0134002820961</c:v>
                </c:pt>
                <c:pt idx="883">
                  <c:v>27.989693677094085</c:v>
                </c:pt>
                <c:pt idx="884">
                  <c:v>27.9598560535571</c:v>
                </c:pt>
                <c:pt idx="885">
                  <c:v>27.940522908443373</c:v>
                </c:pt>
                <c:pt idx="886">
                  <c:v>27.940400288072681</c:v>
                </c:pt>
                <c:pt idx="887">
                  <c:v>27.934800624477411</c:v>
                </c:pt>
                <c:pt idx="888">
                  <c:v>27.922211599752185</c:v>
                </c:pt>
                <c:pt idx="889">
                  <c:v>27.902919328095386</c:v>
                </c:pt>
                <c:pt idx="890">
                  <c:v>27.877291670619101</c:v>
                </c:pt>
                <c:pt idx="891">
                  <c:v>27.845655614978497</c:v>
                </c:pt>
                <c:pt idx="892">
                  <c:v>27.80948260562198</c:v>
                </c:pt>
                <c:pt idx="893">
                  <c:v>27.788964130258197</c:v>
                </c:pt>
                <c:pt idx="894">
                  <c:v>27.77159291107569</c:v>
                </c:pt>
                <c:pt idx="895">
                  <c:v>27.747845432616813</c:v>
                </c:pt>
                <c:pt idx="896">
                  <c:v>27.718825278217796</c:v>
                </c:pt>
                <c:pt idx="897">
                  <c:v>27.724138827614798</c:v>
                </c:pt>
                <c:pt idx="898">
                  <c:v>27.757982049928003</c:v>
                </c:pt>
                <c:pt idx="899">
                  <c:v>27.791293917301488</c:v>
                </c:pt>
                <c:pt idx="900">
                  <c:v>27.817452929717511</c:v>
                </c:pt>
                <c:pt idx="901">
                  <c:v>27.837276556313999</c:v>
                </c:pt>
                <c:pt idx="902">
                  <c:v>27.849088985358101</c:v>
                </c:pt>
                <c:pt idx="903">
                  <c:v>27.853053710677397</c:v>
                </c:pt>
                <c:pt idx="904">
                  <c:v>27.849702087211586</c:v>
                </c:pt>
                <c:pt idx="905">
                  <c:v>27.8392384822452</c:v>
                </c:pt>
                <c:pt idx="906">
                  <c:v>27.822071630347189</c:v>
                </c:pt>
                <c:pt idx="907">
                  <c:v>27.79848764571588</c:v>
                </c:pt>
                <c:pt idx="908">
                  <c:v>27.768772642549578</c:v>
                </c:pt>
                <c:pt idx="909">
                  <c:v>27.7332536085035</c:v>
                </c:pt>
                <c:pt idx="910">
                  <c:v>27.69221665777588</c:v>
                </c:pt>
                <c:pt idx="911">
                  <c:v>27.650770972479286</c:v>
                </c:pt>
                <c:pt idx="912">
                  <c:v>27.607158993967001</c:v>
                </c:pt>
                <c:pt idx="913">
                  <c:v>27.557947351859411</c:v>
                </c:pt>
                <c:pt idx="914">
                  <c:v>27.503912641837591</c:v>
                </c:pt>
                <c:pt idx="915">
                  <c:v>27.445259231186078</c:v>
                </c:pt>
                <c:pt idx="916">
                  <c:v>27.382314107560088</c:v>
                </c:pt>
                <c:pt idx="917">
                  <c:v>27.315240764787188</c:v>
                </c:pt>
                <c:pt idx="918">
                  <c:v>27.244284443608798</c:v>
                </c:pt>
                <c:pt idx="919">
                  <c:v>27.169608637852498</c:v>
                </c:pt>
                <c:pt idx="920">
                  <c:v>27.091335967889005</c:v>
                </c:pt>
                <c:pt idx="921">
                  <c:v>27.009752547916602</c:v>
                </c:pt>
                <c:pt idx="922">
                  <c:v>26.924940124849101</c:v>
                </c:pt>
                <c:pt idx="923">
                  <c:v>26.837103065971004</c:v>
                </c:pt>
                <c:pt idx="924">
                  <c:v>26.749225133635989</c:v>
                </c:pt>
                <c:pt idx="925">
                  <c:v>26.679413269250801</c:v>
                </c:pt>
                <c:pt idx="926">
                  <c:v>26.610582367831199</c:v>
                </c:pt>
                <c:pt idx="927">
                  <c:v>26.538113728747497</c:v>
                </c:pt>
                <c:pt idx="928">
                  <c:v>26.462170845827274</c:v>
                </c:pt>
                <c:pt idx="929">
                  <c:v>26.382958086355099</c:v>
                </c:pt>
                <c:pt idx="930">
                  <c:v>26.300598070701589</c:v>
                </c:pt>
                <c:pt idx="931">
                  <c:v>26.215295166151297</c:v>
                </c:pt>
                <c:pt idx="932">
                  <c:v>26.12717199307491</c:v>
                </c:pt>
                <c:pt idx="933">
                  <c:v>26.036351171843098</c:v>
                </c:pt>
                <c:pt idx="934">
                  <c:v>25.94736965617178</c:v>
                </c:pt>
                <c:pt idx="935">
                  <c:v>25.85695756950901</c:v>
                </c:pt>
                <c:pt idx="936">
                  <c:v>25.764093075432189</c:v>
                </c:pt>
                <c:pt idx="937">
                  <c:v>25.671759936295096</c:v>
                </c:pt>
                <c:pt idx="938">
                  <c:v>25.609754902177787</c:v>
                </c:pt>
                <c:pt idx="939">
                  <c:v>25.55012052856069</c:v>
                </c:pt>
                <c:pt idx="940">
                  <c:v>25.48668492345189</c:v>
                </c:pt>
                <c:pt idx="941">
                  <c:v>25.419734201049689</c:v>
                </c:pt>
                <c:pt idx="942">
                  <c:v>25.349350108267899</c:v>
                </c:pt>
                <c:pt idx="943">
                  <c:v>25.27573701239098</c:v>
                </c:pt>
                <c:pt idx="944">
                  <c:v>25.199017533789689</c:v>
                </c:pt>
                <c:pt idx="945">
                  <c:v>25.119396039748498</c:v>
                </c:pt>
                <c:pt idx="946">
                  <c:v>25.037076897551888</c:v>
                </c:pt>
                <c:pt idx="947">
                  <c:v>24.952591462139591</c:v>
                </c:pt>
                <c:pt idx="948">
                  <c:v>24.865612745856389</c:v>
                </c:pt>
                <c:pt idx="949">
                  <c:v>24.776304242529882</c:v>
                </c:pt>
                <c:pt idx="950">
                  <c:v>24.684747699073885</c:v>
                </c:pt>
                <c:pt idx="951">
                  <c:v>24.591106609316</c:v>
                </c:pt>
                <c:pt idx="952">
                  <c:v>24.515041106025087</c:v>
                </c:pt>
                <c:pt idx="953">
                  <c:v>24.440896655208501</c:v>
                </c:pt>
                <c:pt idx="954">
                  <c:v>24.363931935865789</c:v>
                </c:pt>
                <c:pt idx="955">
                  <c:v>24.284310441824591</c:v>
                </c:pt>
                <c:pt idx="956">
                  <c:v>24.202113919998688</c:v>
                </c:pt>
                <c:pt idx="957">
                  <c:v>24.118854688293421</c:v>
                </c:pt>
                <c:pt idx="958">
                  <c:v>24.036453799183001</c:v>
                </c:pt>
                <c:pt idx="959">
                  <c:v>23.951723123029289</c:v>
                </c:pt>
                <c:pt idx="960">
                  <c:v>23.864744406746087</c:v>
                </c:pt>
                <c:pt idx="961">
                  <c:v>23.792357514576189</c:v>
                </c:pt>
                <c:pt idx="962">
                  <c:v>23.798365912740501</c:v>
                </c:pt>
                <c:pt idx="963">
                  <c:v>23.891107786446611</c:v>
                </c:pt>
                <c:pt idx="964">
                  <c:v>23.992310465730981</c:v>
                </c:pt>
                <c:pt idx="965">
                  <c:v>24.083744388816289</c:v>
                </c:pt>
                <c:pt idx="966">
                  <c:v>24.164305972366186</c:v>
                </c:pt>
                <c:pt idx="967">
                  <c:v>24.23432220403588</c:v>
                </c:pt>
                <c:pt idx="968">
                  <c:v>24.294283565308202</c:v>
                </c:pt>
                <c:pt idx="969">
                  <c:v>24.344762284579684</c:v>
                </c:pt>
                <c:pt idx="970">
                  <c:v>24.386126222962488</c:v>
                </c:pt>
                <c:pt idx="971">
                  <c:v>24.418947608853202</c:v>
                </c:pt>
                <c:pt idx="972">
                  <c:v>24.443635176820781</c:v>
                </c:pt>
                <c:pt idx="973">
                  <c:v>24.460597661434289</c:v>
                </c:pt>
                <c:pt idx="974">
                  <c:v>24.47024379726269</c:v>
                </c:pt>
                <c:pt idx="975">
                  <c:v>24.472164849736981</c:v>
                </c:pt>
                <c:pt idx="976">
                  <c:v>24.467505275650389</c:v>
                </c:pt>
                <c:pt idx="977">
                  <c:v>24.4565511892012</c:v>
                </c:pt>
                <c:pt idx="978">
                  <c:v>24.469794189236787</c:v>
                </c:pt>
                <c:pt idx="979">
                  <c:v>24.486674926936487</c:v>
                </c:pt>
                <c:pt idx="980">
                  <c:v>24.496239315851088</c:v>
                </c:pt>
                <c:pt idx="981">
                  <c:v>24.498814343635789</c:v>
                </c:pt>
                <c:pt idx="982">
                  <c:v>24.494726997945779</c:v>
                </c:pt>
                <c:pt idx="983">
                  <c:v>24.48438601335009</c:v>
                </c:pt>
                <c:pt idx="984">
                  <c:v>24.468036630590078</c:v>
                </c:pt>
                <c:pt idx="985">
                  <c:v>24.446005837320978</c:v>
                </c:pt>
                <c:pt idx="986">
                  <c:v>24.418579747741084</c:v>
                </c:pt>
                <c:pt idx="987">
                  <c:v>24.388864744574796</c:v>
                </c:pt>
                <c:pt idx="988">
                  <c:v>24.35637034633929</c:v>
                </c:pt>
                <c:pt idx="989">
                  <c:v>24.333276843190799</c:v>
                </c:pt>
                <c:pt idx="990">
                  <c:v>24.306055120895422</c:v>
                </c:pt>
                <c:pt idx="991">
                  <c:v>24.273765089944387</c:v>
                </c:pt>
                <c:pt idx="992">
                  <c:v>24.24008536145881</c:v>
                </c:pt>
                <c:pt idx="993">
                  <c:v>24.251775170132188</c:v>
                </c:pt>
                <c:pt idx="994">
                  <c:v>24.26346497880559</c:v>
                </c:pt>
                <c:pt idx="995">
                  <c:v>24.2681654263491</c:v>
                </c:pt>
                <c:pt idx="996">
                  <c:v>24.266530488073084</c:v>
                </c:pt>
                <c:pt idx="997">
                  <c:v>24.259418506572487</c:v>
                </c:pt>
                <c:pt idx="998">
                  <c:v>24.29240338629079</c:v>
                </c:pt>
                <c:pt idx="999">
                  <c:v>24.442735960768978</c:v>
                </c:pt>
                <c:pt idx="1000">
                  <c:v>24.611461590852208</c:v>
                </c:pt>
                <c:pt idx="1001">
                  <c:v>24.768252171520583</c:v>
                </c:pt>
                <c:pt idx="1002">
                  <c:v>24.9112275237568</c:v>
                </c:pt>
                <c:pt idx="1003">
                  <c:v>25.040305900646999</c:v>
                </c:pt>
                <c:pt idx="1004">
                  <c:v>25.15589603676019</c:v>
                </c:pt>
                <c:pt idx="1005">
                  <c:v>25.263188861122689</c:v>
                </c:pt>
                <c:pt idx="1006">
                  <c:v>25.358137901501379</c:v>
                </c:pt>
                <c:pt idx="1007">
                  <c:v>25.441356259749789</c:v>
                </c:pt>
                <c:pt idx="1008">
                  <c:v>25.513457037721381</c:v>
                </c:pt>
                <c:pt idx="1009">
                  <c:v>25.585721309520583</c:v>
                </c:pt>
                <c:pt idx="1010">
                  <c:v>25.683899352994413</c:v>
                </c:pt>
                <c:pt idx="1011">
                  <c:v>25.785960374873689</c:v>
                </c:pt>
                <c:pt idx="1012">
                  <c:v>25.875800233139881</c:v>
                </c:pt>
                <c:pt idx="1013">
                  <c:v>25.953950282732688</c:v>
                </c:pt>
                <c:pt idx="1014">
                  <c:v>26.021146245876285</c:v>
                </c:pt>
                <c:pt idx="1015">
                  <c:v>26.090835489890811</c:v>
                </c:pt>
                <c:pt idx="1016">
                  <c:v>26.150878598076911</c:v>
                </c:pt>
                <c:pt idx="1017">
                  <c:v>26.200825962408711</c:v>
                </c:pt>
                <c:pt idx="1018">
                  <c:v>26.241331558196602</c:v>
                </c:pt>
                <c:pt idx="1019">
                  <c:v>26.299290120080798</c:v>
                </c:pt>
                <c:pt idx="1020">
                  <c:v>26.352384740593902</c:v>
                </c:pt>
                <c:pt idx="1021">
                  <c:v>26.439526950704689</c:v>
                </c:pt>
                <c:pt idx="1022">
                  <c:v>26.521273864504703</c:v>
                </c:pt>
                <c:pt idx="1023">
                  <c:v>26.5919440714848</c:v>
                </c:pt>
                <c:pt idx="1024">
                  <c:v>26.651946306214011</c:v>
                </c:pt>
                <c:pt idx="1025">
                  <c:v>26.70177105017509</c:v>
                </c:pt>
                <c:pt idx="1026">
                  <c:v>26.741908784850914</c:v>
                </c:pt>
                <c:pt idx="1027">
                  <c:v>26.772849991724183</c:v>
                </c:pt>
                <c:pt idx="1028">
                  <c:v>26.7950851522778</c:v>
                </c:pt>
                <c:pt idx="1029">
                  <c:v>26.8090230010807</c:v>
                </c:pt>
                <c:pt idx="1030">
                  <c:v>26.815113146158797</c:v>
                </c:pt>
                <c:pt idx="1031">
                  <c:v>26.813723448624199</c:v>
                </c:pt>
                <c:pt idx="1032">
                  <c:v>26.805303516502789</c:v>
                </c:pt>
                <c:pt idx="1033">
                  <c:v>26.790425578191179</c:v>
                </c:pt>
                <c:pt idx="1034">
                  <c:v>26.811638902322287</c:v>
                </c:pt>
                <c:pt idx="1035">
                  <c:v>26.895102501312085</c:v>
                </c:pt>
                <c:pt idx="1036">
                  <c:v>26.977666884250088</c:v>
                </c:pt>
                <c:pt idx="1037">
                  <c:v>27.050666878273489</c:v>
                </c:pt>
                <c:pt idx="1038">
                  <c:v>27.113162393873601</c:v>
                </c:pt>
                <c:pt idx="1039">
                  <c:v>27.165643912533174</c:v>
                </c:pt>
                <c:pt idx="1040">
                  <c:v>27.208520168821284</c:v>
                </c:pt>
                <c:pt idx="1041">
                  <c:v>27.242281644220689</c:v>
                </c:pt>
                <c:pt idx="1042">
                  <c:v>27.2672961998435</c:v>
                </c:pt>
                <c:pt idx="1043">
                  <c:v>27.284013443715587</c:v>
                </c:pt>
                <c:pt idx="1044">
                  <c:v>27.293209971518085</c:v>
                </c:pt>
                <c:pt idx="1045">
                  <c:v>27.336821950030416</c:v>
                </c:pt>
                <c:pt idx="1046">
                  <c:v>27.417015672468199</c:v>
                </c:pt>
                <c:pt idx="1047">
                  <c:v>27.489402564638084</c:v>
                </c:pt>
                <c:pt idx="1048">
                  <c:v>27.553042537031381</c:v>
                </c:pt>
                <c:pt idx="1049">
                  <c:v>27.608385197674014</c:v>
                </c:pt>
                <c:pt idx="1050">
                  <c:v>27.656288889160802</c:v>
                </c:pt>
                <c:pt idx="1051">
                  <c:v>27.696058762724508</c:v>
                </c:pt>
                <c:pt idx="1052">
                  <c:v>27.727531324537502</c:v>
                </c:pt>
                <c:pt idx="1053">
                  <c:v>27.75087006842741</c:v>
                </c:pt>
                <c:pt idx="1054">
                  <c:v>27.766115867851099</c:v>
                </c:pt>
                <c:pt idx="1055">
                  <c:v>27.775680256765682</c:v>
                </c:pt>
                <c:pt idx="1056">
                  <c:v>27.84209962422819</c:v>
                </c:pt>
                <c:pt idx="1057">
                  <c:v>28.006288300595497</c:v>
                </c:pt>
                <c:pt idx="1058">
                  <c:v>28.210083356698913</c:v>
                </c:pt>
                <c:pt idx="1059">
                  <c:v>28.414082780086801</c:v>
                </c:pt>
                <c:pt idx="1060">
                  <c:v>28.60725073739621</c:v>
                </c:pt>
                <c:pt idx="1061">
                  <c:v>28.785908617506102</c:v>
                </c:pt>
                <c:pt idx="1062">
                  <c:v>28.950138167330287</c:v>
                </c:pt>
                <c:pt idx="1063">
                  <c:v>29.1008794763775</c:v>
                </c:pt>
                <c:pt idx="1064">
                  <c:v>29.237887303906305</c:v>
                </c:pt>
                <c:pt idx="1065">
                  <c:v>29.361325143744299</c:v>
                </c:pt>
                <c:pt idx="1066">
                  <c:v>29.467555258227389</c:v>
                </c:pt>
                <c:pt idx="1067">
                  <c:v>29.561237221442202</c:v>
                </c:pt>
                <c:pt idx="1068">
                  <c:v>29.642820641414598</c:v>
                </c:pt>
                <c:pt idx="1069">
                  <c:v>29.712877746541199</c:v>
                </c:pt>
                <c:pt idx="1070">
                  <c:v>29.771980765218618</c:v>
                </c:pt>
                <c:pt idx="1071">
                  <c:v>29.820538432015802</c:v>
                </c:pt>
                <c:pt idx="1072">
                  <c:v>29.869790947580285</c:v>
                </c:pt>
                <c:pt idx="1073">
                  <c:v>29.977901241080797</c:v>
                </c:pt>
                <c:pt idx="1074">
                  <c:v>30.176832355813097</c:v>
                </c:pt>
                <c:pt idx="1075">
                  <c:v>30.439199075654191</c:v>
                </c:pt>
                <c:pt idx="1076">
                  <c:v>30.721430295548689</c:v>
                </c:pt>
                <c:pt idx="1077">
                  <c:v>30.992911796278509</c:v>
                </c:pt>
                <c:pt idx="1078">
                  <c:v>31.27886250075089</c:v>
                </c:pt>
                <c:pt idx="1079">
                  <c:v>31.591258331837601</c:v>
                </c:pt>
                <c:pt idx="1080">
                  <c:v>31.900057298717091</c:v>
                </c:pt>
                <c:pt idx="1081">
                  <c:v>32.197779558776695</c:v>
                </c:pt>
                <c:pt idx="1082">
                  <c:v>32.474206747791378</c:v>
                </c:pt>
                <c:pt idx="1083">
                  <c:v>32.728194408968022</c:v>
                </c:pt>
                <c:pt idx="1084">
                  <c:v>32.979402675075399</c:v>
                </c:pt>
                <c:pt idx="1085">
                  <c:v>33.249208364072302</c:v>
                </c:pt>
                <c:pt idx="1086">
                  <c:v>33.531030849397801</c:v>
                </c:pt>
                <c:pt idx="1087">
                  <c:v>33.819393087827294</c:v>
                </c:pt>
                <c:pt idx="1088">
                  <c:v>34.092223412634802</c:v>
                </c:pt>
                <c:pt idx="1089">
                  <c:v>34.341674120095469</c:v>
                </c:pt>
                <c:pt idx="1090">
                  <c:v>34.568644426261194</c:v>
                </c:pt>
                <c:pt idx="1091">
                  <c:v>34.774115294097513</c:v>
                </c:pt>
                <c:pt idx="1092">
                  <c:v>34.959190306940698</c:v>
                </c:pt>
                <c:pt idx="1093">
                  <c:v>35.131962409256978</c:v>
                </c:pt>
                <c:pt idx="1094">
                  <c:v>35.31519811653974</c:v>
                </c:pt>
                <c:pt idx="1095">
                  <c:v>35.492875033684001</c:v>
                </c:pt>
                <c:pt idx="1096">
                  <c:v>35.664666173034668</c:v>
                </c:pt>
                <c:pt idx="1097">
                  <c:v>35.839522821652899</c:v>
                </c:pt>
                <c:pt idx="1098">
                  <c:v>36.017077118426478</c:v>
                </c:pt>
                <c:pt idx="1099">
                  <c:v>36.207833541778811</c:v>
                </c:pt>
                <c:pt idx="1100">
                  <c:v>36.464110116541825</c:v>
                </c:pt>
                <c:pt idx="1101">
                  <c:v>36.704854777682769</c:v>
                </c:pt>
                <c:pt idx="1102">
                  <c:v>36.924713102347901</c:v>
                </c:pt>
                <c:pt idx="1103">
                  <c:v>37.123766837450923</c:v>
                </c:pt>
                <c:pt idx="1104">
                  <c:v>37.304917998431698</c:v>
                </c:pt>
                <c:pt idx="1105">
                  <c:v>37.4802651285327</c:v>
                </c:pt>
                <c:pt idx="1106">
                  <c:v>37.643309348106825</c:v>
                </c:pt>
                <c:pt idx="1107">
                  <c:v>37.787224789851678</c:v>
                </c:pt>
                <c:pt idx="1108">
                  <c:v>37.912869796362259</c:v>
                </c:pt>
                <c:pt idx="1109">
                  <c:v>38.040558475717894</c:v>
                </c:pt>
                <c:pt idx="1110">
                  <c:v>38.179691723005497</c:v>
                </c:pt>
                <c:pt idx="1111">
                  <c:v>38.311222507309672</c:v>
                </c:pt>
                <c:pt idx="1112">
                  <c:v>38.429183303923111</c:v>
                </c:pt>
                <c:pt idx="1113">
                  <c:v>38.534187214699195</c:v>
                </c:pt>
                <c:pt idx="1114">
                  <c:v>38.624354060620597</c:v>
                </c:pt>
                <c:pt idx="1115">
                  <c:v>38.701359653420198</c:v>
                </c:pt>
                <c:pt idx="1116">
                  <c:v>38.765449233839412</c:v>
                </c:pt>
                <c:pt idx="1117">
                  <c:v>38.815355724714301</c:v>
                </c:pt>
                <c:pt idx="1118">
                  <c:v>38.875971061296958</c:v>
                </c:pt>
                <c:pt idx="1119">
                  <c:v>38.991847311608467</c:v>
                </c:pt>
                <c:pt idx="1120">
                  <c:v>39.109685487851195</c:v>
                </c:pt>
                <c:pt idx="1121">
                  <c:v>39.215711235049824</c:v>
                </c:pt>
                <c:pt idx="1122">
                  <c:v>39.312336087161398</c:v>
                </c:pt>
                <c:pt idx="1123">
                  <c:v>39.402789047281097</c:v>
                </c:pt>
                <c:pt idx="1124">
                  <c:v>39.488296319115911</c:v>
                </c:pt>
                <c:pt idx="1125">
                  <c:v>39.564443569320566</c:v>
                </c:pt>
                <c:pt idx="1126">
                  <c:v>39.626898211463811</c:v>
                </c:pt>
                <c:pt idx="1127">
                  <c:v>39.675905486286901</c:v>
                </c:pt>
                <c:pt idx="1128">
                  <c:v>39.713754307376298</c:v>
                </c:pt>
                <c:pt idx="1129">
                  <c:v>39.742120486464913</c:v>
                </c:pt>
                <c:pt idx="1130">
                  <c:v>39.7585924895956</c:v>
                </c:pt>
                <c:pt idx="1131">
                  <c:v>39.767993384682597</c:v>
                </c:pt>
                <c:pt idx="1132">
                  <c:v>39.777353406312677</c:v>
                </c:pt>
                <c:pt idx="1133">
                  <c:v>39.775718468036722</c:v>
                </c:pt>
                <c:pt idx="1134">
                  <c:v>39.765745344553146</c:v>
                </c:pt>
                <c:pt idx="1135">
                  <c:v>39.750826532784579</c:v>
                </c:pt>
                <c:pt idx="1136">
                  <c:v>39.735703353731601</c:v>
                </c:pt>
                <c:pt idx="1137">
                  <c:v>39.711996748729611</c:v>
                </c:pt>
                <c:pt idx="1138">
                  <c:v>39.682526986304715</c:v>
                </c:pt>
                <c:pt idx="1139">
                  <c:v>39.643492834965222</c:v>
                </c:pt>
                <c:pt idx="1140">
                  <c:v>39.599512995340824</c:v>
                </c:pt>
                <c:pt idx="1141">
                  <c:v>39.567386458217356</c:v>
                </c:pt>
                <c:pt idx="1142">
                  <c:v>39.586923970615594</c:v>
                </c:pt>
                <c:pt idx="1143">
                  <c:v>39.614881415135159</c:v>
                </c:pt>
                <c:pt idx="1144">
                  <c:v>39.633928446050611</c:v>
                </c:pt>
                <c:pt idx="1145">
                  <c:v>39.658697760931993</c:v>
                </c:pt>
                <c:pt idx="1146">
                  <c:v>39.675006270235102</c:v>
                </c:pt>
                <c:pt idx="1147">
                  <c:v>39.680687680744157</c:v>
                </c:pt>
                <c:pt idx="1148">
                  <c:v>39.675782865916197</c:v>
                </c:pt>
                <c:pt idx="1149">
                  <c:v>39.660496193035598</c:v>
                </c:pt>
                <c:pt idx="1150">
                  <c:v>39.634909409016167</c:v>
                </c:pt>
                <c:pt idx="1151">
                  <c:v>39.599962603366677</c:v>
                </c:pt>
                <c:pt idx="1152">
                  <c:v>39.558721285354594</c:v>
                </c:pt>
                <c:pt idx="1153">
                  <c:v>39.520872464265196</c:v>
                </c:pt>
                <c:pt idx="1154">
                  <c:v>39.541881421111768</c:v>
                </c:pt>
                <c:pt idx="1155">
                  <c:v>39.610712322531434</c:v>
                </c:pt>
                <c:pt idx="1156">
                  <c:v>39.684161924580721</c:v>
                </c:pt>
                <c:pt idx="1157">
                  <c:v>39.751030900069111</c:v>
                </c:pt>
                <c:pt idx="1158">
                  <c:v>39.807558890961822</c:v>
                </c:pt>
                <c:pt idx="1159">
                  <c:v>39.866375795440902</c:v>
                </c:pt>
                <c:pt idx="1160">
                  <c:v>39.918489452988368</c:v>
                </c:pt>
                <c:pt idx="1161">
                  <c:v>39.9569922493882</c:v>
                </c:pt>
                <c:pt idx="1162">
                  <c:v>40.004609826676678</c:v>
                </c:pt>
                <c:pt idx="1163">
                  <c:v>40.083209484295367</c:v>
                </c:pt>
                <c:pt idx="1164">
                  <c:v>40.159765469069079</c:v>
                </c:pt>
                <c:pt idx="1165">
                  <c:v>40.222056617384723</c:v>
                </c:pt>
                <c:pt idx="1166">
                  <c:v>40.290070049666298</c:v>
                </c:pt>
                <c:pt idx="1167">
                  <c:v>40.404597475900083</c:v>
                </c:pt>
                <c:pt idx="1168">
                  <c:v>40.537844945394077</c:v>
                </c:pt>
                <c:pt idx="1169">
                  <c:v>40.6576859210249</c:v>
                </c:pt>
                <c:pt idx="1170">
                  <c:v>40.762362844145855</c:v>
                </c:pt>
                <c:pt idx="1171">
                  <c:v>40.851957461670537</c:v>
                </c:pt>
                <c:pt idx="1172">
                  <c:v>40.927001128539011</c:v>
                </c:pt>
                <c:pt idx="1173">
                  <c:v>40.988311313889021</c:v>
                </c:pt>
                <c:pt idx="1174">
                  <c:v>41.036950727600001</c:v>
                </c:pt>
                <c:pt idx="1175">
                  <c:v>41.085998875880009</c:v>
                </c:pt>
                <c:pt idx="1176">
                  <c:v>41.165293382266</c:v>
                </c:pt>
                <c:pt idx="1177">
                  <c:v>41.257258660290994</c:v>
                </c:pt>
                <c:pt idx="1178">
                  <c:v>41.340231777797968</c:v>
                </c:pt>
                <c:pt idx="1179">
                  <c:v>41.442415420048</c:v>
                </c:pt>
                <c:pt idx="1180">
                  <c:v>41.558496037643977</c:v>
                </c:pt>
                <c:pt idx="1181">
                  <c:v>41.658636007049004</c:v>
                </c:pt>
                <c:pt idx="1182">
                  <c:v>41.786978661714997</c:v>
                </c:pt>
                <c:pt idx="1183">
                  <c:v>41.922269804054011</c:v>
                </c:pt>
                <c:pt idx="1184">
                  <c:v>42.086989835360995</c:v>
                </c:pt>
                <c:pt idx="1185">
                  <c:v>42.234543014770011</c:v>
                </c:pt>
                <c:pt idx="1186">
                  <c:v>42.40212418806</c:v>
                </c:pt>
                <c:pt idx="1187">
                  <c:v>42.583602336696003</c:v>
                </c:pt>
                <c:pt idx="1188">
                  <c:v>42.738921472916005</c:v>
                </c:pt>
                <c:pt idx="1189">
                  <c:v>42.872577676979013</c:v>
                </c:pt>
                <c:pt idx="1190">
                  <c:v>42.985388418023</c:v>
                </c:pt>
                <c:pt idx="1191">
                  <c:v>43.077762430616978</c:v>
                </c:pt>
                <c:pt idx="1192">
                  <c:v>43.150517183898998</c:v>
                </c:pt>
                <c:pt idx="1193">
                  <c:v>43.205696350714</c:v>
                </c:pt>
                <c:pt idx="1194">
                  <c:v>43.243299931062005</c:v>
                </c:pt>
                <c:pt idx="1195">
                  <c:v>43.264962863218997</c:v>
                </c:pt>
                <c:pt idx="1196">
                  <c:v>43.271093881753998</c:v>
                </c:pt>
                <c:pt idx="1197">
                  <c:v>43.277224900288999</c:v>
                </c:pt>
                <c:pt idx="1198">
                  <c:v>43.302566443566995</c:v>
                </c:pt>
                <c:pt idx="1199">
                  <c:v>43.314419746067998</c:v>
                </c:pt>
                <c:pt idx="1200">
                  <c:v>43.311149869515972</c:v>
                </c:pt>
                <c:pt idx="1201">
                  <c:v>43.294391752187003</c:v>
                </c:pt>
                <c:pt idx="1202">
                  <c:v>43.265780332357025</c:v>
                </c:pt>
                <c:pt idx="1203">
                  <c:v>43.281312245979045</c:v>
                </c:pt>
                <c:pt idx="1204">
                  <c:v>43.342622431328998</c:v>
                </c:pt>
                <c:pt idx="1205">
                  <c:v>43.414150980904012</c:v>
                </c:pt>
                <c:pt idx="1206">
                  <c:v>43.470556351426005</c:v>
                </c:pt>
                <c:pt idx="1207">
                  <c:v>43.511021073756957</c:v>
                </c:pt>
                <c:pt idx="1208">
                  <c:v>43.535545147897011</c:v>
                </c:pt>
                <c:pt idx="1209">
                  <c:v>43.549442123242969</c:v>
                </c:pt>
                <c:pt idx="1210">
                  <c:v>43.551077061518967</c:v>
                </c:pt>
                <c:pt idx="1211">
                  <c:v>43.591950518419011</c:v>
                </c:pt>
                <c:pt idx="1212">
                  <c:v>43.660617926011021</c:v>
                </c:pt>
                <c:pt idx="1213">
                  <c:v>43.716205827395001</c:v>
                </c:pt>
                <c:pt idx="1214">
                  <c:v>43.755853080588011</c:v>
                </c:pt>
                <c:pt idx="1215">
                  <c:v>43.779559685590002</c:v>
                </c:pt>
                <c:pt idx="1216">
                  <c:v>43.787734376970022</c:v>
                </c:pt>
                <c:pt idx="1217">
                  <c:v>43.781194623865993</c:v>
                </c:pt>
                <c:pt idx="1218">
                  <c:v>43.769341321365012</c:v>
                </c:pt>
                <c:pt idx="1219">
                  <c:v>43.785690704125024</c:v>
                </c:pt>
                <c:pt idx="1220">
                  <c:v>43.797544006626005</c:v>
                </c:pt>
                <c:pt idx="1221">
                  <c:v>43.797135272057034</c:v>
                </c:pt>
                <c:pt idx="1222">
                  <c:v>43.784055765848997</c:v>
                </c:pt>
                <c:pt idx="1223">
                  <c:v>43.757896753432959</c:v>
                </c:pt>
                <c:pt idx="1224">
                  <c:v>43.719475703946998</c:v>
                </c:pt>
                <c:pt idx="1225">
                  <c:v>43.681463389029993</c:v>
                </c:pt>
                <c:pt idx="1226">
                  <c:v>43.634050179026005</c:v>
                </c:pt>
                <c:pt idx="1227">
                  <c:v>43.575601135658999</c:v>
                </c:pt>
                <c:pt idx="1228">
                  <c:v>43.506116258929026</c:v>
                </c:pt>
                <c:pt idx="1229">
                  <c:v>43.426821752542978</c:v>
                </c:pt>
                <c:pt idx="1230">
                  <c:v>43.337717616501003</c:v>
                </c:pt>
                <c:pt idx="1231">
                  <c:v>43.239621319941001</c:v>
                </c:pt>
                <c:pt idx="1232">
                  <c:v>43.141116288812</c:v>
                </c:pt>
                <c:pt idx="1233">
                  <c:v>43.037297708285998</c:v>
                </c:pt>
                <c:pt idx="1234">
                  <c:v>42.92530443638001</c:v>
                </c:pt>
                <c:pt idx="1235">
                  <c:v>42.805953942232009</c:v>
                </c:pt>
                <c:pt idx="1236">
                  <c:v>42.678837491272994</c:v>
                </c:pt>
                <c:pt idx="1237">
                  <c:v>42.545181287209999</c:v>
                </c:pt>
                <c:pt idx="1238">
                  <c:v>42.404985330042997</c:v>
                </c:pt>
                <c:pt idx="1239">
                  <c:v>42.258658354341001</c:v>
                </c:pt>
                <c:pt idx="1240">
                  <c:v>42.107017829241997</c:v>
                </c:pt>
                <c:pt idx="1241">
                  <c:v>41.954968569573978</c:v>
                </c:pt>
                <c:pt idx="1242">
                  <c:v>41.805780451888978</c:v>
                </c:pt>
                <c:pt idx="1243">
                  <c:v>41.650870050237977</c:v>
                </c:pt>
                <c:pt idx="1244">
                  <c:v>41.491463568327994</c:v>
                </c:pt>
                <c:pt idx="1245">
                  <c:v>41.327152271590002</c:v>
                </c:pt>
                <c:pt idx="1246">
                  <c:v>41.157936160024001</c:v>
                </c:pt>
                <c:pt idx="1247">
                  <c:v>40.985041437336967</c:v>
                </c:pt>
                <c:pt idx="1248">
                  <c:v>40.865609196275201</c:v>
                </c:pt>
                <c:pt idx="1249">
                  <c:v>40.780796773207705</c:v>
                </c:pt>
                <c:pt idx="1250">
                  <c:v>40.694635526062498</c:v>
                </c:pt>
                <c:pt idx="1251">
                  <c:v>40.601198803589121</c:v>
                </c:pt>
                <c:pt idx="1252">
                  <c:v>40.500323111959922</c:v>
                </c:pt>
                <c:pt idx="1253">
                  <c:v>40.456506766163095</c:v>
                </c:pt>
                <c:pt idx="1254">
                  <c:v>40.432432300049022</c:v>
                </c:pt>
                <c:pt idx="1255">
                  <c:v>40.407131630227902</c:v>
                </c:pt>
                <c:pt idx="1256">
                  <c:v>40.382198821518912</c:v>
                </c:pt>
                <c:pt idx="1257">
                  <c:v>40.348805207231578</c:v>
                </c:pt>
                <c:pt idx="1258">
                  <c:v>40.305152355262379</c:v>
                </c:pt>
                <c:pt idx="1259">
                  <c:v>40.251403759438894</c:v>
                </c:pt>
                <c:pt idx="1260">
                  <c:v>40.188172521614604</c:v>
                </c:pt>
                <c:pt idx="1261">
                  <c:v>40.115908249815412</c:v>
                </c:pt>
                <c:pt idx="1262">
                  <c:v>40.035142298981043</c:v>
                </c:pt>
                <c:pt idx="1263">
                  <c:v>39.946365150594204</c:v>
                </c:pt>
                <c:pt idx="1264">
                  <c:v>39.850026412680869</c:v>
                </c:pt>
                <c:pt idx="1265">
                  <c:v>39.746534819810101</c:v>
                </c:pt>
                <c:pt idx="1266">
                  <c:v>39.636258233093912</c:v>
                </c:pt>
                <c:pt idx="1267">
                  <c:v>39.525654658722495</c:v>
                </c:pt>
                <c:pt idx="1268">
                  <c:v>39.413579639902672</c:v>
                </c:pt>
                <c:pt idx="1269">
                  <c:v>39.300973266143195</c:v>
                </c:pt>
                <c:pt idx="1270">
                  <c:v>39.182440241133193</c:v>
                </c:pt>
                <c:pt idx="1271">
                  <c:v>39.060596466114298</c:v>
                </c:pt>
                <c:pt idx="1272">
                  <c:v>38.960987851648959</c:v>
                </c:pt>
                <c:pt idx="1273">
                  <c:v>38.856474422355667</c:v>
                </c:pt>
                <c:pt idx="1274">
                  <c:v>38.750162560958813</c:v>
                </c:pt>
                <c:pt idx="1275">
                  <c:v>38.648632894019222</c:v>
                </c:pt>
                <c:pt idx="1276">
                  <c:v>38.541176575829098</c:v>
                </c:pt>
                <c:pt idx="1277">
                  <c:v>38.427630112560912</c:v>
                </c:pt>
                <c:pt idx="1278">
                  <c:v>38.308238744956022</c:v>
                </c:pt>
                <c:pt idx="1279">
                  <c:v>38.182021510048799</c:v>
                </c:pt>
                <c:pt idx="1280">
                  <c:v>38.050695093029098</c:v>
                </c:pt>
                <c:pt idx="1281">
                  <c:v>37.922188944535534</c:v>
                </c:pt>
                <c:pt idx="1282">
                  <c:v>37.802143601620195</c:v>
                </c:pt>
                <c:pt idx="1283">
                  <c:v>37.697425805042378</c:v>
                </c:pt>
                <c:pt idx="1284">
                  <c:v>37.592789755378398</c:v>
                </c:pt>
                <c:pt idx="1285">
                  <c:v>37.482227054463884</c:v>
                </c:pt>
                <c:pt idx="1286">
                  <c:v>37.383599402964194</c:v>
                </c:pt>
                <c:pt idx="1287">
                  <c:v>37.283786421214359</c:v>
                </c:pt>
                <c:pt idx="1288">
                  <c:v>37.186180606137199</c:v>
                </c:pt>
                <c:pt idx="1289">
                  <c:v>37.084037837344077</c:v>
                </c:pt>
                <c:pt idx="1290">
                  <c:v>36.979197420395572</c:v>
                </c:pt>
                <c:pt idx="1291">
                  <c:v>36.868634719481101</c:v>
                </c:pt>
                <c:pt idx="1292">
                  <c:v>36.758153765480401</c:v>
                </c:pt>
                <c:pt idx="1293">
                  <c:v>36.664471802265595</c:v>
                </c:pt>
                <c:pt idx="1294">
                  <c:v>36.568010443981613</c:v>
                </c:pt>
                <c:pt idx="1295">
                  <c:v>36.465540687533299</c:v>
                </c:pt>
                <c:pt idx="1296">
                  <c:v>36.358615724282899</c:v>
                </c:pt>
                <c:pt idx="1297">
                  <c:v>36.255451119067295</c:v>
                </c:pt>
                <c:pt idx="1298">
                  <c:v>36.146932090997822</c:v>
                </c:pt>
                <c:pt idx="1299">
                  <c:v>36.033140386988222</c:v>
                </c:pt>
                <c:pt idx="1300">
                  <c:v>35.915016096547198</c:v>
                </c:pt>
                <c:pt idx="1301">
                  <c:v>35.799017225865015</c:v>
                </c:pt>
                <c:pt idx="1302">
                  <c:v>35.679135376777324</c:v>
                </c:pt>
                <c:pt idx="1303">
                  <c:v>35.554675700516796</c:v>
                </c:pt>
                <c:pt idx="1304">
                  <c:v>35.425965184738722</c:v>
                </c:pt>
                <c:pt idx="1305">
                  <c:v>35.293208196727512</c:v>
                </c:pt>
                <c:pt idx="1306">
                  <c:v>35.157263079078078</c:v>
                </c:pt>
                <c:pt idx="1307">
                  <c:v>35.020500492290701</c:v>
                </c:pt>
                <c:pt idx="1308">
                  <c:v>34.884024019701556</c:v>
                </c:pt>
                <c:pt idx="1309">
                  <c:v>34.763692562588012</c:v>
                </c:pt>
                <c:pt idx="1310">
                  <c:v>34.638415417189513</c:v>
                </c:pt>
                <c:pt idx="1311">
                  <c:v>34.509173546471743</c:v>
                </c:pt>
                <c:pt idx="1312">
                  <c:v>34.376171317719098</c:v>
                </c:pt>
                <c:pt idx="1313">
                  <c:v>34.240553187724913</c:v>
                </c:pt>
                <c:pt idx="1314">
                  <c:v>34.102155662661502</c:v>
                </c:pt>
                <c:pt idx="1315">
                  <c:v>33.960570007959923</c:v>
                </c:pt>
                <c:pt idx="1316">
                  <c:v>33.815959717447669</c:v>
                </c:pt>
                <c:pt idx="1317">
                  <c:v>33.686063871419478</c:v>
                </c:pt>
                <c:pt idx="1318">
                  <c:v>33.576277766186095</c:v>
                </c:pt>
                <c:pt idx="1319">
                  <c:v>33.466369040582002</c:v>
                </c:pt>
                <c:pt idx="1320">
                  <c:v>33.353517426081098</c:v>
                </c:pt>
                <c:pt idx="1321">
                  <c:v>33.236782833174743</c:v>
                </c:pt>
                <c:pt idx="1322">
                  <c:v>33.123440737191011</c:v>
                </c:pt>
                <c:pt idx="1323">
                  <c:v>33.009035931327922</c:v>
                </c:pt>
                <c:pt idx="1324">
                  <c:v>32.902070094620598</c:v>
                </c:pt>
                <c:pt idx="1325">
                  <c:v>32.820936282674111</c:v>
                </c:pt>
                <c:pt idx="1326">
                  <c:v>32.818892609829099</c:v>
                </c:pt>
                <c:pt idx="1327">
                  <c:v>32.822530347493213</c:v>
                </c:pt>
                <c:pt idx="1328">
                  <c:v>32.819505711682567</c:v>
                </c:pt>
                <c:pt idx="1329">
                  <c:v>32.807284548069475</c:v>
                </c:pt>
                <c:pt idx="1330">
                  <c:v>32.786030350481511</c:v>
                </c:pt>
                <c:pt idx="1331">
                  <c:v>32.756192726944512</c:v>
                </c:pt>
                <c:pt idx="1332">
                  <c:v>32.718221285484404</c:v>
                </c:pt>
                <c:pt idx="1333">
                  <c:v>32.672565634127125</c:v>
                </c:pt>
                <c:pt idx="1334">
                  <c:v>32.619634507441567</c:v>
                </c:pt>
                <c:pt idx="1335">
                  <c:v>32.559836639996895</c:v>
                </c:pt>
                <c:pt idx="1336">
                  <c:v>32.493539892905126</c:v>
                </c:pt>
                <c:pt idx="1337">
                  <c:v>32.421193874192099</c:v>
                </c:pt>
                <c:pt idx="1338">
                  <c:v>32.343043824599299</c:v>
                </c:pt>
                <c:pt idx="1339">
                  <c:v>32.259375858325022</c:v>
                </c:pt>
                <c:pt idx="1340">
                  <c:v>32.170557836481322</c:v>
                </c:pt>
                <c:pt idx="1341">
                  <c:v>32.076181024499199</c:v>
                </c:pt>
                <c:pt idx="1342">
                  <c:v>31.980945869922181</c:v>
                </c:pt>
                <c:pt idx="1343">
                  <c:v>31.906964912933187</c:v>
                </c:pt>
                <c:pt idx="1344">
                  <c:v>31.840259431272401</c:v>
                </c:pt>
                <c:pt idx="1345">
                  <c:v>31.767709045274881</c:v>
                </c:pt>
                <c:pt idx="1346">
                  <c:v>31.689558995682113</c:v>
                </c:pt>
                <c:pt idx="1347">
                  <c:v>31.606871992373396</c:v>
                </c:pt>
                <c:pt idx="1348">
                  <c:v>31.520179390288501</c:v>
                </c:pt>
                <c:pt idx="1349">
                  <c:v>31.429849050539485</c:v>
                </c:pt>
                <c:pt idx="1350">
                  <c:v>31.355541105895302</c:v>
                </c:pt>
                <c:pt idx="1351">
                  <c:v>31.277431929759388</c:v>
                </c:pt>
                <c:pt idx="1352">
                  <c:v>31.194131824597196</c:v>
                </c:pt>
                <c:pt idx="1353">
                  <c:v>31.106049524977692</c:v>
                </c:pt>
                <c:pt idx="1354">
                  <c:v>31.013307651271599</c:v>
                </c:pt>
                <c:pt idx="1355">
                  <c:v>30.916274064590997</c:v>
                </c:pt>
                <c:pt idx="1356">
                  <c:v>30.815112258763481</c:v>
                </c:pt>
                <c:pt idx="1357">
                  <c:v>30.710108347987401</c:v>
                </c:pt>
                <c:pt idx="1358">
                  <c:v>30.604736576099189</c:v>
                </c:pt>
                <c:pt idx="1359">
                  <c:v>30.497198510995286</c:v>
                </c:pt>
                <c:pt idx="1360">
                  <c:v>30.386227075511783</c:v>
                </c:pt>
                <c:pt idx="1361">
                  <c:v>30.272026636933173</c:v>
                </c:pt>
                <c:pt idx="1362">
                  <c:v>30.172908503950701</c:v>
                </c:pt>
                <c:pt idx="1363">
                  <c:v>30.071501457381796</c:v>
                </c:pt>
                <c:pt idx="1364">
                  <c:v>29.96649754660568</c:v>
                </c:pt>
                <c:pt idx="1365">
                  <c:v>29.861330142002004</c:v>
                </c:pt>
                <c:pt idx="1366">
                  <c:v>29.77823440412428</c:v>
                </c:pt>
                <c:pt idx="1367">
                  <c:v>29.691705295866999</c:v>
                </c:pt>
                <c:pt idx="1368">
                  <c:v>29.601007095005897</c:v>
                </c:pt>
                <c:pt idx="1369">
                  <c:v>29.50638504228241</c:v>
                </c:pt>
                <c:pt idx="1370">
                  <c:v>29.408084378437881</c:v>
                </c:pt>
                <c:pt idx="1371">
                  <c:v>29.306554711498308</c:v>
                </c:pt>
                <c:pt idx="1372">
                  <c:v>29.20175516800672</c:v>
                </c:pt>
                <c:pt idx="1373">
                  <c:v>29.0938083683338</c:v>
                </c:pt>
                <c:pt idx="1374">
                  <c:v>28.982959553220983</c:v>
                </c:pt>
                <c:pt idx="1375">
                  <c:v>28.869290469582097</c:v>
                </c:pt>
                <c:pt idx="1376">
                  <c:v>28.753046358158503</c:v>
                </c:pt>
                <c:pt idx="1377">
                  <c:v>28.634349839320883</c:v>
                </c:pt>
                <c:pt idx="1378">
                  <c:v>28.514059255664197</c:v>
                </c:pt>
                <c:pt idx="1379">
                  <c:v>28.413183564034988</c:v>
                </c:pt>
                <c:pt idx="1380">
                  <c:v>28.313043594629985</c:v>
                </c:pt>
                <c:pt idx="1381">
                  <c:v>28.228885146872898</c:v>
                </c:pt>
                <c:pt idx="1382">
                  <c:v>28.145503294796889</c:v>
                </c:pt>
                <c:pt idx="1383">
                  <c:v>28.058361084686101</c:v>
                </c:pt>
                <c:pt idx="1384">
                  <c:v>27.967662883824978</c:v>
                </c:pt>
                <c:pt idx="1385">
                  <c:v>27.874512275549883</c:v>
                </c:pt>
                <c:pt idx="1386">
                  <c:v>27.780298957395384</c:v>
                </c:pt>
                <c:pt idx="1387">
                  <c:v>27.683101876887193</c:v>
                </c:pt>
                <c:pt idx="1388">
                  <c:v>27.583248021680497</c:v>
                </c:pt>
                <c:pt idx="1389">
                  <c:v>27.481309620171878</c:v>
                </c:pt>
                <c:pt idx="1390">
                  <c:v>27.378349382240788</c:v>
                </c:pt>
                <c:pt idx="1391">
                  <c:v>27.275225650482103</c:v>
                </c:pt>
                <c:pt idx="1392">
                  <c:v>27.169731258223184</c:v>
                </c:pt>
                <c:pt idx="1393">
                  <c:v>27.062765421515902</c:v>
                </c:pt>
                <c:pt idx="1394">
                  <c:v>26.966304063231885</c:v>
                </c:pt>
                <c:pt idx="1395">
                  <c:v>26.871355022853216</c:v>
                </c:pt>
                <c:pt idx="1396">
                  <c:v>26.773585713948414</c:v>
                </c:pt>
                <c:pt idx="1397">
                  <c:v>26.673118756888211</c:v>
                </c:pt>
                <c:pt idx="1398">
                  <c:v>26.570199392414001</c:v>
                </c:pt>
                <c:pt idx="1399">
                  <c:v>26.4709586390608</c:v>
                </c:pt>
                <c:pt idx="1400">
                  <c:v>26.369796833233274</c:v>
                </c:pt>
                <c:pt idx="1401">
                  <c:v>26.266264366905599</c:v>
                </c:pt>
                <c:pt idx="1402">
                  <c:v>26.162445786379589</c:v>
                </c:pt>
                <c:pt idx="1403">
                  <c:v>26.075794057751587</c:v>
                </c:pt>
                <c:pt idx="1404">
                  <c:v>26.007535384728588</c:v>
                </c:pt>
                <c:pt idx="1405">
                  <c:v>25.939644572817684</c:v>
                </c:pt>
                <c:pt idx="1406">
                  <c:v>25.878947489321185</c:v>
                </c:pt>
                <c:pt idx="1407">
                  <c:v>25.814694415074417</c:v>
                </c:pt>
                <c:pt idx="1408">
                  <c:v>25.746885350077299</c:v>
                </c:pt>
                <c:pt idx="1409">
                  <c:v>25.675642914700589</c:v>
                </c:pt>
                <c:pt idx="1410">
                  <c:v>25.60117147622881</c:v>
                </c:pt>
                <c:pt idx="1411">
                  <c:v>25.527231392696713</c:v>
                </c:pt>
                <c:pt idx="1412">
                  <c:v>25.453086941880088</c:v>
                </c:pt>
                <c:pt idx="1413">
                  <c:v>25.391940250357699</c:v>
                </c:pt>
                <c:pt idx="1414">
                  <c:v>25.330711811921489</c:v>
                </c:pt>
                <c:pt idx="1415">
                  <c:v>25.265845635821179</c:v>
                </c:pt>
                <c:pt idx="1416">
                  <c:v>25.197586962798198</c:v>
                </c:pt>
                <c:pt idx="1417">
                  <c:v>25.1280612126113</c:v>
                </c:pt>
                <c:pt idx="1418">
                  <c:v>25.06237756737298</c:v>
                </c:pt>
                <c:pt idx="1419">
                  <c:v>24.996203440651886</c:v>
                </c:pt>
                <c:pt idx="1420">
                  <c:v>24.937304789259013</c:v>
                </c:pt>
                <c:pt idx="1421">
                  <c:v>24.880654177995599</c:v>
                </c:pt>
                <c:pt idx="1422">
                  <c:v>24.823145224137289</c:v>
                </c:pt>
                <c:pt idx="1423">
                  <c:v>24.82637422723241</c:v>
                </c:pt>
                <c:pt idx="1424">
                  <c:v>24.85457691249341</c:v>
                </c:pt>
                <c:pt idx="1425">
                  <c:v>24.90787590029101</c:v>
                </c:pt>
                <c:pt idx="1426">
                  <c:v>24.981938604193786</c:v>
                </c:pt>
                <c:pt idx="1427">
                  <c:v>25.10325102427301</c:v>
                </c:pt>
                <c:pt idx="1428">
                  <c:v>25.233146870301173</c:v>
                </c:pt>
                <c:pt idx="1429">
                  <c:v>25.351884262595711</c:v>
                </c:pt>
                <c:pt idx="1430">
                  <c:v>25.459422327699599</c:v>
                </c:pt>
                <c:pt idx="1431">
                  <c:v>25.555924559440513</c:v>
                </c:pt>
                <c:pt idx="1432">
                  <c:v>25.637589726326709</c:v>
                </c:pt>
                <c:pt idx="1433">
                  <c:v>25.738955899438707</c:v>
                </c:pt>
                <c:pt idx="1434">
                  <c:v>25.8388915015592</c:v>
                </c:pt>
                <c:pt idx="1435">
                  <c:v>25.928240878342578</c:v>
                </c:pt>
                <c:pt idx="1436">
                  <c:v>26.016364051419011</c:v>
                </c:pt>
                <c:pt idx="1437">
                  <c:v>26.098437952874189</c:v>
                </c:pt>
                <c:pt idx="1438">
                  <c:v>26.17021174319061</c:v>
                </c:pt>
                <c:pt idx="1439">
                  <c:v>26.232094156937187</c:v>
                </c:pt>
                <c:pt idx="1440">
                  <c:v>26.284534802139877</c:v>
                </c:pt>
                <c:pt idx="1441">
                  <c:v>26.33562662326489</c:v>
                </c:pt>
                <c:pt idx="1442">
                  <c:v>26.40249559875328</c:v>
                </c:pt>
                <c:pt idx="1443">
                  <c:v>26.461189882861678</c:v>
                </c:pt>
                <c:pt idx="1444">
                  <c:v>26.510687639167589</c:v>
                </c:pt>
                <c:pt idx="1445">
                  <c:v>26.551315855326202</c:v>
                </c:pt>
                <c:pt idx="1446">
                  <c:v>26.587366244311983</c:v>
                </c:pt>
                <c:pt idx="1447">
                  <c:v>26.667192105637703</c:v>
                </c:pt>
                <c:pt idx="1448">
                  <c:v>26.829582349901383</c:v>
                </c:pt>
                <c:pt idx="1449">
                  <c:v>27.043309656031489</c:v>
                </c:pt>
                <c:pt idx="1450">
                  <c:v>27.310049835760886</c:v>
                </c:pt>
                <c:pt idx="1451">
                  <c:v>27.63953077183179</c:v>
                </c:pt>
                <c:pt idx="1452">
                  <c:v>28.036003303761788</c:v>
                </c:pt>
                <c:pt idx="1453">
                  <c:v>28.478417601247379</c:v>
                </c:pt>
                <c:pt idx="1454">
                  <c:v>28.963953395762488</c:v>
                </c:pt>
                <c:pt idx="1455">
                  <c:v>29.479040699616299</c:v>
                </c:pt>
                <c:pt idx="1456">
                  <c:v>29.987056895426385</c:v>
                </c:pt>
                <c:pt idx="1457">
                  <c:v>30.498833449271284</c:v>
                </c:pt>
                <c:pt idx="1458">
                  <c:v>30.98735300614009</c:v>
                </c:pt>
                <c:pt idx="1459">
                  <c:v>31.446361927127089</c:v>
                </c:pt>
                <c:pt idx="1460">
                  <c:v>31.937742625978881</c:v>
                </c:pt>
                <c:pt idx="1461">
                  <c:v>32.503267775647238</c:v>
                </c:pt>
                <c:pt idx="1462">
                  <c:v>33.0417755703048</c:v>
                </c:pt>
                <c:pt idx="1463">
                  <c:v>33.543292886467803</c:v>
                </c:pt>
                <c:pt idx="1464">
                  <c:v>34.008718940188146</c:v>
                </c:pt>
                <c:pt idx="1465">
                  <c:v>34.439402555543367</c:v>
                </c:pt>
                <c:pt idx="1466">
                  <c:v>34.870372285096998</c:v>
                </c:pt>
                <c:pt idx="1467">
                  <c:v>35.296437199822599</c:v>
                </c:pt>
                <c:pt idx="1468">
                  <c:v>35.696833583614996</c:v>
                </c:pt>
                <c:pt idx="1469">
                  <c:v>36.065348671025411</c:v>
                </c:pt>
                <c:pt idx="1470">
                  <c:v>36.4033721595884</c:v>
                </c:pt>
                <c:pt idx="1471">
                  <c:v>36.714296546226677</c:v>
                </c:pt>
                <c:pt idx="1472">
                  <c:v>37.001473454406067</c:v>
                </c:pt>
                <c:pt idx="1473">
                  <c:v>37.263594933505843</c:v>
                </c:pt>
                <c:pt idx="1474">
                  <c:v>37.501723693405197</c:v>
                </c:pt>
                <c:pt idx="1475">
                  <c:v>37.716104974845699</c:v>
                </c:pt>
                <c:pt idx="1476">
                  <c:v>37.907351879680796</c:v>
                </c:pt>
                <c:pt idx="1477">
                  <c:v>38.076649738160597</c:v>
                </c:pt>
                <c:pt idx="1478">
                  <c:v>38.225143007078323</c:v>
                </c:pt>
                <c:pt idx="1479">
                  <c:v>38.371469982780269</c:v>
                </c:pt>
                <c:pt idx="1480">
                  <c:v>38.562594267244677</c:v>
                </c:pt>
                <c:pt idx="1481">
                  <c:v>38.7844962647548</c:v>
                </c:pt>
                <c:pt idx="1482">
                  <c:v>39.005662540040703</c:v>
                </c:pt>
                <c:pt idx="1483">
                  <c:v>39.259323213562098</c:v>
                </c:pt>
                <c:pt idx="1484">
                  <c:v>39.553530356328302</c:v>
                </c:pt>
                <c:pt idx="1485">
                  <c:v>39.8326960669553</c:v>
                </c:pt>
                <c:pt idx="1486">
                  <c:v>40.094981039882569</c:v>
                </c:pt>
                <c:pt idx="1487">
                  <c:v>40.331556608419803</c:v>
                </c:pt>
                <c:pt idx="1488">
                  <c:v>40.543158494791101</c:v>
                </c:pt>
                <c:pt idx="1489">
                  <c:v>40.731012902703512</c:v>
                </c:pt>
                <c:pt idx="1490">
                  <c:v>40.896346035863999</c:v>
                </c:pt>
                <c:pt idx="1491">
                  <c:v>41.040220604152005</c:v>
                </c:pt>
                <c:pt idx="1492">
                  <c:v>41.163249709421002</c:v>
                </c:pt>
                <c:pt idx="1493">
                  <c:v>41.267477024516005</c:v>
                </c:pt>
                <c:pt idx="1494">
                  <c:v>41.353311284006004</c:v>
                </c:pt>
                <c:pt idx="1495">
                  <c:v>41.426474771856995</c:v>
                </c:pt>
                <c:pt idx="1496">
                  <c:v>41.508630420226005</c:v>
                </c:pt>
                <c:pt idx="1497">
                  <c:v>41.607544185923999</c:v>
                </c:pt>
                <c:pt idx="1498">
                  <c:v>41.709319093605011</c:v>
                </c:pt>
                <c:pt idx="1499">
                  <c:v>41.793109680250012</c:v>
                </c:pt>
                <c:pt idx="1500">
                  <c:v>41.861777087841972</c:v>
                </c:pt>
                <c:pt idx="1501">
                  <c:v>41.918999927502</c:v>
                </c:pt>
                <c:pt idx="1502">
                  <c:v>41.960282118971023</c:v>
                </c:pt>
                <c:pt idx="1503">
                  <c:v>41.986849865955975</c:v>
                </c:pt>
                <c:pt idx="1504">
                  <c:v>42.006060390698998</c:v>
                </c:pt>
                <c:pt idx="1505">
                  <c:v>42.020366100613998</c:v>
                </c:pt>
                <c:pt idx="1506">
                  <c:v>42.021183569751997</c:v>
                </c:pt>
                <c:pt idx="1507">
                  <c:v>42.009330267251002</c:v>
                </c:pt>
                <c:pt idx="1508">
                  <c:v>41.984806193110977</c:v>
                </c:pt>
                <c:pt idx="1509">
                  <c:v>41.949246285607977</c:v>
                </c:pt>
                <c:pt idx="1510">
                  <c:v>41.902241810173003</c:v>
                </c:pt>
                <c:pt idx="1511">
                  <c:v>41.845018970513003</c:v>
                </c:pt>
                <c:pt idx="1512">
                  <c:v>41.777577766627999</c:v>
                </c:pt>
                <c:pt idx="1513">
                  <c:v>41.701144402225005</c:v>
                </c:pt>
                <c:pt idx="1514">
                  <c:v>41.616127611872997</c:v>
                </c:pt>
                <c:pt idx="1515">
                  <c:v>41.522527395572013</c:v>
                </c:pt>
                <c:pt idx="1516">
                  <c:v>41.420752487891001</c:v>
                </c:pt>
                <c:pt idx="1517">
                  <c:v>41.312029092536996</c:v>
                </c:pt>
                <c:pt idx="1518">
                  <c:v>41.195948474941012</c:v>
                </c:pt>
                <c:pt idx="1519">
                  <c:v>41.073328104241</c:v>
                </c:pt>
                <c:pt idx="1520">
                  <c:v>40.944167980436994</c:v>
                </c:pt>
                <c:pt idx="1521">
                  <c:v>40.809408193037669</c:v>
                </c:pt>
                <c:pt idx="1522">
                  <c:v>40.685847732829011</c:v>
                </c:pt>
                <c:pt idx="1523">
                  <c:v>40.609904849908823</c:v>
                </c:pt>
                <c:pt idx="1524">
                  <c:v>40.578432288095826</c:v>
                </c:pt>
                <c:pt idx="1525">
                  <c:v>40.5580364331027</c:v>
                </c:pt>
                <c:pt idx="1526">
                  <c:v>40.528198809565744</c:v>
                </c:pt>
                <c:pt idx="1527">
                  <c:v>40.494886942192196</c:v>
                </c:pt>
                <c:pt idx="1528">
                  <c:v>40.500977087270279</c:v>
                </c:pt>
                <c:pt idx="1529">
                  <c:v>40.579862859087278</c:v>
                </c:pt>
                <c:pt idx="1530">
                  <c:v>40.750509541644796</c:v>
                </c:pt>
                <c:pt idx="1531">
                  <c:v>40.968283320008013</c:v>
                </c:pt>
                <c:pt idx="1532">
                  <c:v>41.224968629340005</c:v>
                </c:pt>
                <c:pt idx="1533">
                  <c:v>41.529884617813977</c:v>
                </c:pt>
                <c:pt idx="1534">
                  <c:v>41.814772612406998</c:v>
                </c:pt>
                <c:pt idx="1535">
                  <c:v>42.073501594584002</c:v>
                </c:pt>
                <c:pt idx="1536">
                  <c:v>42.306480298913996</c:v>
                </c:pt>
                <c:pt idx="1537">
                  <c:v>42.532101781002005</c:v>
                </c:pt>
                <c:pt idx="1538">
                  <c:v>42.766715423608012</c:v>
                </c:pt>
                <c:pt idx="1539">
                  <c:v>42.982118541471024</c:v>
                </c:pt>
                <c:pt idx="1540">
                  <c:v>43.218367122353001</c:v>
                </c:pt>
                <c:pt idx="1541">
                  <c:v>43.499985240394011</c:v>
                </c:pt>
                <c:pt idx="1542">
                  <c:v>43.849862031457995</c:v>
                </c:pt>
                <c:pt idx="1543">
                  <c:v>10.923431356525008</c:v>
                </c:pt>
                <c:pt idx="1544">
                  <c:v>11.785738676744305</c:v>
                </c:pt>
                <c:pt idx="1545">
                  <c:v>12.606927299322205</c:v>
                </c:pt>
                <c:pt idx="1546">
                  <c:v>13.446018496022301</c:v>
                </c:pt>
                <c:pt idx="1547">
                  <c:v>14.412920992448704</c:v>
                </c:pt>
                <c:pt idx="1548">
                  <c:v>15.479759090995605</c:v>
                </c:pt>
                <c:pt idx="1549">
                  <c:v>16.717489112841399</c:v>
                </c:pt>
                <c:pt idx="1550">
                  <c:v>18.101709604216801</c:v>
                </c:pt>
                <c:pt idx="1551">
                  <c:v>19.502402098722882</c:v>
                </c:pt>
                <c:pt idx="1552">
                  <c:v>20.912045880290091</c:v>
                </c:pt>
                <c:pt idx="1553">
                  <c:v>22.31792930382251</c:v>
                </c:pt>
                <c:pt idx="1554">
                  <c:v>23.696672751973288</c:v>
                </c:pt>
                <c:pt idx="1555">
                  <c:v>25.033684400629188</c:v>
                </c:pt>
                <c:pt idx="1556">
                  <c:v>26.330394820781702</c:v>
                </c:pt>
                <c:pt idx="1557">
                  <c:v>27.595755299491902</c:v>
                </c:pt>
                <c:pt idx="1558">
                  <c:v>28.814152176223999</c:v>
                </c:pt>
                <c:pt idx="1559">
                  <c:v>29.949616808905976</c:v>
                </c:pt>
                <c:pt idx="1560">
                  <c:v>30.999901157408416</c:v>
                </c:pt>
                <c:pt idx="1561">
                  <c:v>32.009148555183195</c:v>
                </c:pt>
                <c:pt idx="1562">
                  <c:v>32.988640076334796</c:v>
                </c:pt>
                <c:pt idx="1563">
                  <c:v>33.982192066660005</c:v>
                </c:pt>
                <c:pt idx="1564">
                  <c:v>35.003742374961725</c:v>
                </c:pt>
                <c:pt idx="1565">
                  <c:v>35.968519451629298</c:v>
                </c:pt>
                <c:pt idx="1566">
                  <c:v>36.859724305876895</c:v>
                </c:pt>
                <c:pt idx="1567">
                  <c:v>37.680545067342656</c:v>
                </c:pt>
                <c:pt idx="1568">
                  <c:v>38.517020362801205</c:v>
                </c:pt>
                <c:pt idx="1569">
                  <c:v>39.287321531538595</c:v>
                </c:pt>
                <c:pt idx="1570">
                  <c:v>39.994759323563812</c:v>
                </c:pt>
                <c:pt idx="1571">
                  <c:v>40.640355575299296</c:v>
                </c:pt>
                <c:pt idx="1572">
                  <c:v>41.227421036754002</c:v>
                </c:pt>
                <c:pt idx="1573">
                  <c:v>41.795153353095024</c:v>
                </c:pt>
                <c:pt idx="1574">
                  <c:v>42.364520607711995</c:v>
                </c:pt>
                <c:pt idx="1575">
                  <c:v>42.859498170770998</c:v>
                </c:pt>
                <c:pt idx="1576">
                  <c:v>42.974352584660004</c:v>
                </c:pt>
                <c:pt idx="1577">
                  <c:v>43.411289838921</c:v>
                </c:pt>
                <c:pt idx="1578">
                  <c:v>43.910354747669999</c:v>
                </c:pt>
                <c:pt idx="1579">
                  <c:v>40.295792333632313</c:v>
                </c:pt>
                <c:pt idx="1580">
                  <c:v>40.747975387316998</c:v>
                </c:pt>
                <c:pt idx="1581">
                  <c:v>41.156301221747995</c:v>
                </c:pt>
                <c:pt idx="1582">
                  <c:v>41.549912611694999</c:v>
                </c:pt>
                <c:pt idx="1583">
                  <c:v>41.904694217586979</c:v>
                </c:pt>
                <c:pt idx="1584">
                  <c:v>42.222280977700002</c:v>
                </c:pt>
                <c:pt idx="1585">
                  <c:v>42.505534034017003</c:v>
                </c:pt>
                <c:pt idx="1586">
                  <c:v>42.756497059382959</c:v>
                </c:pt>
                <c:pt idx="1587">
                  <c:v>42.980074868625998</c:v>
                </c:pt>
                <c:pt idx="1588">
                  <c:v>43.175449992608002</c:v>
                </c:pt>
                <c:pt idx="1589">
                  <c:v>43.343848635035997</c:v>
                </c:pt>
                <c:pt idx="1590">
                  <c:v>43.486905734186003</c:v>
                </c:pt>
                <c:pt idx="1591">
                  <c:v>43.606256228334011</c:v>
                </c:pt>
                <c:pt idx="1592">
                  <c:v>43.703126321187021</c:v>
                </c:pt>
                <c:pt idx="1593">
                  <c:v>43.782012093004013</c:v>
                </c:pt>
                <c:pt idx="1594">
                  <c:v>43.841278605508997</c:v>
                </c:pt>
                <c:pt idx="1595">
                  <c:v>43.881743327839999</c:v>
                </c:pt>
                <c:pt idx="1596">
                  <c:v>43.904223729135005</c:v>
                </c:pt>
                <c:pt idx="1597">
                  <c:v>43.910354747669999</c:v>
                </c:pt>
                <c:pt idx="1598">
                  <c:v>43.904632463703969</c:v>
                </c:pt>
                <c:pt idx="1599">
                  <c:v>43.884604469822939</c:v>
                </c:pt>
                <c:pt idx="1600">
                  <c:v>43.893596630341001</c:v>
                </c:pt>
                <c:pt idx="1601">
                  <c:v>43.900953852583001</c:v>
                </c:pt>
                <c:pt idx="1602">
                  <c:v>43.900545118014001</c:v>
                </c:pt>
                <c:pt idx="1603">
                  <c:v>43.885421938961002</c:v>
                </c:pt>
                <c:pt idx="1604">
                  <c:v>43.855584315424004</c:v>
                </c:pt>
                <c:pt idx="1605">
                  <c:v>43.812258451109997</c:v>
                </c:pt>
                <c:pt idx="1606">
                  <c:v>43.756261815156996</c:v>
                </c:pt>
                <c:pt idx="1607">
                  <c:v>43.688820611271993</c:v>
                </c:pt>
                <c:pt idx="1608">
                  <c:v>43.609526104886001</c:v>
                </c:pt>
                <c:pt idx="1609">
                  <c:v>43.520013234275027</c:v>
                </c:pt>
                <c:pt idx="1610">
                  <c:v>43.420690734008012</c:v>
                </c:pt>
                <c:pt idx="1611">
                  <c:v>43.311967338653979</c:v>
                </c:pt>
                <c:pt idx="1612">
                  <c:v>43.194251782782004</c:v>
                </c:pt>
                <c:pt idx="1613">
                  <c:v>43.10269523932601</c:v>
                </c:pt>
                <c:pt idx="1614">
                  <c:v>43.011547430438995</c:v>
                </c:pt>
                <c:pt idx="1615">
                  <c:v>42.910589991895996</c:v>
                </c:pt>
                <c:pt idx="1616">
                  <c:v>42.801049127403978</c:v>
                </c:pt>
                <c:pt idx="1617">
                  <c:v>42.683333571532003</c:v>
                </c:pt>
                <c:pt idx="1618">
                  <c:v>42.592185762645002</c:v>
                </c:pt>
                <c:pt idx="1619">
                  <c:v>42.501446688326979</c:v>
                </c:pt>
                <c:pt idx="1620">
                  <c:v>42.401715453490979</c:v>
                </c:pt>
                <c:pt idx="1621">
                  <c:v>42.294626996413001</c:v>
                </c:pt>
                <c:pt idx="1622">
                  <c:v>42.179772582524024</c:v>
                </c:pt>
                <c:pt idx="1623">
                  <c:v>42.057152211824011</c:v>
                </c:pt>
                <c:pt idx="1624">
                  <c:v>41.927174618882006</c:v>
                </c:pt>
                <c:pt idx="1625">
                  <c:v>41.791066007405</c:v>
                </c:pt>
                <c:pt idx="1626">
                  <c:v>41.656183599634979</c:v>
                </c:pt>
                <c:pt idx="1627">
                  <c:v>41.518031315312996</c:v>
                </c:pt>
                <c:pt idx="1628">
                  <c:v>41.373339277886998</c:v>
                </c:pt>
                <c:pt idx="1629">
                  <c:v>41.223333691064013</c:v>
                </c:pt>
                <c:pt idx="1630">
                  <c:v>41.067197085705999</c:v>
                </c:pt>
                <c:pt idx="1631">
                  <c:v>40.906155665520011</c:v>
                </c:pt>
                <c:pt idx="1632">
                  <c:v>40.740618165075013</c:v>
                </c:pt>
                <c:pt idx="1633">
                  <c:v>40.5717699146211</c:v>
                </c:pt>
                <c:pt idx="1634">
                  <c:v>40.403698259848277</c:v>
                </c:pt>
                <c:pt idx="1635">
                  <c:v>40.231375765557921</c:v>
                </c:pt>
                <c:pt idx="1636">
                  <c:v>40.055047672491277</c:v>
                </c:pt>
                <c:pt idx="1637">
                  <c:v>39.874918347933011</c:v>
                </c:pt>
                <c:pt idx="1638">
                  <c:v>39.691273906081321</c:v>
                </c:pt>
                <c:pt idx="1639">
                  <c:v>39.504400461134459</c:v>
                </c:pt>
                <c:pt idx="1640">
                  <c:v>39.314461506920168</c:v>
                </c:pt>
                <c:pt idx="1641">
                  <c:v>39.129263873706279</c:v>
                </c:pt>
                <c:pt idx="1642">
                  <c:v>38.941859073819778</c:v>
                </c:pt>
                <c:pt idx="1643">
                  <c:v>38.751634005407183</c:v>
                </c:pt>
                <c:pt idx="1644">
                  <c:v>38.555441412287159</c:v>
                </c:pt>
                <c:pt idx="1645">
                  <c:v>38.356878158666959</c:v>
                </c:pt>
                <c:pt idx="1646">
                  <c:v>38.156107738374203</c:v>
                </c:pt>
                <c:pt idx="1647">
                  <c:v>37.953252771779496</c:v>
                </c:pt>
                <c:pt idx="1648">
                  <c:v>37.748476752710495</c:v>
                </c:pt>
                <c:pt idx="1649">
                  <c:v>37.541943174994799</c:v>
                </c:pt>
                <c:pt idx="1650">
                  <c:v>37.334919115796268</c:v>
                </c:pt>
                <c:pt idx="1651">
                  <c:v>37.132309389943003</c:v>
                </c:pt>
                <c:pt idx="1652">
                  <c:v>36.929004815322394</c:v>
                </c:pt>
                <c:pt idx="1653">
                  <c:v>36.724187922796496</c:v>
                </c:pt>
                <c:pt idx="1654">
                  <c:v>36.517899585822157</c:v>
                </c:pt>
                <c:pt idx="1655">
                  <c:v>36.310385045140897</c:v>
                </c:pt>
                <c:pt idx="1656">
                  <c:v>36.101685174209479</c:v>
                </c:pt>
                <c:pt idx="1657">
                  <c:v>35.891963466855579</c:v>
                </c:pt>
                <c:pt idx="1658">
                  <c:v>35.681301669992969</c:v>
                </c:pt>
                <c:pt idx="1659">
                  <c:v>35.469822403992367</c:v>
                </c:pt>
                <c:pt idx="1660">
                  <c:v>35.257648289224477</c:v>
                </c:pt>
                <c:pt idx="1661">
                  <c:v>35.044901946060008</c:v>
                </c:pt>
                <c:pt idx="1662">
                  <c:v>34.846461312810469</c:v>
                </c:pt>
                <c:pt idx="1663">
                  <c:v>34.649819111664577</c:v>
                </c:pt>
                <c:pt idx="1664">
                  <c:v>34.452073327182397</c:v>
                </c:pt>
                <c:pt idx="1665">
                  <c:v>34.253387453191458</c:v>
                </c:pt>
                <c:pt idx="1666">
                  <c:v>34.053802363148804</c:v>
                </c:pt>
                <c:pt idx="1667">
                  <c:v>33.853481550881867</c:v>
                </c:pt>
                <c:pt idx="1668">
                  <c:v>33.652506763304594</c:v>
                </c:pt>
                <c:pt idx="1669">
                  <c:v>33.470579006642673</c:v>
                </c:pt>
                <c:pt idx="1670">
                  <c:v>33.295231876541735</c:v>
                </c:pt>
                <c:pt idx="1671">
                  <c:v>33.118822036561312</c:v>
                </c:pt>
                <c:pt idx="1672">
                  <c:v>32.940981625589394</c:v>
                </c:pt>
                <c:pt idx="1673">
                  <c:v>32.761792390539846</c:v>
                </c:pt>
                <c:pt idx="1674">
                  <c:v>32.581336078326295</c:v>
                </c:pt>
                <c:pt idx="1675">
                  <c:v>32.398672599440197</c:v>
                </c:pt>
                <c:pt idx="1676">
                  <c:v>32.214987284131595</c:v>
                </c:pt>
                <c:pt idx="1677">
                  <c:v>32.031628956478201</c:v>
                </c:pt>
                <c:pt idx="1678">
                  <c:v>31.860859653550001</c:v>
                </c:pt>
                <c:pt idx="1679">
                  <c:v>31.693728088285887</c:v>
                </c:pt>
                <c:pt idx="1680">
                  <c:v>31.525165952030296</c:v>
                </c:pt>
                <c:pt idx="1681">
                  <c:v>31.355254991696995</c:v>
                </c:pt>
                <c:pt idx="1682">
                  <c:v>31.184117827656713</c:v>
                </c:pt>
                <c:pt idx="1683">
                  <c:v>31.011836206823187</c:v>
                </c:pt>
                <c:pt idx="1684">
                  <c:v>30.838573623024097</c:v>
                </c:pt>
                <c:pt idx="1685">
                  <c:v>30.6643709497163</c:v>
                </c:pt>
                <c:pt idx="1686">
                  <c:v>30.489350807270487</c:v>
                </c:pt>
                <c:pt idx="1687">
                  <c:v>30.313594942600513</c:v>
                </c:pt>
                <c:pt idx="1688">
                  <c:v>30.137185102620116</c:v>
                </c:pt>
                <c:pt idx="1689">
                  <c:v>29.96016216078619</c:v>
                </c:pt>
                <c:pt idx="1690">
                  <c:v>29.783139218952282</c:v>
                </c:pt>
                <c:pt idx="1691">
                  <c:v>29.611511573429187</c:v>
                </c:pt>
                <c:pt idx="1692">
                  <c:v>29.441110131613087</c:v>
                </c:pt>
                <c:pt idx="1693">
                  <c:v>29.27062694288318</c:v>
                </c:pt>
                <c:pt idx="1694">
                  <c:v>29.10120646403271</c:v>
                </c:pt>
                <c:pt idx="1695">
                  <c:v>28.931295503699399</c:v>
                </c:pt>
                <c:pt idx="1696">
                  <c:v>28.760894061883302</c:v>
                </c:pt>
                <c:pt idx="1697">
                  <c:v>28.590043012041289</c:v>
                </c:pt>
                <c:pt idx="1698">
                  <c:v>28.4188241010872</c:v>
                </c:pt>
                <c:pt idx="1699">
                  <c:v>28.247319075934783</c:v>
                </c:pt>
                <c:pt idx="1700">
                  <c:v>28.075568810040988</c:v>
                </c:pt>
                <c:pt idx="1701">
                  <c:v>27.903614176862689</c:v>
                </c:pt>
                <c:pt idx="1702">
                  <c:v>27.731536923313691</c:v>
                </c:pt>
                <c:pt idx="1703">
                  <c:v>27.559377922850913</c:v>
                </c:pt>
                <c:pt idx="1704">
                  <c:v>27.387218922388101</c:v>
                </c:pt>
                <c:pt idx="1705">
                  <c:v>27.215059921925281</c:v>
                </c:pt>
                <c:pt idx="1706">
                  <c:v>27.041715591212387</c:v>
                </c:pt>
                <c:pt idx="1707">
                  <c:v>26.868534754327083</c:v>
                </c:pt>
                <c:pt idx="1708">
                  <c:v>26.704100837218405</c:v>
                </c:pt>
                <c:pt idx="1709">
                  <c:v>26.544203873825584</c:v>
                </c:pt>
                <c:pt idx="1710">
                  <c:v>26.383979922777588</c:v>
                </c:pt>
                <c:pt idx="1711">
                  <c:v>26.223633351358888</c:v>
                </c:pt>
                <c:pt idx="1712">
                  <c:v>26.067537619457802</c:v>
                </c:pt>
                <c:pt idx="1713">
                  <c:v>25.92497100179061</c:v>
                </c:pt>
                <c:pt idx="1714">
                  <c:v>25.78779968043418</c:v>
                </c:pt>
                <c:pt idx="1715">
                  <c:v>25.65103709364681</c:v>
                </c:pt>
                <c:pt idx="1716">
                  <c:v>25.513293543893788</c:v>
                </c:pt>
                <c:pt idx="1717">
                  <c:v>25.374650778089013</c:v>
                </c:pt>
                <c:pt idx="1718">
                  <c:v>25.235190543146189</c:v>
                </c:pt>
                <c:pt idx="1719">
                  <c:v>25.095035459436101</c:v>
                </c:pt>
                <c:pt idx="1720">
                  <c:v>24.956188326346801</c:v>
                </c:pt>
                <c:pt idx="1721">
                  <c:v>24.81930311918871</c:v>
                </c:pt>
                <c:pt idx="1722">
                  <c:v>24.686055649694708</c:v>
                </c:pt>
                <c:pt idx="1723">
                  <c:v>24.55268555983</c:v>
                </c:pt>
                <c:pt idx="1724">
                  <c:v>24.418579747741084</c:v>
                </c:pt>
                <c:pt idx="1725">
                  <c:v>24.283738213427974</c:v>
                </c:pt>
                <c:pt idx="1726">
                  <c:v>24.156335648270698</c:v>
                </c:pt>
                <c:pt idx="1727">
                  <c:v>24.030976755958417</c:v>
                </c:pt>
                <c:pt idx="1728">
                  <c:v>23.904718647594287</c:v>
                </c:pt>
                <c:pt idx="1729">
                  <c:v>23.777561323178411</c:v>
                </c:pt>
                <c:pt idx="1730">
                  <c:v>23.658701310513202</c:v>
                </c:pt>
                <c:pt idx="1731">
                  <c:v>23.552675563314597</c:v>
                </c:pt>
                <c:pt idx="1732">
                  <c:v>23.468231001359182</c:v>
                </c:pt>
                <c:pt idx="1733">
                  <c:v>23.390121825223289</c:v>
                </c:pt>
                <c:pt idx="1734">
                  <c:v>23.309151507104399</c:v>
                </c:pt>
                <c:pt idx="1735">
                  <c:v>23.22556528774388</c:v>
                </c:pt>
                <c:pt idx="1736">
                  <c:v>23.140180636279787</c:v>
                </c:pt>
                <c:pt idx="1737">
                  <c:v>23.060395648410999</c:v>
                </c:pt>
                <c:pt idx="1738">
                  <c:v>22.981387256223282</c:v>
                </c:pt>
                <c:pt idx="1739">
                  <c:v>22.902256243664883</c:v>
                </c:pt>
                <c:pt idx="1740">
                  <c:v>22.820877190976997</c:v>
                </c:pt>
                <c:pt idx="1741">
                  <c:v>22.73700485741821</c:v>
                </c:pt>
                <c:pt idx="1742">
                  <c:v>22.650843610273</c:v>
                </c:pt>
                <c:pt idx="1743">
                  <c:v>22.5624751964552</c:v>
                </c:pt>
                <c:pt idx="1744">
                  <c:v>22.472063109792387</c:v>
                </c:pt>
                <c:pt idx="1745">
                  <c:v>22.379770844112187</c:v>
                </c:pt>
                <c:pt idx="1746">
                  <c:v>22.286701982750881</c:v>
                </c:pt>
                <c:pt idx="1747">
                  <c:v>22.202380041166183</c:v>
                </c:pt>
                <c:pt idx="1748">
                  <c:v>22.119856531685098</c:v>
                </c:pt>
                <c:pt idx="1749">
                  <c:v>22.0367199203505</c:v>
                </c:pt>
                <c:pt idx="1750">
                  <c:v>21.952357105308899</c:v>
                </c:pt>
                <c:pt idx="1751">
                  <c:v>21.866032364336089</c:v>
                </c:pt>
                <c:pt idx="1752">
                  <c:v>21.778236178914884</c:v>
                </c:pt>
                <c:pt idx="1753">
                  <c:v>21.688764181760789</c:v>
                </c:pt>
                <c:pt idx="1754">
                  <c:v>21.601458477822412</c:v>
                </c:pt>
                <c:pt idx="1755">
                  <c:v>21.522286591807088</c:v>
                </c:pt>
                <c:pt idx="1756">
                  <c:v>21.461589508310585</c:v>
                </c:pt>
                <c:pt idx="1757">
                  <c:v>21.403426579141872</c:v>
                </c:pt>
                <c:pt idx="1758">
                  <c:v>21.342320761076401</c:v>
                </c:pt>
                <c:pt idx="1759">
                  <c:v>21.278394674484787</c:v>
                </c:pt>
                <c:pt idx="1760">
                  <c:v>21.211770939737789</c:v>
                </c:pt>
                <c:pt idx="1761">
                  <c:v>21.147150004378901</c:v>
                </c:pt>
                <c:pt idx="1762">
                  <c:v>21.087025149279</c:v>
                </c:pt>
                <c:pt idx="1763">
                  <c:v>21.024938368247913</c:v>
                </c:pt>
                <c:pt idx="1764">
                  <c:v>20.962361105733983</c:v>
                </c:pt>
                <c:pt idx="1765">
                  <c:v>20.924839272299788</c:v>
                </c:pt>
                <c:pt idx="1766">
                  <c:v>20.939798957525184</c:v>
                </c:pt>
                <c:pt idx="1767">
                  <c:v>20.9559848464576</c:v>
                </c:pt>
                <c:pt idx="1768">
                  <c:v>20.967388540932689</c:v>
                </c:pt>
                <c:pt idx="1769">
                  <c:v>20.9738874205798</c:v>
                </c:pt>
                <c:pt idx="1770">
                  <c:v>20.9771164236749</c:v>
                </c:pt>
                <c:pt idx="1771">
                  <c:v>20.984310152089289</c:v>
                </c:pt>
                <c:pt idx="1772">
                  <c:v>20.990073309512187</c:v>
                </c:pt>
                <c:pt idx="1773">
                  <c:v>20.990645537908783</c:v>
                </c:pt>
                <c:pt idx="1774">
                  <c:v>20.98614945764978</c:v>
                </c:pt>
                <c:pt idx="1775">
                  <c:v>20.976748562562779</c:v>
                </c:pt>
                <c:pt idx="1776">
                  <c:v>20.962647219932272</c:v>
                </c:pt>
                <c:pt idx="1777">
                  <c:v>20.94466289889629</c:v>
                </c:pt>
                <c:pt idx="1778">
                  <c:v>20.922632105627173</c:v>
                </c:pt>
                <c:pt idx="1779">
                  <c:v>20.89635047284051</c:v>
                </c:pt>
                <c:pt idx="1780">
                  <c:v>20.8671668246139</c:v>
                </c:pt>
                <c:pt idx="1781">
                  <c:v>20.834263691809412</c:v>
                </c:pt>
                <c:pt idx="1782">
                  <c:v>20.804017333703388</c:v>
                </c:pt>
                <c:pt idx="1783">
                  <c:v>20.827233457222597</c:v>
                </c:pt>
                <c:pt idx="1784">
                  <c:v>20.857561562242417</c:v>
                </c:pt>
                <c:pt idx="1785">
                  <c:v>20.902726732116882</c:v>
                </c:pt>
                <c:pt idx="1786">
                  <c:v>20.946870065568888</c:v>
                </c:pt>
                <c:pt idx="1787">
                  <c:v>20.985331988511778</c:v>
                </c:pt>
                <c:pt idx="1788">
                  <c:v>21.017744639833499</c:v>
                </c:pt>
                <c:pt idx="1789">
                  <c:v>21.04414889299089</c:v>
                </c:pt>
                <c:pt idx="1790">
                  <c:v>21.066629294285878</c:v>
                </c:pt>
                <c:pt idx="1791">
                  <c:v>21.084736235692588</c:v>
                </c:pt>
                <c:pt idx="1792">
                  <c:v>21.09712089313328</c:v>
                </c:pt>
                <c:pt idx="1793">
                  <c:v>21.119315180230011</c:v>
                </c:pt>
                <c:pt idx="1794">
                  <c:v>21.175270942726087</c:v>
                </c:pt>
                <c:pt idx="1795">
                  <c:v>21.239891878085</c:v>
                </c:pt>
                <c:pt idx="1796">
                  <c:v>21.298177427624399</c:v>
                </c:pt>
                <c:pt idx="1797">
                  <c:v>21.3536835820946</c:v>
                </c:pt>
                <c:pt idx="1798">
                  <c:v>21.402772603831483</c:v>
                </c:pt>
                <c:pt idx="1799">
                  <c:v>21.445526239748872</c:v>
                </c:pt>
                <c:pt idx="1800">
                  <c:v>10.923431356525008</c:v>
                </c:pt>
                <c:pt idx="1801">
                  <c:v>11.1976513788671</c:v>
                </c:pt>
                <c:pt idx="1802">
                  <c:v>11.474364682080099</c:v>
                </c:pt>
                <c:pt idx="1803">
                  <c:v>11.7396334173611</c:v>
                </c:pt>
                <c:pt idx="1804">
                  <c:v>11.993007976684206</c:v>
                </c:pt>
                <c:pt idx="1805">
                  <c:v>12.234365739678696</c:v>
                </c:pt>
                <c:pt idx="1806">
                  <c:v>12.5106703083227</c:v>
                </c:pt>
                <c:pt idx="1807">
                  <c:v>12.807125491218398</c:v>
                </c:pt>
                <c:pt idx="1808">
                  <c:v>13.111264884011298</c:v>
                </c:pt>
                <c:pt idx="1809">
                  <c:v>13.426767097822404</c:v>
                </c:pt>
                <c:pt idx="1810">
                  <c:v>13.752446802401611</c:v>
                </c:pt>
                <c:pt idx="1811">
                  <c:v>14.084094031688206</c:v>
                </c:pt>
                <c:pt idx="1812">
                  <c:v>14.403315730077198</c:v>
                </c:pt>
                <c:pt idx="1813">
                  <c:v>14.705574943852699</c:v>
                </c:pt>
                <c:pt idx="1814">
                  <c:v>14.998269768713593</c:v>
                </c:pt>
                <c:pt idx="1815">
                  <c:v>15.288553059617401</c:v>
                </c:pt>
                <c:pt idx="1816">
                  <c:v>15.6108402672739</c:v>
                </c:pt>
                <c:pt idx="1817">
                  <c:v>15.976984694184106</c:v>
                </c:pt>
                <c:pt idx="1818">
                  <c:v>16.344477945171985</c:v>
                </c:pt>
                <c:pt idx="1819">
                  <c:v>16.696766270193081</c:v>
                </c:pt>
                <c:pt idx="1820">
                  <c:v>17.037405659997713</c:v>
                </c:pt>
                <c:pt idx="1821">
                  <c:v>17.362717503464783</c:v>
                </c:pt>
                <c:pt idx="1822">
                  <c:v>17.671271229602908</c:v>
                </c:pt>
                <c:pt idx="1823">
                  <c:v>17.963148585325772</c:v>
                </c:pt>
                <c:pt idx="1824">
                  <c:v>18.239126166314598</c:v>
                </c:pt>
                <c:pt idx="1825">
                  <c:v>18.502596469492001</c:v>
                </c:pt>
              </c:numCache>
            </c:numRef>
          </c:val>
        </c:ser>
        <c:marker val="1"/>
        <c:axId val="146176256"/>
        <c:axId val="146209408"/>
      </c:lineChart>
      <c:dateAx>
        <c:axId val="146176256"/>
        <c:scaling>
          <c:orientation val="minMax"/>
        </c:scaling>
        <c:axPos val="b"/>
        <c:numFmt formatCode="m/d/yyyy" sourceLinked="1"/>
        <c:tickLblPos val="nextTo"/>
        <c:crossAx val="146209408"/>
        <c:crosses val="autoZero"/>
        <c:auto val="1"/>
        <c:lblOffset val="100"/>
        <c:baseTimeUnit val="days"/>
      </c:dateAx>
      <c:valAx>
        <c:axId val="146209408"/>
        <c:scaling>
          <c:orientation val="minMax"/>
        </c:scaling>
        <c:axPos val="l"/>
        <c:majorGridlines/>
        <c:title>
          <c:tx>
            <c:rich>
              <a:bodyPr rot="-5400000" vert="horz"/>
              <a:lstStyle/>
              <a:p>
                <a:pPr>
                  <a:defRPr/>
                </a:pPr>
                <a:r>
                  <a:rPr lang="en-US"/>
                  <a:t>Flow (cfs)</a:t>
                </a:r>
              </a:p>
            </c:rich>
          </c:tx>
          <c:layout/>
        </c:title>
        <c:numFmt formatCode="#,##0" sourceLinked="0"/>
        <c:tickLblPos val="nextTo"/>
        <c:crossAx val="146176256"/>
        <c:crosses val="autoZero"/>
        <c:crossBetween val="between"/>
      </c:valAx>
    </c:plotArea>
    <c:legend>
      <c:legendPos val="r"/>
      <c:layout>
        <c:manualLayout>
          <c:xMode val="edge"/>
          <c:yMode val="edge"/>
          <c:x val="0.66434780817365602"/>
          <c:y val="5.1138153185397266E-2"/>
          <c:w val="0.3014918521918753"/>
          <c:h val="0.16439012168933428"/>
        </c:manualLayout>
      </c:layout>
      <c:spPr>
        <a:solidFill>
          <a:schemeClr val="bg1"/>
        </a:solidFill>
      </c:spPr>
    </c:legend>
    <c:plotVisOnly val="1"/>
    <c:dispBlanksAs val="gap"/>
  </c:chart>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1007470220068653"/>
          <c:y val="4.3871652636357603E-2"/>
          <c:w val="0.87054445117437285"/>
          <c:h val="0.86633279295970367"/>
        </c:manualLayout>
      </c:layout>
      <c:areaChart>
        <c:grouping val="stacked"/>
        <c:ser>
          <c:idx val="0"/>
          <c:order val="0"/>
          <c:tx>
            <c:strRef>
              <c:f>'Flow Chart Tables'!$B$1</c:f>
              <c:strCache>
                <c:ptCount val="1"/>
                <c:pt idx="0">
                  <c:v>Minimum in-stream flow target</c:v>
                </c:pt>
              </c:strCache>
            </c:strRef>
          </c:tx>
          <c:spPr>
            <a:solidFill>
              <a:srgbClr val="4F81BD"/>
            </a:solidFill>
          </c:spPr>
          <c:cat>
            <c:numRef>
              <c:f>'Flow Chart Tables'!$A$2:$A$1827</c:f>
              <c:numCache>
                <c:formatCode>m/d/yyyy;@</c:formatCode>
                <c:ptCount val="1826"/>
                <c:pt idx="0">
                  <c:v>32509</c:v>
                </c:pt>
                <c:pt idx="1">
                  <c:v>32510</c:v>
                </c:pt>
                <c:pt idx="2">
                  <c:v>32511</c:v>
                </c:pt>
                <c:pt idx="3">
                  <c:v>32512</c:v>
                </c:pt>
                <c:pt idx="4">
                  <c:v>32513</c:v>
                </c:pt>
                <c:pt idx="5">
                  <c:v>32514</c:v>
                </c:pt>
                <c:pt idx="6">
                  <c:v>32515</c:v>
                </c:pt>
                <c:pt idx="7">
                  <c:v>32516</c:v>
                </c:pt>
                <c:pt idx="8">
                  <c:v>32517</c:v>
                </c:pt>
                <c:pt idx="9">
                  <c:v>32518</c:v>
                </c:pt>
                <c:pt idx="10">
                  <c:v>32519</c:v>
                </c:pt>
                <c:pt idx="11">
                  <c:v>32520</c:v>
                </c:pt>
                <c:pt idx="12">
                  <c:v>32521</c:v>
                </c:pt>
                <c:pt idx="13">
                  <c:v>32522</c:v>
                </c:pt>
                <c:pt idx="14">
                  <c:v>32523</c:v>
                </c:pt>
                <c:pt idx="15">
                  <c:v>32524</c:v>
                </c:pt>
                <c:pt idx="16">
                  <c:v>32525</c:v>
                </c:pt>
                <c:pt idx="17">
                  <c:v>32526</c:v>
                </c:pt>
                <c:pt idx="18">
                  <c:v>32527</c:v>
                </c:pt>
                <c:pt idx="19">
                  <c:v>32528</c:v>
                </c:pt>
                <c:pt idx="20">
                  <c:v>32529</c:v>
                </c:pt>
                <c:pt idx="21">
                  <c:v>32530</c:v>
                </c:pt>
                <c:pt idx="22">
                  <c:v>32531</c:v>
                </c:pt>
                <c:pt idx="23">
                  <c:v>32532</c:v>
                </c:pt>
                <c:pt idx="24">
                  <c:v>32533</c:v>
                </c:pt>
                <c:pt idx="25">
                  <c:v>32534</c:v>
                </c:pt>
                <c:pt idx="26">
                  <c:v>32535</c:v>
                </c:pt>
                <c:pt idx="27">
                  <c:v>32536</c:v>
                </c:pt>
                <c:pt idx="28">
                  <c:v>32537</c:v>
                </c:pt>
                <c:pt idx="29">
                  <c:v>32538</c:v>
                </c:pt>
                <c:pt idx="30">
                  <c:v>32539</c:v>
                </c:pt>
                <c:pt idx="31">
                  <c:v>32540</c:v>
                </c:pt>
                <c:pt idx="32">
                  <c:v>32541</c:v>
                </c:pt>
                <c:pt idx="33">
                  <c:v>32542</c:v>
                </c:pt>
                <c:pt idx="34">
                  <c:v>32543</c:v>
                </c:pt>
                <c:pt idx="35">
                  <c:v>32544</c:v>
                </c:pt>
                <c:pt idx="36">
                  <c:v>32545</c:v>
                </c:pt>
                <c:pt idx="37">
                  <c:v>32546</c:v>
                </c:pt>
                <c:pt idx="38">
                  <c:v>32547</c:v>
                </c:pt>
                <c:pt idx="39">
                  <c:v>32548</c:v>
                </c:pt>
                <c:pt idx="40">
                  <c:v>32549</c:v>
                </c:pt>
                <c:pt idx="41">
                  <c:v>32550</c:v>
                </c:pt>
                <c:pt idx="42">
                  <c:v>32551</c:v>
                </c:pt>
                <c:pt idx="43">
                  <c:v>32552</c:v>
                </c:pt>
                <c:pt idx="44">
                  <c:v>32553</c:v>
                </c:pt>
                <c:pt idx="45">
                  <c:v>32554</c:v>
                </c:pt>
                <c:pt idx="46">
                  <c:v>32555</c:v>
                </c:pt>
                <c:pt idx="47">
                  <c:v>32556</c:v>
                </c:pt>
                <c:pt idx="48">
                  <c:v>32557</c:v>
                </c:pt>
                <c:pt idx="49">
                  <c:v>32558</c:v>
                </c:pt>
                <c:pt idx="50">
                  <c:v>32559</c:v>
                </c:pt>
                <c:pt idx="51">
                  <c:v>32560</c:v>
                </c:pt>
                <c:pt idx="52">
                  <c:v>32561</c:v>
                </c:pt>
                <c:pt idx="53">
                  <c:v>32562</c:v>
                </c:pt>
                <c:pt idx="54">
                  <c:v>32563</c:v>
                </c:pt>
                <c:pt idx="55">
                  <c:v>32564</c:v>
                </c:pt>
                <c:pt idx="56">
                  <c:v>32565</c:v>
                </c:pt>
                <c:pt idx="57">
                  <c:v>32566</c:v>
                </c:pt>
                <c:pt idx="58">
                  <c:v>32567</c:v>
                </c:pt>
                <c:pt idx="59">
                  <c:v>32568</c:v>
                </c:pt>
                <c:pt idx="60">
                  <c:v>32569</c:v>
                </c:pt>
                <c:pt idx="61">
                  <c:v>32570</c:v>
                </c:pt>
                <c:pt idx="62">
                  <c:v>32571</c:v>
                </c:pt>
                <c:pt idx="63">
                  <c:v>32572</c:v>
                </c:pt>
                <c:pt idx="64">
                  <c:v>32573</c:v>
                </c:pt>
                <c:pt idx="65">
                  <c:v>32574</c:v>
                </c:pt>
                <c:pt idx="66">
                  <c:v>32575</c:v>
                </c:pt>
                <c:pt idx="67">
                  <c:v>32576</c:v>
                </c:pt>
                <c:pt idx="68">
                  <c:v>32577</c:v>
                </c:pt>
                <c:pt idx="69">
                  <c:v>32578</c:v>
                </c:pt>
                <c:pt idx="70">
                  <c:v>32579</c:v>
                </c:pt>
                <c:pt idx="71">
                  <c:v>32580</c:v>
                </c:pt>
                <c:pt idx="72">
                  <c:v>32581</c:v>
                </c:pt>
                <c:pt idx="73">
                  <c:v>32582</c:v>
                </c:pt>
                <c:pt idx="74">
                  <c:v>32583</c:v>
                </c:pt>
                <c:pt idx="75">
                  <c:v>32584</c:v>
                </c:pt>
                <c:pt idx="76">
                  <c:v>32585</c:v>
                </c:pt>
                <c:pt idx="77">
                  <c:v>32586</c:v>
                </c:pt>
                <c:pt idx="78">
                  <c:v>32587</c:v>
                </c:pt>
                <c:pt idx="79">
                  <c:v>32588</c:v>
                </c:pt>
                <c:pt idx="80">
                  <c:v>32589</c:v>
                </c:pt>
                <c:pt idx="81">
                  <c:v>32590</c:v>
                </c:pt>
                <c:pt idx="82">
                  <c:v>32591</c:v>
                </c:pt>
                <c:pt idx="83">
                  <c:v>32592</c:v>
                </c:pt>
                <c:pt idx="84">
                  <c:v>32593</c:v>
                </c:pt>
                <c:pt idx="85">
                  <c:v>32594</c:v>
                </c:pt>
                <c:pt idx="86">
                  <c:v>32595</c:v>
                </c:pt>
                <c:pt idx="87">
                  <c:v>32596</c:v>
                </c:pt>
                <c:pt idx="88">
                  <c:v>32597</c:v>
                </c:pt>
                <c:pt idx="89">
                  <c:v>32598</c:v>
                </c:pt>
                <c:pt idx="90">
                  <c:v>32599</c:v>
                </c:pt>
                <c:pt idx="91">
                  <c:v>32600</c:v>
                </c:pt>
                <c:pt idx="92">
                  <c:v>32601</c:v>
                </c:pt>
                <c:pt idx="93">
                  <c:v>32602</c:v>
                </c:pt>
                <c:pt idx="94">
                  <c:v>32603</c:v>
                </c:pt>
                <c:pt idx="95">
                  <c:v>32604</c:v>
                </c:pt>
                <c:pt idx="96">
                  <c:v>32605</c:v>
                </c:pt>
                <c:pt idx="97">
                  <c:v>32606</c:v>
                </c:pt>
                <c:pt idx="98">
                  <c:v>32607</c:v>
                </c:pt>
                <c:pt idx="99">
                  <c:v>32608</c:v>
                </c:pt>
                <c:pt idx="100">
                  <c:v>32609</c:v>
                </c:pt>
                <c:pt idx="101">
                  <c:v>32610</c:v>
                </c:pt>
                <c:pt idx="102">
                  <c:v>32611</c:v>
                </c:pt>
                <c:pt idx="103">
                  <c:v>32612</c:v>
                </c:pt>
                <c:pt idx="104">
                  <c:v>32613</c:v>
                </c:pt>
                <c:pt idx="105">
                  <c:v>32614</c:v>
                </c:pt>
                <c:pt idx="106">
                  <c:v>32615</c:v>
                </c:pt>
                <c:pt idx="107">
                  <c:v>32616</c:v>
                </c:pt>
                <c:pt idx="108">
                  <c:v>32617</c:v>
                </c:pt>
                <c:pt idx="109">
                  <c:v>32618</c:v>
                </c:pt>
                <c:pt idx="110">
                  <c:v>32619</c:v>
                </c:pt>
                <c:pt idx="111">
                  <c:v>32620</c:v>
                </c:pt>
                <c:pt idx="112">
                  <c:v>32621</c:v>
                </c:pt>
                <c:pt idx="113">
                  <c:v>32622</c:v>
                </c:pt>
                <c:pt idx="114">
                  <c:v>32623</c:v>
                </c:pt>
                <c:pt idx="115">
                  <c:v>32624</c:v>
                </c:pt>
                <c:pt idx="116">
                  <c:v>32625</c:v>
                </c:pt>
                <c:pt idx="117">
                  <c:v>32626</c:v>
                </c:pt>
                <c:pt idx="118">
                  <c:v>32627</c:v>
                </c:pt>
                <c:pt idx="119">
                  <c:v>32628</c:v>
                </c:pt>
                <c:pt idx="120">
                  <c:v>32629</c:v>
                </c:pt>
                <c:pt idx="121">
                  <c:v>32630</c:v>
                </c:pt>
                <c:pt idx="122">
                  <c:v>32631</c:v>
                </c:pt>
                <c:pt idx="123">
                  <c:v>32632</c:v>
                </c:pt>
                <c:pt idx="124">
                  <c:v>32633</c:v>
                </c:pt>
                <c:pt idx="125">
                  <c:v>32634</c:v>
                </c:pt>
                <c:pt idx="126">
                  <c:v>32635</c:v>
                </c:pt>
                <c:pt idx="127">
                  <c:v>32636</c:v>
                </c:pt>
                <c:pt idx="128">
                  <c:v>32637</c:v>
                </c:pt>
                <c:pt idx="129">
                  <c:v>32638</c:v>
                </c:pt>
                <c:pt idx="130">
                  <c:v>32639</c:v>
                </c:pt>
                <c:pt idx="131">
                  <c:v>32640</c:v>
                </c:pt>
                <c:pt idx="132">
                  <c:v>32641</c:v>
                </c:pt>
                <c:pt idx="133">
                  <c:v>32642</c:v>
                </c:pt>
                <c:pt idx="134">
                  <c:v>32643</c:v>
                </c:pt>
                <c:pt idx="135">
                  <c:v>32644</c:v>
                </c:pt>
                <c:pt idx="136">
                  <c:v>32645</c:v>
                </c:pt>
                <c:pt idx="137">
                  <c:v>32646</c:v>
                </c:pt>
                <c:pt idx="138">
                  <c:v>32647</c:v>
                </c:pt>
                <c:pt idx="139">
                  <c:v>32648</c:v>
                </c:pt>
                <c:pt idx="140">
                  <c:v>32649</c:v>
                </c:pt>
                <c:pt idx="141">
                  <c:v>32650</c:v>
                </c:pt>
                <c:pt idx="142">
                  <c:v>32651</c:v>
                </c:pt>
                <c:pt idx="143">
                  <c:v>32652</c:v>
                </c:pt>
                <c:pt idx="144">
                  <c:v>32653</c:v>
                </c:pt>
                <c:pt idx="145">
                  <c:v>32654</c:v>
                </c:pt>
                <c:pt idx="146">
                  <c:v>32655</c:v>
                </c:pt>
                <c:pt idx="147">
                  <c:v>32656</c:v>
                </c:pt>
                <c:pt idx="148">
                  <c:v>32657</c:v>
                </c:pt>
                <c:pt idx="149">
                  <c:v>32658</c:v>
                </c:pt>
                <c:pt idx="150">
                  <c:v>32659</c:v>
                </c:pt>
                <c:pt idx="151">
                  <c:v>32660</c:v>
                </c:pt>
                <c:pt idx="152">
                  <c:v>32661</c:v>
                </c:pt>
                <c:pt idx="153">
                  <c:v>32662</c:v>
                </c:pt>
                <c:pt idx="154">
                  <c:v>32663</c:v>
                </c:pt>
                <c:pt idx="155">
                  <c:v>32664</c:v>
                </c:pt>
                <c:pt idx="156">
                  <c:v>32665</c:v>
                </c:pt>
                <c:pt idx="157">
                  <c:v>32666</c:v>
                </c:pt>
                <c:pt idx="158">
                  <c:v>32667</c:v>
                </c:pt>
                <c:pt idx="159">
                  <c:v>32668</c:v>
                </c:pt>
                <c:pt idx="160">
                  <c:v>32669</c:v>
                </c:pt>
                <c:pt idx="161">
                  <c:v>32670</c:v>
                </c:pt>
                <c:pt idx="162">
                  <c:v>32671</c:v>
                </c:pt>
                <c:pt idx="163">
                  <c:v>32672</c:v>
                </c:pt>
                <c:pt idx="164">
                  <c:v>32673</c:v>
                </c:pt>
                <c:pt idx="165">
                  <c:v>32674</c:v>
                </c:pt>
                <c:pt idx="166">
                  <c:v>32675</c:v>
                </c:pt>
                <c:pt idx="167">
                  <c:v>32676</c:v>
                </c:pt>
                <c:pt idx="168">
                  <c:v>32677</c:v>
                </c:pt>
                <c:pt idx="169">
                  <c:v>32678</c:v>
                </c:pt>
                <c:pt idx="170">
                  <c:v>32679</c:v>
                </c:pt>
                <c:pt idx="171">
                  <c:v>32680</c:v>
                </c:pt>
                <c:pt idx="172">
                  <c:v>32681</c:v>
                </c:pt>
                <c:pt idx="173">
                  <c:v>32682</c:v>
                </c:pt>
                <c:pt idx="174">
                  <c:v>32683</c:v>
                </c:pt>
                <c:pt idx="175">
                  <c:v>32684</c:v>
                </c:pt>
                <c:pt idx="176">
                  <c:v>32685</c:v>
                </c:pt>
                <c:pt idx="177">
                  <c:v>32686</c:v>
                </c:pt>
                <c:pt idx="178">
                  <c:v>32687</c:v>
                </c:pt>
                <c:pt idx="179">
                  <c:v>32688</c:v>
                </c:pt>
                <c:pt idx="180">
                  <c:v>32689</c:v>
                </c:pt>
                <c:pt idx="181">
                  <c:v>32690</c:v>
                </c:pt>
                <c:pt idx="182">
                  <c:v>32691</c:v>
                </c:pt>
                <c:pt idx="183">
                  <c:v>32692</c:v>
                </c:pt>
                <c:pt idx="184">
                  <c:v>32693</c:v>
                </c:pt>
                <c:pt idx="185">
                  <c:v>32694</c:v>
                </c:pt>
                <c:pt idx="186">
                  <c:v>32695</c:v>
                </c:pt>
                <c:pt idx="187">
                  <c:v>32696</c:v>
                </c:pt>
                <c:pt idx="188">
                  <c:v>32697</c:v>
                </c:pt>
                <c:pt idx="189">
                  <c:v>32698</c:v>
                </c:pt>
                <c:pt idx="190">
                  <c:v>32699</c:v>
                </c:pt>
                <c:pt idx="191">
                  <c:v>32700</c:v>
                </c:pt>
                <c:pt idx="192">
                  <c:v>32701</c:v>
                </c:pt>
                <c:pt idx="193">
                  <c:v>32702</c:v>
                </c:pt>
                <c:pt idx="194">
                  <c:v>32703</c:v>
                </c:pt>
                <c:pt idx="195">
                  <c:v>32704</c:v>
                </c:pt>
                <c:pt idx="196">
                  <c:v>32705</c:v>
                </c:pt>
                <c:pt idx="197">
                  <c:v>32706</c:v>
                </c:pt>
                <c:pt idx="198">
                  <c:v>32707</c:v>
                </c:pt>
                <c:pt idx="199">
                  <c:v>32708</c:v>
                </c:pt>
                <c:pt idx="200">
                  <c:v>32709</c:v>
                </c:pt>
                <c:pt idx="201">
                  <c:v>32710</c:v>
                </c:pt>
                <c:pt idx="202">
                  <c:v>32711</c:v>
                </c:pt>
                <c:pt idx="203">
                  <c:v>32712</c:v>
                </c:pt>
                <c:pt idx="204">
                  <c:v>32713</c:v>
                </c:pt>
                <c:pt idx="205">
                  <c:v>32714</c:v>
                </c:pt>
                <c:pt idx="206">
                  <c:v>32715</c:v>
                </c:pt>
                <c:pt idx="207">
                  <c:v>32716</c:v>
                </c:pt>
                <c:pt idx="208">
                  <c:v>32717</c:v>
                </c:pt>
                <c:pt idx="209">
                  <c:v>32718</c:v>
                </c:pt>
                <c:pt idx="210">
                  <c:v>32719</c:v>
                </c:pt>
                <c:pt idx="211">
                  <c:v>32720</c:v>
                </c:pt>
                <c:pt idx="212">
                  <c:v>32721</c:v>
                </c:pt>
                <c:pt idx="213">
                  <c:v>32722</c:v>
                </c:pt>
                <c:pt idx="214">
                  <c:v>32723</c:v>
                </c:pt>
                <c:pt idx="215">
                  <c:v>32724</c:v>
                </c:pt>
                <c:pt idx="216">
                  <c:v>32725</c:v>
                </c:pt>
                <c:pt idx="217">
                  <c:v>32726</c:v>
                </c:pt>
                <c:pt idx="218">
                  <c:v>32727</c:v>
                </c:pt>
                <c:pt idx="219">
                  <c:v>32728</c:v>
                </c:pt>
                <c:pt idx="220">
                  <c:v>32729</c:v>
                </c:pt>
                <c:pt idx="221">
                  <c:v>32730</c:v>
                </c:pt>
                <c:pt idx="222">
                  <c:v>32731</c:v>
                </c:pt>
                <c:pt idx="223">
                  <c:v>32732</c:v>
                </c:pt>
                <c:pt idx="224">
                  <c:v>32733</c:v>
                </c:pt>
                <c:pt idx="225">
                  <c:v>32734</c:v>
                </c:pt>
                <c:pt idx="226">
                  <c:v>32735</c:v>
                </c:pt>
                <c:pt idx="227">
                  <c:v>32736</c:v>
                </c:pt>
                <c:pt idx="228">
                  <c:v>32737</c:v>
                </c:pt>
                <c:pt idx="229">
                  <c:v>32738</c:v>
                </c:pt>
                <c:pt idx="230">
                  <c:v>32739</c:v>
                </c:pt>
                <c:pt idx="231">
                  <c:v>32740</c:v>
                </c:pt>
                <c:pt idx="232">
                  <c:v>32741</c:v>
                </c:pt>
                <c:pt idx="233">
                  <c:v>32742</c:v>
                </c:pt>
                <c:pt idx="234">
                  <c:v>32743</c:v>
                </c:pt>
                <c:pt idx="235">
                  <c:v>32744</c:v>
                </c:pt>
                <c:pt idx="236">
                  <c:v>32745</c:v>
                </c:pt>
                <c:pt idx="237">
                  <c:v>32746</c:v>
                </c:pt>
                <c:pt idx="238">
                  <c:v>32747</c:v>
                </c:pt>
                <c:pt idx="239">
                  <c:v>32748</c:v>
                </c:pt>
                <c:pt idx="240">
                  <c:v>32749</c:v>
                </c:pt>
                <c:pt idx="241">
                  <c:v>32750</c:v>
                </c:pt>
                <c:pt idx="242">
                  <c:v>32751</c:v>
                </c:pt>
                <c:pt idx="243">
                  <c:v>32752</c:v>
                </c:pt>
                <c:pt idx="244">
                  <c:v>32753</c:v>
                </c:pt>
                <c:pt idx="245">
                  <c:v>32754</c:v>
                </c:pt>
                <c:pt idx="246">
                  <c:v>32755</c:v>
                </c:pt>
                <c:pt idx="247">
                  <c:v>32756</c:v>
                </c:pt>
                <c:pt idx="248">
                  <c:v>32757</c:v>
                </c:pt>
                <c:pt idx="249">
                  <c:v>32758</c:v>
                </c:pt>
                <c:pt idx="250">
                  <c:v>32759</c:v>
                </c:pt>
                <c:pt idx="251">
                  <c:v>32760</c:v>
                </c:pt>
                <c:pt idx="252">
                  <c:v>32761</c:v>
                </c:pt>
                <c:pt idx="253">
                  <c:v>32762</c:v>
                </c:pt>
                <c:pt idx="254">
                  <c:v>32763</c:v>
                </c:pt>
                <c:pt idx="255">
                  <c:v>32764</c:v>
                </c:pt>
                <c:pt idx="256">
                  <c:v>32765</c:v>
                </c:pt>
                <c:pt idx="257">
                  <c:v>32766</c:v>
                </c:pt>
                <c:pt idx="258">
                  <c:v>32767</c:v>
                </c:pt>
                <c:pt idx="259">
                  <c:v>32768</c:v>
                </c:pt>
                <c:pt idx="260">
                  <c:v>32769</c:v>
                </c:pt>
                <c:pt idx="261">
                  <c:v>32770</c:v>
                </c:pt>
                <c:pt idx="262">
                  <c:v>32771</c:v>
                </c:pt>
                <c:pt idx="263">
                  <c:v>32772</c:v>
                </c:pt>
                <c:pt idx="264">
                  <c:v>32773</c:v>
                </c:pt>
                <c:pt idx="265">
                  <c:v>32774</c:v>
                </c:pt>
                <c:pt idx="266">
                  <c:v>32775</c:v>
                </c:pt>
                <c:pt idx="267">
                  <c:v>32776</c:v>
                </c:pt>
                <c:pt idx="268">
                  <c:v>32777</c:v>
                </c:pt>
                <c:pt idx="269">
                  <c:v>32778</c:v>
                </c:pt>
                <c:pt idx="270">
                  <c:v>32779</c:v>
                </c:pt>
                <c:pt idx="271">
                  <c:v>32780</c:v>
                </c:pt>
                <c:pt idx="272">
                  <c:v>32781</c:v>
                </c:pt>
                <c:pt idx="273">
                  <c:v>32782</c:v>
                </c:pt>
                <c:pt idx="274">
                  <c:v>32783</c:v>
                </c:pt>
                <c:pt idx="275">
                  <c:v>32784</c:v>
                </c:pt>
                <c:pt idx="276">
                  <c:v>32785</c:v>
                </c:pt>
                <c:pt idx="277">
                  <c:v>32786</c:v>
                </c:pt>
                <c:pt idx="278">
                  <c:v>32787</c:v>
                </c:pt>
                <c:pt idx="279">
                  <c:v>32788</c:v>
                </c:pt>
                <c:pt idx="280">
                  <c:v>32789</c:v>
                </c:pt>
                <c:pt idx="281">
                  <c:v>32790</c:v>
                </c:pt>
                <c:pt idx="282">
                  <c:v>32791</c:v>
                </c:pt>
                <c:pt idx="283">
                  <c:v>32792</c:v>
                </c:pt>
                <c:pt idx="284">
                  <c:v>32793</c:v>
                </c:pt>
                <c:pt idx="285">
                  <c:v>32794</c:v>
                </c:pt>
                <c:pt idx="286">
                  <c:v>32795</c:v>
                </c:pt>
                <c:pt idx="287">
                  <c:v>32796</c:v>
                </c:pt>
                <c:pt idx="288">
                  <c:v>32797</c:v>
                </c:pt>
                <c:pt idx="289">
                  <c:v>32798</c:v>
                </c:pt>
                <c:pt idx="290">
                  <c:v>32799</c:v>
                </c:pt>
                <c:pt idx="291">
                  <c:v>32800</c:v>
                </c:pt>
                <c:pt idx="292">
                  <c:v>32801</c:v>
                </c:pt>
                <c:pt idx="293">
                  <c:v>32802</c:v>
                </c:pt>
                <c:pt idx="294">
                  <c:v>32803</c:v>
                </c:pt>
                <c:pt idx="295">
                  <c:v>32804</c:v>
                </c:pt>
                <c:pt idx="296">
                  <c:v>32805</c:v>
                </c:pt>
                <c:pt idx="297">
                  <c:v>32806</c:v>
                </c:pt>
                <c:pt idx="298">
                  <c:v>32807</c:v>
                </c:pt>
                <c:pt idx="299">
                  <c:v>32808</c:v>
                </c:pt>
                <c:pt idx="300">
                  <c:v>32809</c:v>
                </c:pt>
                <c:pt idx="301">
                  <c:v>32810</c:v>
                </c:pt>
                <c:pt idx="302">
                  <c:v>32811</c:v>
                </c:pt>
                <c:pt idx="303">
                  <c:v>32812</c:v>
                </c:pt>
                <c:pt idx="304">
                  <c:v>32813</c:v>
                </c:pt>
                <c:pt idx="305">
                  <c:v>32814</c:v>
                </c:pt>
                <c:pt idx="306">
                  <c:v>32815</c:v>
                </c:pt>
                <c:pt idx="307">
                  <c:v>32816</c:v>
                </c:pt>
                <c:pt idx="308">
                  <c:v>32817</c:v>
                </c:pt>
                <c:pt idx="309">
                  <c:v>32818</c:v>
                </c:pt>
                <c:pt idx="310">
                  <c:v>32819</c:v>
                </c:pt>
                <c:pt idx="311">
                  <c:v>32820</c:v>
                </c:pt>
                <c:pt idx="312">
                  <c:v>32821</c:v>
                </c:pt>
                <c:pt idx="313">
                  <c:v>32822</c:v>
                </c:pt>
                <c:pt idx="314">
                  <c:v>32823</c:v>
                </c:pt>
                <c:pt idx="315">
                  <c:v>32824</c:v>
                </c:pt>
                <c:pt idx="316">
                  <c:v>32825</c:v>
                </c:pt>
                <c:pt idx="317">
                  <c:v>32826</c:v>
                </c:pt>
                <c:pt idx="318">
                  <c:v>32827</c:v>
                </c:pt>
                <c:pt idx="319">
                  <c:v>32828</c:v>
                </c:pt>
                <c:pt idx="320">
                  <c:v>32829</c:v>
                </c:pt>
                <c:pt idx="321">
                  <c:v>32830</c:v>
                </c:pt>
                <c:pt idx="322">
                  <c:v>32831</c:v>
                </c:pt>
                <c:pt idx="323">
                  <c:v>32832</c:v>
                </c:pt>
                <c:pt idx="324">
                  <c:v>32833</c:v>
                </c:pt>
                <c:pt idx="325">
                  <c:v>32834</c:v>
                </c:pt>
                <c:pt idx="326">
                  <c:v>32835</c:v>
                </c:pt>
                <c:pt idx="327">
                  <c:v>32836</c:v>
                </c:pt>
                <c:pt idx="328">
                  <c:v>32837</c:v>
                </c:pt>
                <c:pt idx="329">
                  <c:v>32838</c:v>
                </c:pt>
                <c:pt idx="330">
                  <c:v>32839</c:v>
                </c:pt>
                <c:pt idx="331">
                  <c:v>32840</c:v>
                </c:pt>
                <c:pt idx="332">
                  <c:v>32841</c:v>
                </c:pt>
                <c:pt idx="333">
                  <c:v>32842</c:v>
                </c:pt>
                <c:pt idx="334">
                  <c:v>32843</c:v>
                </c:pt>
                <c:pt idx="335">
                  <c:v>32844</c:v>
                </c:pt>
                <c:pt idx="336">
                  <c:v>32845</c:v>
                </c:pt>
                <c:pt idx="337">
                  <c:v>32846</c:v>
                </c:pt>
                <c:pt idx="338">
                  <c:v>32847</c:v>
                </c:pt>
                <c:pt idx="339">
                  <c:v>32848</c:v>
                </c:pt>
                <c:pt idx="340">
                  <c:v>32849</c:v>
                </c:pt>
                <c:pt idx="341">
                  <c:v>32850</c:v>
                </c:pt>
                <c:pt idx="342">
                  <c:v>32851</c:v>
                </c:pt>
                <c:pt idx="343">
                  <c:v>32852</c:v>
                </c:pt>
                <c:pt idx="344">
                  <c:v>32853</c:v>
                </c:pt>
                <c:pt idx="345">
                  <c:v>32854</c:v>
                </c:pt>
                <c:pt idx="346">
                  <c:v>32855</c:v>
                </c:pt>
                <c:pt idx="347">
                  <c:v>32856</c:v>
                </c:pt>
                <c:pt idx="348">
                  <c:v>32857</c:v>
                </c:pt>
                <c:pt idx="349">
                  <c:v>32858</c:v>
                </c:pt>
                <c:pt idx="350">
                  <c:v>32859</c:v>
                </c:pt>
                <c:pt idx="351">
                  <c:v>32860</c:v>
                </c:pt>
                <c:pt idx="352">
                  <c:v>32861</c:v>
                </c:pt>
                <c:pt idx="353">
                  <c:v>32862</c:v>
                </c:pt>
                <c:pt idx="354">
                  <c:v>32863</c:v>
                </c:pt>
                <c:pt idx="355">
                  <c:v>32864</c:v>
                </c:pt>
                <c:pt idx="356">
                  <c:v>32865</c:v>
                </c:pt>
                <c:pt idx="357">
                  <c:v>32866</c:v>
                </c:pt>
                <c:pt idx="358">
                  <c:v>32867</c:v>
                </c:pt>
                <c:pt idx="359">
                  <c:v>32868</c:v>
                </c:pt>
                <c:pt idx="360">
                  <c:v>32869</c:v>
                </c:pt>
                <c:pt idx="361">
                  <c:v>32870</c:v>
                </c:pt>
                <c:pt idx="362">
                  <c:v>32871</c:v>
                </c:pt>
                <c:pt idx="363">
                  <c:v>32872</c:v>
                </c:pt>
                <c:pt idx="364">
                  <c:v>32873</c:v>
                </c:pt>
                <c:pt idx="365">
                  <c:v>32874</c:v>
                </c:pt>
                <c:pt idx="366">
                  <c:v>32875</c:v>
                </c:pt>
                <c:pt idx="367">
                  <c:v>32876</c:v>
                </c:pt>
                <c:pt idx="368">
                  <c:v>32877</c:v>
                </c:pt>
                <c:pt idx="369">
                  <c:v>32878</c:v>
                </c:pt>
                <c:pt idx="370">
                  <c:v>32879</c:v>
                </c:pt>
                <c:pt idx="371">
                  <c:v>32880</c:v>
                </c:pt>
                <c:pt idx="372">
                  <c:v>32881</c:v>
                </c:pt>
                <c:pt idx="373">
                  <c:v>32882</c:v>
                </c:pt>
                <c:pt idx="374">
                  <c:v>32883</c:v>
                </c:pt>
                <c:pt idx="375">
                  <c:v>32884</c:v>
                </c:pt>
                <c:pt idx="376">
                  <c:v>32885</c:v>
                </c:pt>
                <c:pt idx="377">
                  <c:v>32886</c:v>
                </c:pt>
                <c:pt idx="378">
                  <c:v>32887</c:v>
                </c:pt>
                <c:pt idx="379">
                  <c:v>32888</c:v>
                </c:pt>
                <c:pt idx="380">
                  <c:v>32889</c:v>
                </c:pt>
                <c:pt idx="381">
                  <c:v>32890</c:v>
                </c:pt>
                <c:pt idx="382">
                  <c:v>32891</c:v>
                </c:pt>
                <c:pt idx="383">
                  <c:v>32892</c:v>
                </c:pt>
                <c:pt idx="384">
                  <c:v>32893</c:v>
                </c:pt>
                <c:pt idx="385">
                  <c:v>32894</c:v>
                </c:pt>
                <c:pt idx="386">
                  <c:v>32895</c:v>
                </c:pt>
                <c:pt idx="387">
                  <c:v>32896</c:v>
                </c:pt>
                <c:pt idx="388">
                  <c:v>32897</c:v>
                </c:pt>
                <c:pt idx="389">
                  <c:v>32898</c:v>
                </c:pt>
                <c:pt idx="390">
                  <c:v>32899</c:v>
                </c:pt>
                <c:pt idx="391">
                  <c:v>32900</c:v>
                </c:pt>
                <c:pt idx="392">
                  <c:v>32901</c:v>
                </c:pt>
                <c:pt idx="393">
                  <c:v>32902</c:v>
                </c:pt>
                <c:pt idx="394">
                  <c:v>32903</c:v>
                </c:pt>
                <c:pt idx="395">
                  <c:v>32904</c:v>
                </c:pt>
                <c:pt idx="396">
                  <c:v>32905</c:v>
                </c:pt>
                <c:pt idx="397">
                  <c:v>32906</c:v>
                </c:pt>
                <c:pt idx="398">
                  <c:v>32907</c:v>
                </c:pt>
                <c:pt idx="399">
                  <c:v>32908</c:v>
                </c:pt>
                <c:pt idx="400">
                  <c:v>32909</c:v>
                </c:pt>
                <c:pt idx="401">
                  <c:v>32910</c:v>
                </c:pt>
                <c:pt idx="402">
                  <c:v>32911</c:v>
                </c:pt>
                <c:pt idx="403">
                  <c:v>32912</c:v>
                </c:pt>
                <c:pt idx="404">
                  <c:v>32913</c:v>
                </c:pt>
                <c:pt idx="405">
                  <c:v>32914</c:v>
                </c:pt>
                <c:pt idx="406">
                  <c:v>32915</c:v>
                </c:pt>
                <c:pt idx="407">
                  <c:v>32916</c:v>
                </c:pt>
                <c:pt idx="408">
                  <c:v>32917</c:v>
                </c:pt>
                <c:pt idx="409">
                  <c:v>32918</c:v>
                </c:pt>
                <c:pt idx="410">
                  <c:v>32919</c:v>
                </c:pt>
                <c:pt idx="411">
                  <c:v>32920</c:v>
                </c:pt>
                <c:pt idx="412">
                  <c:v>32921</c:v>
                </c:pt>
                <c:pt idx="413">
                  <c:v>32922</c:v>
                </c:pt>
                <c:pt idx="414">
                  <c:v>32923</c:v>
                </c:pt>
                <c:pt idx="415">
                  <c:v>32924</c:v>
                </c:pt>
                <c:pt idx="416">
                  <c:v>32925</c:v>
                </c:pt>
                <c:pt idx="417">
                  <c:v>32926</c:v>
                </c:pt>
                <c:pt idx="418">
                  <c:v>32927</c:v>
                </c:pt>
                <c:pt idx="419">
                  <c:v>32928</c:v>
                </c:pt>
                <c:pt idx="420">
                  <c:v>32929</c:v>
                </c:pt>
                <c:pt idx="421">
                  <c:v>32930</c:v>
                </c:pt>
                <c:pt idx="422">
                  <c:v>32931</c:v>
                </c:pt>
                <c:pt idx="423">
                  <c:v>32932</c:v>
                </c:pt>
                <c:pt idx="424">
                  <c:v>32933</c:v>
                </c:pt>
                <c:pt idx="425">
                  <c:v>32934</c:v>
                </c:pt>
                <c:pt idx="426">
                  <c:v>32935</c:v>
                </c:pt>
                <c:pt idx="427">
                  <c:v>32936</c:v>
                </c:pt>
                <c:pt idx="428">
                  <c:v>32937</c:v>
                </c:pt>
                <c:pt idx="429">
                  <c:v>32938</c:v>
                </c:pt>
                <c:pt idx="430">
                  <c:v>32939</c:v>
                </c:pt>
                <c:pt idx="431">
                  <c:v>32940</c:v>
                </c:pt>
                <c:pt idx="432">
                  <c:v>32941</c:v>
                </c:pt>
                <c:pt idx="433">
                  <c:v>32942</c:v>
                </c:pt>
                <c:pt idx="434">
                  <c:v>32943</c:v>
                </c:pt>
                <c:pt idx="435">
                  <c:v>32944</c:v>
                </c:pt>
                <c:pt idx="436">
                  <c:v>32945</c:v>
                </c:pt>
                <c:pt idx="437">
                  <c:v>32946</c:v>
                </c:pt>
                <c:pt idx="438">
                  <c:v>32947</c:v>
                </c:pt>
                <c:pt idx="439">
                  <c:v>32948</c:v>
                </c:pt>
                <c:pt idx="440">
                  <c:v>32949</c:v>
                </c:pt>
                <c:pt idx="441">
                  <c:v>32950</c:v>
                </c:pt>
                <c:pt idx="442">
                  <c:v>32951</c:v>
                </c:pt>
                <c:pt idx="443">
                  <c:v>32952</c:v>
                </c:pt>
                <c:pt idx="444">
                  <c:v>32953</c:v>
                </c:pt>
                <c:pt idx="445">
                  <c:v>32954</c:v>
                </c:pt>
                <c:pt idx="446">
                  <c:v>32955</c:v>
                </c:pt>
                <c:pt idx="447">
                  <c:v>32956</c:v>
                </c:pt>
                <c:pt idx="448">
                  <c:v>32957</c:v>
                </c:pt>
                <c:pt idx="449">
                  <c:v>32958</c:v>
                </c:pt>
                <c:pt idx="450">
                  <c:v>32959</c:v>
                </c:pt>
                <c:pt idx="451">
                  <c:v>32960</c:v>
                </c:pt>
                <c:pt idx="452">
                  <c:v>32961</c:v>
                </c:pt>
                <c:pt idx="453">
                  <c:v>32962</c:v>
                </c:pt>
                <c:pt idx="454">
                  <c:v>32963</c:v>
                </c:pt>
                <c:pt idx="455">
                  <c:v>32964</c:v>
                </c:pt>
                <c:pt idx="456">
                  <c:v>32965</c:v>
                </c:pt>
                <c:pt idx="457">
                  <c:v>32966</c:v>
                </c:pt>
                <c:pt idx="458">
                  <c:v>32967</c:v>
                </c:pt>
                <c:pt idx="459">
                  <c:v>32968</c:v>
                </c:pt>
                <c:pt idx="460">
                  <c:v>32969</c:v>
                </c:pt>
                <c:pt idx="461">
                  <c:v>32970</c:v>
                </c:pt>
                <c:pt idx="462">
                  <c:v>32971</c:v>
                </c:pt>
                <c:pt idx="463">
                  <c:v>32972</c:v>
                </c:pt>
                <c:pt idx="464">
                  <c:v>32973</c:v>
                </c:pt>
                <c:pt idx="465">
                  <c:v>32974</c:v>
                </c:pt>
                <c:pt idx="466">
                  <c:v>32975</c:v>
                </c:pt>
                <c:pt idx="467">
                  <c:v>32976</c:v>
                </c:pt>
                <c:pt idx="468">
                  <c:v>32977</c:v>
                </c:pt>
                <c:pt idx="469">
                  <c:v>32978</c:v>
                </c:pt>
                <c:pt idx="470">
                  <c:v>32979</c:v>
                </c:pt>
                <c:pt idx="471">
                  <c:v>32980</c:v>
                </c:pt>
                <c:pt idx="472">
                  <c:v>32981</c:v>
                </c:pt>
                <c:pt idx="473">
                  <c:v>32982</c:v>
                </c:pt>
                <c:pt idx="474">
                  <c:v>32983</c:v>
                </c:pt>
                <c:pt idx="475">
                  <c:v>32984</c:v>
                </c:pt>
                <c:pt idx="476">
                  <c:v>32985</c:v>
                </c:pt>
                <c:pt idx="477">
                  <c:v>32986</c:v>
                </c:pt>
                <c:pt idx="478">
                  <c:v>32987</c:v>
                </c:pt>
                <c:pt idx="479">
                  <c:v>32988</c:v>
                </c:pt>
                <c:pt idx="480">
                  <c:v>32989</c:v>
                </c:pt>
                <c:pt idx="481">
                  <c:v>32990</c:v>
                </c:pt>
                <c:pt idx="482">
                  <c:v>32991</c:v>
                </c:pt>
                <c:pt idx="483">
                  <c:v>32992</c:v>
                </c:pt>
                <c:pt idx="484">
                  <c:v>32993</c:v>
                </c:pt>
                <c:pt idx="485">
                  <c:v>32994</c:v>
                </c:pt>
                <c:pt idx="486">
                  <c:v>32995</c:v>
                </c:pt>
                <c:pt idx="487">
                  <c:v>32996</c:v>
                </c:pt>
                <c:pt idx="488">
                  <c:v>32997</c:v>
                </c:pt>
                <c:pt idx="489">
                  <c:v>32998</c:v>
                </c:pt>
                <c:pt idx="490">
                  <c:v>32999</c:v>
                </c:pt>
                <c:pt idx="491">
                  <c:v>33000</c:v>
                </c:pt>
                <c:pt idx="492">
                  <c:v>33001</c:v>
                </c:pt>
                <c:pt idx="493">
                  <c:v>33002</c:v>
                </c:pt>
                <c:pt idx="494">
                  <c:v>33003</c:v>
                </c:pt>
                <c:pt idx="495">
                  <c:v>33004</c:v>
                </c:pt>
                <c:pt idx="496">
                  <c:v>33005</c:v>
                </c:pt>
                <c:pt idx="497">
                  <c:v>33006</c:v>
                </c:pt>
                <c:pt idx="498">
                  <c:v>33007</c:v>
                </c:pt>
                <c:pt idx="499">
                  <c:v>33008</c:v>
                </c:pt>
                <c:pt idx="500">
                  <c:v>33009</c:v>
                </c:pt>
                <c:pt idx="501">
                  <c:v>33010</c:v>
                </c:pt>
                <c:pt idx="502">
                  <c:v>33011</c:v>
                </c:pt>
                <c:pt idx="503">
                  <c:v>33012</c:v>
                </c:pt>
                <c:pt idx="504">
                  <c:v>33013</c:v>
                </c:pt>
                <c:pt idx="505">
                  <c:v>33014</c:v>
                </c:pt>
                <c:pt idx="506">
                  <c:v>33015</c:v>
                </c:pt>
                <c:pt idx="507">
                  <c:v>33016</c:v>
                </c:pt>
                <c:pt idx="508">
                  <c:v>33017</c:v>
                </c:pt>
                <c:pt idx="509">
                  <c:v>33018</c:v>
                </c:pt>
                <c:pt idx="510">
                  <c:v>33019</c:v>
                </c:pt>
                <c:pt idx="511">
                  <c:v>33020</c:v>
                </c:pt>
                <c:pt idx="512">
                  <c:v>33021</c:v>
                </c:pt>
                <c:pt idx="513">
                  <c:v>33022</c:v>
                </c:pt>
                <c:pt idx="514">
                  <c:v>33023</c:v>
                </c:pt>
                <c:pt idx="515">
                  <c:v>33024</c:v>
                </c:pt>
                <c:pt idx="516">
                  <c:v>33025</c:v>
                </c:pt>
                <c:pt idx="517">
                  <c:v>33026</c:v>
                </c:pt>
                <c:pt idx="518">
                  <c:v>33027</c:v>
                </c:pt>
                <c:pt idx="519">
                  <c:v>33028</c:v>
                </c:pt>
                <c:pt idx="520">
                  <c:v>33029</c:v>
                </c:pt>
                <c:pt idx="521">
                  <c:v>33030</c:v>
                </c:pt>
                <c:pt idx="522">
                  <c:v>33031</c:v>
                </c:pt>
                <c:pt idx="523">
                  <c:v>33032</c:v>
                </c:pt>
                <c:pt idx="524">
                  <c:v>33033</c:v>
                </c:pt>
                <c:pt idx="525">
                  <c:v>33034</c:v>
                </c:pt>
                <c:pt idx="526">
                  <c:v>33035</c:v>
                </c:pt>
                <c:pt idx="527">
                  <c:v>33036</c:v>
                </c:pt>
                <c:pt idx="528">
                  <c:v>33037</c:v>
                </c:pt>
                <c:pt idx="529">
                  <c:v>33038</c:v>
                </c:pt>
                <c:pt idx="530">
                  <c:v>33039</c:v>
                </c:pt>
                <c:pt idx="531">
                  <c:v>33040</c:v>
                </c:pt>
                <c:pt idx="532">
                  <c:v>33041</c:v>
                </c:pt>
                <c:pt idx="533">
                  <c:v>33042</c:v>
                </c:pt>
                <c:pt idx="534">
                  <c:v>33043</c:v>
                </c:pt>
                <c:pt idx="535">
                  <c:v>33044</c:v>
                </c:pt>
                <c:pt idx="536">
                  <c:v>33045</c:v>
                </c:pt>
                <c:pt idx="537">
                  <c:v>33046</c:v>
                </c:pt>
                <c:pt idx="538">
                  <c:v>33047</c:v>
                </c:pt>
                <c:pt idx="539">
                  <c:v>33048</c:v>
                </c:pt>
                <c:pt idx="540">
                  <c:v>33049</c:v>
                </c:pt>
                <c:pt idx="541">
                  <c:v>33050</c:v>
                </c:pt>
                <c:pt idx="542">
                  <c:v>33051</c:v>
                </c:pt>
                <c:pt idx="543">
                  <c:v>33052</c:v>
                </c:pt>
                <c:pt idx="544">
                  <c:v>33053</c:v>
                </c:pt>
                <c:pt idx="545">
                  <c:v>33054</c:v>
                </c:pt>
                <c:pt idx="546">
                  <c:v>33055</c:v>
                </c:pt>
                <c:pt idx="547">
                  <c:v>33056</c:v>
                </c:pt>
                <c:pt idx="548">
                  <c:v>33057</c:v>
                </c:pt>
                <c:pt idx="549">
                  <c:v>33058</c:v>
                </c:pt>
                <c:pt idx="550">
                  <c:v>33059</c:v>
                </c:pt>
                <c:pt idx="551">
                  <c:v>33060</c:v>
                </c:pt>
                <c:pt idx="552">
                  <c:v>33061</c:v>
                </c:pt>
                <c:pt idx="553">
                  <c:v>33062</c:v>
                </c:pt>
                <c:pt idx="554">
                  <c:v>33063</c:v>
                </c:pt>
                <c:pt idx="555">
                  <c:v>33064</c:v>
                </c:pt>
                <c:pt idx="556">
                  <c:v>33065</c:v>
                </c:pt>
                <c:pt idx="557">
                  <c:v>33066</c:v>
                </c:pt>
                <c:pt idx="558">
                  <c:v>33067</c:v>
                </c:pt>
                <c:pt idx="559">
                  <c:v>33068</c:v>
                </c:pt>
                <c:pt idx="560">
                  <c:v>33069</c:v>
                </c:pt>
                <c:pt idx="561">
                  <c:v>33070</c:v>
                </c:pt>
                <c:pt idx="562">
                  <c:v>33071</c:v>
                </c:pt>
                <c:pt idx="563">
                  <c:v>33072</c:v>
                </c:pt>
                <c:pt idx="564">
                  <c:v>33073</c:v>
                </c:pt>
                <c:pt idx="565">
                  <c:v>33074</c:v>
                </c:pt>
                <c:pt idx="566">
                  <c:v>33075</c:v>
                </c:pt>
                <c:pt idx="567">
                  <c:v>33076</c:v>
                </c:pt>
                <c:pt idx="568">
                  <c:v>33077</c:v>
                </c:pt>
                <c:pt idx="569">
                  <c:v>33078</c:v>
                </c:pt>
                <c:pt idx="570">
                  <c:v>33079</c:v>
                </c:pt>
                <c:pt idx="571">
                  <c:v>33080</c:v>
                </c:pt>
                <c:pt idx="572">
                  <c:v>33081</c:v>
                </c:pt>
                <c:pt idx="573">
                  <c:v>33082</c:v>
                </c:pt>
                <c:pt idx="574">
                  <c:v>33083</c:v>
                </c:pt>
                <c:pt idx="575">
                  <c:v>33084</c:v>
                </c:pt>
                <c:pt idx="576">
                  <c:v>33085</c:v>
                </c:pt>
                <c:pt idx="577">
                  <c:v>33086</c:v>
                </c:pt>
                <c:pt idx="578">
                  <c:v>33087</c:v>
                </c:pt>
                <c:pt idx="579">
                  <c:v>33088</c:v>
                </c:pt>
                <c:pt idx="580">
                  <c:v>33089</c:v>
                </c:pt>
                <c:pt idx="581">
                  <c:v>33090</c:v>
                </c:pt>
                <c:pt idx="582">
                  <c:v>33091</c:v>
                </c:pt>
                <c:pt idx="583">
                  <c:v>33092</c:v>
                </c:pt>
                <c:pt idx="584">
                  <c:v>33093</c:v>
                </c:pt>
                <c:pt idx="585">
                  <c:v>33094</c:v>
                </c:pt>
                <c:pt idx="586">
                  <c:v>33095</c:v>
                </c:pt>
                <c:pt idx="587">
                  <c:v>33096</c:v>
                </c:pt>
                <c:pt idx="588">
                  <c:v>33097</c:v>
                </c:pt>
                <c:pt idx="589">
                  <c:v>33098</c:v>
                </c:pt>
                <c:pt idx="590">
                  <c:v>33099</c:v>
                </c:pt>
                <c:pt idx="591">
                  <c:v>33100</c:v>
                </c:pt>
                <c:pt idx="592">
                  <c:v>33101</c:v>
                </c:pt>
                <c:pt idx="593">
                  <c:v>33102</c:v>
                </c:pt>
                <c:pt idx="594">
                  <c:v>33103</c:v>
                </c:pt>
                <c:pt idx="595">
                  <c:v>33104</c:v>
                </c:pt>
                <c:pt idx="596">
                  <c:v>33105</c:v>
                </c:pt>
                <c:pt idx="597">
                  <c:v>33106</c:v>
                </c:pt>
                <c:pt idx="598">
                  <c:v>33107</c:v>
                </c:pt>
                <c:pt idx="599">
                  <c:v>33108</c:v>
                </c:pt>
                <c:pt idx="600">
                  <c:v>33109</c:v>
                </c:pt>
                <c:pt idx="601">
                  <c:v>33110</c:v>
                </c:pt>
                <c:pt idx="602">
                  <c:v>33111</c:v>
                </c:pt>
                <c:pt idx="603">
                  <c:v>33112</c:v>
                </c:pt>
                <c:pt idx="604">
                  <c:v>33113</c:v>
                </c:pt>
                <c:pt idx="605">
                  <c:v>33114</c:v>
                </c:pt>
                <c:pt idx="606">
                  <c:v>33115</c:v>
                </c:pt>
                <c:pt idx="607">
                  <c:v>33116</c:v>
                </c:pt>
                <c:pt idx="608">
                  <c:v>33117</c:v>
                </c:pt>
                <c:pt idx="609">
                  <c:v>33118</c:v>
                </c:pt>
                <c:pt idx="610">
                  <c:v>33119</c:v>
                </c:pt>
                <c:pt idx="611">
                  <c:v>33120</c:v>
                </c:pt>
                <c:pt idx="612">
                  <c:v>33121</c:v>
                </c:pt>
                <c:pt idx="613">
                  <c:v>33122</c:v>
                </c:pt>
                <c:pt idx="614">
                  <c:v>33123</c:v>
                </c:pt>
                <c:pt idx="615">
                  <c:v>33124</c:v>
                </c:pt>
                <c:pt idx="616">
                  <c:v>33125</c:v>
                </c:pt>
                <c:pt idx="617">
                  <c:v>33126</c:v>
                </c:pt>
                <c:pt idx="618">
                  <c:v>33127</c:v>
                </c:pt>
                <c:pt idx="619">
                  <c:v>33128</c:v>
                </c:pt>
                <c:pt idx="620">
                  <c:v>33129</c:v>
                </c:pt>
                <c:pt idx="621">
                  <c:v>33130</c:v>
                </c:pt>
                <c:pt idx="622">
                  <c:v>33131</c:v>
                </c:pt>
                <c:pt idx="623">
                  <c:v>33132</c:v>
                </c:pt>
                <c:pt idx="624">
                  <c:v>33133</c:v>
                </c:pt>
                <c:pt idx="625">
                  <c:v>33134</c:v>
                </c:pt>
                <c:pt idx="626">
                  <c:v>33135</c:v>
                </c:pt>
                <c:pt idx="627">
                  <c:v>33136</c:v>
                </c:pt>
                <c:pt idx="628">
                  <c:v>33137</c:v>
                </c:pt>
                <c:pt idx="629">
                  <c:v>33138</c:v>
                </c:pt>
                <c:pt idx="630">
                  <c:v>33139</c:v>
                </c:pt>
                <c:pt idx="631">
                  <c:v>33140</c:v>
                </c:pt>
                <c:pt idx="632">
                  <c:v>33141</c:v>
                </c:pt>
                <c:pt idx="633">
                  <c:v>33142</c:v>
                </c:pt>
                <c:pt idx="634">
                  <c:v>33143</c:v>
                </c:pt>
                <c:pt idx="635">
                  <c:v>33144</c:v>
                </c:pt>
                <c:pt idx="636">
                  <c:v>33145</c:v>
                </c:pt>
                <c:pt idx="637">
                  <c:v>33146</c:v>
                </c:pt>
                <c:pt idx="638">
                  <c:v>33147</c:v>
                </c:pt>
                <c:pt idx="639">
                  <c:v>33148</c:v>
                </c:pt>
                <c:pt idx="640">
                  <c:v>33149</c:v>
                </c:pt>
                <c:pt idx="641">
                  <c:v>33150</c:v>
                </c:pt>
                <c:pt idx="642">
                  <c:v>33151</c:v>
                </c:pt>
                <c:pt idx="643">
                  <c:v>33152</c:v>
                </c:pt>
                <c:pt idx="644">
                  <c:v>33153</c:v>
                </c:pt>
                <c:pt idx="645">
                  <c:v>33154</c:v>
                </c:pt>
                <c:pt idx="646">
                  <c:v>33155</c:v>
                </c:pt>
                <c:pt idx="647">
                  <c:v>33156</c:v>
                </c:pt>
                <c:pt idx="648">
                  <c:v>33157</c:v>
                </c:pt>
                <c:pt idx="649">
                  <c:v>33158</c:v>
                </c:pt>
                <c:pt idx="650">
                  <c:v>33159</c:v>
                </c:pt>
                <c:pt idx="651">
                  <c:v>33160</c:v>
                </c:pt>
                <c:pt idx="652">
                  <c:v>33161</c:v>
                </c:pt>
                <c:pt idx="653">
                  <c:v>33162</c:v>
                </c:pt>
                <c:pt idx="654">
                  <c:v>33163</c:v>
                </c:pt>
                <c:pt idx="655">
                  <c:v>33164</c:v>
                </c:pt>
                <c:pt idx="656">
                  <c:v>33165</c:v>
                </c:pt>
                <c:pt idx="657">
                  <c:v>33166</c:v>
                </c:pt>
                <c:pt idx="658">
                  <c:v>33167</c:v>
                </c:pt>
                <c:pt idx="659">
                  <c:v>33168</c:v>
                </c:pt>
                <c:pt idx="660">
                  <c:v>33169</c:v>
                </c:pt>
                <c:pt idx="661">
                  <c:v>33170</c:v>
                </c:pt>
                <c:pt idx="662">
                  <c:v>33171</c:v>
                </c:pt>
                <c:pt idx="663">
                  <c:v>33172</c:v>
                </c:pt>
                <c:pt idx="664">
                  <c:v>33173</c:v>
                </c:pt>
                <c:pt idx="665">
                  <c:v>33174</c:v>
                </c:pt>
                <c:pt idx="666">
                  <c:v>33175</c:v>
                </c:pt>
                <c:pt idx="667">
                  <c:v>33176</c:v>
                </c:pt>
                <c:pt idx="668">
                  <c:v>33177</c:v>
                </c:pt>
                <c:pt idx="669">
                  <c:v>33178</c:v>
                </c:pt>
                <c:pt idx="670">
                  <c:v>33179</c:v>
                </c:pt>
                <c:pt idx="671">
                  <c:v>33180</c:v>
                </c:pt>
                <c:pt idx="672">
                  <c:v>33181</c:v>
                </c:pt>
                <c:pt idx="673">
                  <c:v>33182</c:v>
                </c:pt>
                <c:pt idx="674">
                  <c:v>33183</c:v>
                </c:pt>
                <c:pt idx="675">
                  <c:v>33184</c:v>
                </c:pt>
                <c:pt idx="676">
                  <c:v>33185</c:v>
                </c:pt>
                <c:pt idx="677">
                  <c:v>33186</c:v>
                </c:pt>
                <c:pt idx="678">
                  <c:v>33187</c:v>
                </c:pt>
                <c:pt idx="679">
                  <c:v>33188</c:v>
                </c:pt>
                <c:pt idx="680">
                  <c:v>33189</c:v>
                </c:pt>
                <c:pt idx="681">
                  <c:v>33190</c:v>
                </c:pt>
                <c:pt idx="682">
                  <c:v>33191</c:v>
                </c:pt>
                <c:pt idx="683">
                  <c:v>33192</c:v>
                </c:pt>
                <c:pt idx="684">
                  <c:v>33193</c:v>
                </c:pt>
                <c:pt idx="685">
                  <c:v>33194</c:v>
                </c:pt>
                <c:pt idx="686">
                  <c:v>33195</c:v>
                </c:pt>
                <c:pt idx="687">
                  <c:v>33196</c:v>
                </c:pt>
                <c:pt idx="688">
                  <c:v>33197</c:v>
                </c:pt>
                <c:pt idx="689">
                  <c:v>33198</c:v>
                </c:pt>
                <c:pt idx="690">
                  <c:v>33199</c:v>
                </c:pt>
                <c:pt idx="691">
                  <c:v>33200</c:v>
                </c:pt>
                <c:pt idx="692">
                  <c:v>33201</c:v>
                </c:pt>
                <c:pt idx="693">
                  <c:v>33202</c:v>
                </c:pt>
                <c:pt idx="694">
                  <c:v>33203</c:v>
                </c:pt>
                <c:pt idx="695">
                  <c:v>33204</c:v>
                </c:pt>
                <c:pt idx="696">
                  <c:v>33205</c:v>
                </c:pt>
                <c:pt idx="697">
                  <c:v>33206</c:v>
                </c:pt>
                <c:pt idx="698">
                  <c:v>33207</c:v>
                </c:pt>
                <c:pt idx="699">
                  <c:v>33208</c:v>
                </c:pt>
                <c:pt idx="700">
                  <c:v>33209</c:v>
                </c:pt>
                <c:pt idx="701">
                  <c:v>33210</c:v>
                </c:pt>
                <c:pt idx="702">
                  <c:v>33211</c:v>
                </c:pt>
                <c:pt idx="703">
                  <c:v>33212</c:v>
                </c:pt>
                <c:pt idx="704">
                  <c:v>33213</c:v>
                </c:pt>
                <c:pt idx="705">
                  <c:v>33214</c:v>
                </c:pt>
                <c:pt idx="706">
                  <c:v>33215</c:v>
                </c:pt>
                <c:pt idx="707">
                  <c:v>33216</c:v>
                </c:pt>
                <c:pt idx="708">
                  <c:v>33217</c:v>
                </c:pt>
                <c:pt idx="709">
                  <c:v>33218</c:v>
                </c:pt>
                <c:pt idx="710">
                  <c:v>33219</c:v>
                </c:pt>
                <c:pt idx="711">
                  <c:v>33220</c:v>
                </c:pt>
                <c:pt idx="712">
                  <c:v>33221</c:v>
                </c:pt>
                <c:pt idx="713">
                  <c:v>33222</c:v>
                </c:pt>
                <c:pt idx="714">
                  <c:v>33223</c:v>
                </c:pt>
                <c:pt idx="715">
                  <c:v>33224</c:v>
                </c:pt>
                <c:pt idx="716">
                  <c:v>33225</c:v>
                </c:pt>
                <c:pt idx="717">
                  <c:v>33226</c:v>
                </c:pt>
                <c:pt idx="718">
                  <c:v>33227</c:v>
                </c:pt>
                <c:pt idx="719">
                  <c:v>33228</c:v>
                </c:pt>
                <c:pt idx="720">
                  <c:v>33229</c:v>
                </c:pt>
                <c:pt idx="721">
                  <c:v>33230</c:v>
                </c:pt>
                <c:pt idx="722">
                  <c:v>33231</c:v>
                </c:pt>
                <c:pt idx="723">
                  <c:v>33232</c:v>
                </c:pt>
                <c:pt idx="724">
                  <c:v>33233</c:v>
                </c:pt>
                <c:pt idx="725">
                  <c:v>33234</c:v>
                </c:pt>
                <c:pt idx="726">
                  <c:v>33235</c:v>
                </c:pt>
                <c:pt idx="727">
                  <c:v>33236</c:v>
                </c:pt>
                <c:pt idx="728">
                  <c:v>33237</c:v>
                </c:pt>
                <c:pt idx="729">
                  <c:v>33238</c:v>
                </c:pt>
                <c:pt idx="730">
                  <c:v>33239</c:v>
                </c:pt>
                <c:pt idx="731">
                  <c:v>33240</c:v>
                </c:pt>
                <c:pt idx="732">
                  <c:v>33241</c:v>
                </c:pt>
                <c:pt idx="733">
                  <c:v>33242</c:v>
                </c:pt>
                <c:pt idx="734">
                  <c:v>33243</c:v>
                </c:pt>
                <c:pt idx="735">
                  <c:v>33244</c:v>
                </c:pt>
                <c:pt idx="736">
                  <c:v>33245</c:v>
                </c:pt>
                <c:pt idx="737">
                  <c:v>33246</c:v>
                </c:pt>
                <c:pt idx="738">
                  <c:v>33247</c:v>
                </c:pt>
                <c:pt idx="739">
                  <c:v>33248</c:v>
                </c:pt>
                <c:pt idx="740">
                  <c:v>33249</c:v>
                </c:pt>
                <c:pt idx="741">
                  <c:v>33250</c:v>
                </c:pt>
                <c:pt idx="742">
                  <c:v>33251</c:v>
                </c:pt>
                <c:pt idx="743">
                  <c:v>33252</c:v>
                </c:pt>
                <c:pt idx="744">
                  <c:v>33253</c:v>
                </c:pt>
                <c:pt idx="745">
                  <c:v>33254</c:v>
                </c:pt>
                <c:pt idx="746">
                  <c:v>33255</c:v>
                </c:pt>
                <c:pt idx="747">
                  <c:v>33256</c:v>
                </c:pt>
                <c:pt idx="748">
                  <c:v>33257</c:v>
                </c:pt>
                <c:pt idx="749">
                  <c:v>33258</c:v>
                </c:pt>
                <c:pt idx="750">
                  <c:v>33259</c:v>
                </c:pt>
                <c:pt idx="751">
                  <c:v>33260</c:v>
                </c:pt>
                <c:pt idx="752">
                  <c:v>33261</c:v>
                </c:pt>
                <c:pt idx="753">
                  <c:v>33262</c:v>
                </c:pt>
                <c:pt idx="754">
                  <c:v>33263</c:v>
                </c:pt>
                <c:pt idx="755">
                  <c:v>33264</c:v>
                </c:pt>
                <c:pt idx="756">
                  <c:v>33265</c:v>
                </c:pt>
                <c:pt idx="757">
                  <c:v>33266</c:v>
                </c:pt>
                <c:pt idx="758">
                  <c:v>33267</c:v>
                </c:pt>
                <c:pt idx="759">
                  <c:v>33268</c:v>
                </c:pt>
                <c:pt idx="760">
                  <c:v>33269</c:v>
                </c:pt>
                <c:pt idx="761">
                  <c:v>33270</c:v>
                </c:pt>
                <c:pt idx="762">
                  <c:v>33271</c:v>
                </c:pt>
                <c:pt idx="763">
                  <c:v>33272</c:v>
                </c:pt>
                <c:pt idx="764">
                  <c:v>33273</c:v>
                </c:pt>
                <c:pt idx="765">
                  <c:v>33274</c:v>
                </c:pt>
                <c:pt idx="766">
                  <c:v>33275</c:v>
                </c:pt>
                <c:pt idx="767">
                  <c:v>33276</c:v>
                </c:pt>
                <c:pt idx="768">
                  <c:v>33277</c:v>
                </c:pt>
                <c:pt idx="769">
                  <c:v>33278</c:v>
                </c:pt>
                <c:pt idx="770">
                  <c:v>33279</c:v>
                </c:pt>
                <c:pt idx="771">
                  <c:v>33280</c:v>
                </c:pt>
                <c:pt idx="772">
                  <c:v>33281</c:v>
                </c:pt>
                <c:pt idx="773">
                  <c:v>33282</c:v>
                </c:pt>
                <c:pt idx="774">
                  <c:v>33283</c:v>
                </c:pt>
                <c:pt idx="775">
                  <c:v>33284</c:v>
                </c:pt>
                <c:pt idx="776">
                  <c:v>33285</c:v>
                </c:pt>
                <c:pt idx="777">
                  <c:v>33286</c:v>
                </c:pt>
                <c:pt idx="778">
                  <c:v>33287</c:v>
                </c:pt>
                <c:pt idx="779">
                  <c:v>33288</c:v>
                </c:pt>
                <c:pt idx="780">
                  <c:v>33289</c:v>
                </c:pt>
                <c:pt idx="781">
                  <c:v>33290</c:v>
                </c:pt>
                <c:pt idx="782">
                  <c:v>33291</c:v>
                </c:pt>
                <c:pt idx="783">
                  <c:v>33292</c:v>
                </c:pt>
                <c:pt idx="784">
                  <c:v>33293</c:v>
                </c:pt>
                <c:pt idx="785">
                  <c:v>33294</c:v>
                </c:pt>
                <c:pt idx="786">
                  <c:v>33295</c:v>
                </c:pt>
                <c:pt idx="787">
                  <c:v>33296</c:v>
                </c:pt>
                <c:pt idx="788">
                  <c:v>33297</c:v>
                </c:pt>
                <c:pt idx="789">
                  <c:v>33298</c:v>
                </c:pt>
                <c:pt idx="790">
                  <c:v>33299</c:v>
                </c:pt>
                <c:pt idx="791">
                  <c:v>33300</c:v>
                </c:pt>
                <c:pt idx="792">
                  <c:v>33301</c:v>
                </c:pt>
                <c:pt idx="793">
                  <c:v>33302</c:v>
                </c:pt>
                <c:pt idx="794">
                  <c:v>33303</c:v>
                </c:pt>
                <c:pt idx="795">
                  <c:v>33304</c:v>
                </c:pt>
                <c:pt idx="796">
                  <c:v>33305</c:v>
                </c:pt>
                <c:pt idx="797">
                  <c:v>33306</c:v>
                </c:pt>
                <c:pt idx="798">
                  <c:v>33307</c:v>
                </c:pt>
                <c:pt idx="799">
                  <c:v>33308</c:v>
                </c:pt>
                <c:pt idx="800">
                  <c:v>33309</c:v>
                </c:pt>
                <c:pt idx="801">
                  <c:v>33310</c:v>
                </c:pt>
                <c:pt idx="802">
                  <c:v>33311</c:v>
                </c:pt>
                <c:pt idx="803">
                  <c:v>33312</c:v>
                </c:pt>
                <c:pt idx="804">
                  <c:v>33313</c:v>
                </c:pt>
                <c:pt idx="805">
                  <c:v>33314</c:v>
                </c:pt>
                <c:pt idx="806">
                  <c:v>33315</c:v>
                </c:pt>
                <c:pt idx="807">
                  <c:v>33316</c:v>
                </c:pt>
                <c:pt idx="808">
                  <c:v>33317</c:v>
                </c:pt>
                <c:pt idx="809">
                  <c:v>33318</c:v>
                </c:pt>
                <c:pt idx="810">
                  <c:v>33319</c:v>
                </c:pt>
                <c:pt idx="811">
                  <c:v>33320</c:v>
                </c:pt>
                <c:pt idx="812">
                  <c:v>33321</c:v>
                </c:pt>
                <c:pt idx="813">
                  <c:v>33322</c:v>
                </c:pt>
                <c:pt idx="814">
                  <c:v>33323</c:v>
                </c:pt>
                <c:pt idx="815">
                  <c:v>33324</c:v>
                </c:pt>
                <c:pt idx="816">
                  <c:v>33325</c:v>
                </c:pt>
                <c:pt idx="817">
                  <c:v>33326</c:v>
                </c:pt>
                <c:pt idx="818">
                  <c:v>33327</c:v>
                </c:pt>
                <c:pt idx="819">
                  <c:v>33328</c:v>
                </c:pt>
                <c:pt idx="820">
                  <c:v>33329</c:v>
                </c:pt>
                <c:pt idx="821">
                  <c:v>33330</c:v>
                </c:pt>
                <c:pt idx="822">
                  <c:v>33331</c:v>
                </c:pt>
                <c:pt idx="823">
                  <c:v>33332</c:v>
                </c:pt>
                <c:pt idx="824">
                  <c:v>33333</c:v>
                </c:pt>
                <c:pt idx="825">
                  <c:v>33334</c:v>
                </c:pt>
                <c:pt idx="826">
                  <c:v>33335</c:v>
                </c:pt>
                <c:pt idx="827">
                  <c:v>33336</c:v>
                </c:pt>
                <c:pt idx="828">
                  <c:v>33337</c:v>
                </c:pt>
                <c:pt idx="829">
                  <c:v>33338</c:v>
                </c:pt>
                <c:pt idx="830">
                  <c:v>33339</c:v>
                </c:pt>
                <c:pt idx="831">
                  <c:v>33340</c:v>
                </c:pt>
                <c:pt idx="832">
                  <c:v>33341</c:v>
                </c:pt>
                <c:pt idx="833">
                  <c:v>33342</c:v>
                </c:pt>
                <c:pt idx="834">
                  <c:v>33343</c:v>
                </c:pt>
                <c:pt idx="835">
                  <c:v>33344</c:v>
                </c:pt>
                <c:pt idx="836">
                  <c:v>33345</c:v>
                </c:pt>
                <c:pt idx="837">
                  <c:v>33346</c:v>
                </c:pt>
                <c:pt idx="838">
                  <c:v>33347</c:v>
                </c:pt>
                <c:pt idx="839">
                  <c:v>33348</c:v>
                </c:pt>
                <c:pt idx="840">
                  <c:v>33349</c:v>
                </c:pt>
                <c:pt idx="841">
                  <c:v>33350</c:v>
                </c:pt>
                <c:pt idx="842">
                  <c:v>33351</c:v>
                </c:pt>
                <c:pt idx="843">
                  <c:v>33352</c:v>
                </c:pt>
                <c:pt idx="844">
                  <c:v>33353</c:v>
                </c:pt>
                <c:pt idx="845">
                  <c:v>33354</c:v>
                </c:pt>
                <c:pt idx="846">
                  <c:v>33355</c:v>
                </c:pt>
                <c:pt idx="847">
                  <c:v>33356</c:v>
                </c:pt>
                <c:pt idx="848">
                  <c:v>33357</c:v>
                </c:pt>
                <c:pt idx="849">
                  <c:v>33358</c:v>
                </c:pt>
                <c:pt idx="850">
                  <c:v>33359</c:v>
                </c:pt>
                <c:pt idx="851">
                  <c:v>33360</c:v>
                </c:pt>
                <c:pt idx="852">
                  <c:v>33361</c:v>
                </c:pt>
                <c:pt idx="853">
                  <c:v>33362</c:v>
                </c:pt>
                <c:pt idx="854">
                  <c:v>33363</c:v>
                </c:pt>
                <c:pt idx="855">
                  <c:v>33364</c:v>
                </c:pt>
                <c:pt idx="856">
                  <c:v>33365</c:v>
                </c:pt>
                <c:pt idx="857">
                  <c:v>33366</c:v>
                </c:pt>
                <c:pt idx="858">
                  <c:v>33367</c:v>
                </c:pt>
                <c:pt idx="859">
                  <c:v>33368</c:v>
                </c:pt>
                <c:pt idx="860">
                  <c:v>33369</c:v>
                </c:pt>
                <c:pt idx="861">
                  <c:v>33370</c:v>
                </c:pt>
                <c:pt idx="862">
                  <c:v>33371</c:v>
                </c:pt>
                <c:pt idx="863">
                  <c:v>33372</c:v>
                </c:pt>
                <c:pt idx="864">
                  <c:v>33373</c:v>
                </c:pt>
                <c:pt idx="865">
                  <c:v>33374</c:v>
                </c:pt>
                <c:pt idx="866">
                  <c:v>33375</c:v>
                </c:pt>
                <c:pt idx="867">
                  <c:v>33376</c:v>
                </c:pt>
                <c:pt idx="868">
                  <c:v>33377</c:v>
                </c:pt>
                <c:pt idx="869">
                  <c:v>33378</c:v>
                </c:pt>
                <c:pt idx="870">
                  <c:v>33379</c:v>
                </c:pt>
                <c:pt idx="871">
                  <c:v>33380</c:v>
                </c:pt>
                <c:pt idx="872">
                  <c:v>33381</c:v>
                </c:pt>
                <c:pt idx="873">
                  <c:v>33382</c:v>
                </c:pt>
                <c:pt idx="874">
                  <c:v>33383</c:v>
                </c:pt>
                <c:pt idx="875">
                  <c:v>33384</c:v>
                </c:pt>
                <c:pt idx="876">
                  <c:v>33385</c:v>
                </c:pt>
                <c:pt idx="877">
                  <c:v>33386</c:v>
                </c:pt>
                <c:pt idx="878">
                  <c:v>33387</c:v>
                </c:pt>
                <c:pt idx="879">
                  <c:v>33388</c:v>
                </c:pt>
                <c:pt idx="880">
                  <c:v>33389</c:v>
                </c:pt>
                <c:pt idx="881">
                  <c:v>33390</c:v>
                </c:pt>
                <c:pt idx="882">
                  <c:v>33391</c:v>
                </c:pt>
                <c:pt idx="883">
                  <c:v>33392</c:v>
                </c:pt>
                <c:pt idx="884">
                  <c:v>33393</c:v>
                </c:pt>
                <c:pt idx="885">
                  <c:v>33394</c:v>
                </c:pt>
                <c:pt idx="886">
                  <c:v>33395</c:v>
                </c:pt>
                <c:pt idx="887">
                  <c:v>33396</c:v>
                </c:pt>
                <c:pt idx="888">
                  <c:v>33397</c:v>
                </c:pt>
                <c:pt idx="889">
                  <c:v>33398</c:v>
                </c:pt>
                <c:pt idx="890">
                  <c:v>33399</c:v>
                </c:pt>
                <c:pt idx="891">
                  <c:v>33400</c:v>
                </c:pt>
                <c:pt idx="892">
                  <c:v>33401</c:v>
                </c:pt>
                <c:pt idx="893">
                  <c:v>33402</c:v>
                </c:pt>
                <c:pt idx="894">
                  <c:v>33403</c:v>
                </c:pt>
                <c:pt idx="895">
                  <c:v>33404</c:v>
                </c:pt>
                <c:pt idx="896">
                  <c:v>33405</c:v>
                </c:pt>
                <c:pt idx="897">
                  <c:v>33406</c:v>
                </c:pt>
                <c:pt idx="898">
                  <c:v>33407</c:v>
                </c:pt>
                <c:pt idx="899">
                  <c:v>33408</c:v>
                </c:pt>
                <c:pt idx="900">
                  <c:v>33409</c:v>
                </c:pt>
                <c:pt idx="901">
                  <c:v>33410</c:v>
                </c:pt>
                <c:pt idx="902">
                  <c:v>33411</c:v>
                </c:pt>
                <c:pt idx="903">
                  <c:v>33412</c:v>
                </c:pt>
                <c:pt idx="904">
                  <c:v>33413</c:v>
                </c:pt>
                <c:pt idx="905">
                  <c:v>33414</c:v>
                </c:pt>
                <c:pt idx="906">
                  <c:v>33415</c:v>
                </c:pt>
                <c:pt idx="907">
                  <c:v>33416</c:v>
                </c:pt>
                <c:pt idx="908">
                  <c:v>33417</c:v>
                </c:pt>
                <c:pt idx="909">
                  <c:v>33418</c:v>
                </c:pt>
                <c:pt idx="910">
                  <c:v>33419</c:v>
                </c:pt>
                <c:pt idx="911">
                  <c:v>33420</c:v>
                </c:pt>
                <c:pt idx="912">
                  <c:v>33421</c:v>
                </c:pt>
                <c:pt idx="913">
                  <c:v>33422</c:v>
                </c:pt>
                <c:pt idx="914">
                  <c:v>33423</c:v>
                </c:pt>
                <c:pt idx="915">
                  <c:v>33424</c:v>
                </c:pt>
                <c:pt idx="916">
                  <c:v>33425</c:v>
                </c:pt>
                <c:pt idx="917">
                  <c:v>33426</c:v>
                </c:pt>
                <c:pt idx="918">
                  <c:v>33427</c:v>
                </c:pt>
                <c:pt idx="919">
                  <c:v>33428</c:v>
                </c:pt>
                <c:pt idx="920">
                  <c:v>33429</c:v>
                </c:pt>
                <c:pt idx="921">
                  <c:v>33430</c:v>
                </c:pt>
                <c:pt idx="922">
                  <c:v>33431</c:v>
                </c:pt>
                <c:pt idx="923">
                  <c:v>33432</c:v>
                </c:pt>
                <c:pt idx="924">
                  <c:v>33433</c:v>
                </c:pt>
                <c:pt idx="925">
                  <c:v>33434</c:v>
                </c:pt>
                <c:pt idx="926">
                  <c:v>33435</c:v>
                </c:pt>
                <c:pt idx="927">
                  <c:v>33436</c:v>
                </c:pt>
                <c:pt idx="928">
                  <c:v>33437</c:v>
                </c:pt>
                <c:pt idx="929">
                  <c:v>33438</c:v>
                </c:pt>
                <c:pt idx="930">
                  <c:v>33439</c:v>
                </c:pt>
                <c:pt idx="931">
                  <c:v>33440</c:v>
                </c:pt>
                <c:pt idx="932">
                  <c:v>33441</c:v>
                </c:pt>
                <c:pt idx="933">
                  <c:v>33442</c:v>
                </c:pt>
                <c:pt idx="934">
                  <c:v>33443</c:v>
                </c:pt>
                <c:pt idx="935">
                  <c:v>33444</c:v>
                </c:pt>
                <c:pt idx="936">
                  <c:v>33445</c:v>
                </c:pt>
                <c:pt idx="937">
                  <c:v>33446</c:v>
                </c:pt>
                <c:pt idx="938">
                  <c:v>33447</c:v>
                </c:pt>
                <c:pt idx="939">
                  <c:v>33448</c:v>
                </c:pt>
                <c:pt idx="940">
                  <c:v>33449</c:v>
                </c:pt>
                <c:pt idx="941">
                  <c:v>33450</c:v>
                </c:pt>
                <c:pt idx="942">
                  <c:v>33451</c:v>
                </c:pt>
                <c:pt idx="943">
                  <c:v>33452</c:v>
                </c:pt>
                <c:pt idx="944">
                  <c:v>33453</c:v>
                </c:pt>
                <c:pt idx="945">
                  <c:v>33454</c:v>
                </c:pt>
                <c:pt idx="946">
                  <c:v>33455</c:v>
                </c:pt>
                <c:pt idx="947">
                  <c:v>33456</c:v>
                </c:pt>
                <c:pt idx="948">
                  <c:v>33457</c:v>
                </c:pt>
                <c:pt idx="949">
                  <c:v>33458</c:v>
                </c:pt>
                <c:pt idx="950">
                  <c:v>33459</c:v>
                </c:pt>
                <c:pt idx="951">
                  <c:v>33460</c:v>
                </c:pt>
                <c:pt idx="952">
                  <c:v>33461</c:v>
                </c:pt>
                <c:pt idx="953">
                  <c:v>33462</c:v>
                </c:pt>
                <c:pt idx="954">
                  <c:v>33463</c:v>
                </c:pt>
                <c:pt idx="955">
                  <c:v>33464</c:v>
                </c:pt>
                <c:pt idx="956">
                  <c:v>33465</c:v>
                </c:pt>
                <c:pt idx="957">
                  <c:v>33466</c:v>
                </c:pt>
                <c:pt idx="958">
                  <c:v>33467</c:v>
                </c:pt>
                <c:pt idx="959">
                  <c:v>33468</c:v>
                </c:pt>
                <c:pt idx="960">
                  <c:v>33469</c:v>
                </c:pt>
                <c:pt idx="961">
                  <c:v>33470</c:v>
                </c:pt>
                <c:pt idx="962">
                  <c:v>33471</c:v>
                </c:pt>
                <c:pt idx="963">
                  <c:v>33472</c:v>
                </c:pt>
                <c:pt idx="964">
                  <c:v>33473</c:v>
                </c:pt>
                <c:pt idx="965">
                  <c:v>33474</c:v>
                </c:pt>
                <c:pt idx="966">
                  <c:v>33475</c:v>
                </c:pt>
                <c:pt idx="967">
                  <c:v>33476</c:v>
                </c:pt>
                <c:pt idx="968">
                  <c:v>33477</c:v>
                </c:pt>
                <c:pt idx="969">
                  <c:v>33478</c:v>
                </c:pt>
                <c:pt idx="970">
                  <c:v>33479</c:v>
                </c:pt>
                <c:pt idx="971">
                  <c:v>33480</c:v>
                </c:pt>
                <c:pt idx="972">
                  <c:v>33481</c:v>
                </c:pt>
                <c:pt idx="973">
                  <c:v>33482</c:v>
                </c:pt>
                <c:pt idx="974">
                  <c:v>33483</c:v>
                </c:pt>
                <c:pt idx="975">
                  <c:v>33484</c:v>
                </c:pt>
                <c:pt idx="976">
                  <c:v>33485</c:v>
                </c:pt>
                <c:pt idx="977">
                  <c:v>33486</c:v>
                </c:pt>
                <c:pt idx="978">
                  <c:v>33487</c:v>
                </c:pt>
                <c:pt idx="979">
                  <c:v>33488</c:v>
                </c:pt>
                <c:pt idx="980">
                  <c:v>33489</c:v>
                </c:pt>
                <c:pt idx="981">
                  <c:v>33490</c:v>
                </c:pt>
                <c:pt idx="982">
                  <c:v>33491</c:v>
                </c:pt>
                <c:pt idx="983">
                  <c:v>33492</c:v>
                </c:pt>
                <c:pt idx="984">
                  <c:v>33493</c:v>
                </c:pt>
                <c:pt idx="985">
                  <c:v>33494</c:v>
                </c:pt>
                <c:pt idx="986">
                  <c:v>33495</c:v>
                </c:pt>
                <c:pt idx="987">
                  <c:v>33496</c:v>
                </c:pt>
                <c:pt idx="988">
                  <c:v>33497</c:v>
                </c:pt>
                <c:pt idx="989">
                  <c:v>33498</c:v>
                </c:pt>
                <c:pt idx="990">
                  <c:v>33499</c:v>
                </c:pt>
                <c:pt idx="991">
                  <c:v>33500</c:v>
                </c:pt>
                <c:pt idx="992">
                  <c:v>33501</c:v>
                </c:pt>
                <c:pt idx="993">
                  <c:v>33502</c:v>
                </c:pt>
                <c:pt idx="994">
                  <c:v>33503</c:v>
                </c:pt>
                <c:pt idx="995">
                  <c:v>33504</c:v>
                </c:pt>
                <c:pt idx="996">
                  <c:v>33505</c:v>
                </c:pt>
                <c:pt idx="997">
                  <c:v>33506</c:v>
                </c:pt>
                <c:pt idx="998">
                  <c:v>33507</c:v>
                </c:pt>
                <c:pt idx="999">
                  <c:v>33508</c:v>
                </c:pt>
                <c:pt idx="1000">
                  <c:v>33509</c:v>
                </c:pt>
                <c:pt idx="1001">
                  <c:v>33510</c:v>
                </c:pt>
                <c:pt idx="1002">
                  <c:v>33511</c:v>
                </c:pt>
                <c:pt idx="1003">
                  <c:v>33512</c:v>
                </c:pt>
                <c:pt idx="1004">
                  <c:v>33513</c:v>
                </c:pt>
                <c:pt idx="1005">
                  <c:v>33514</c:v>
                </c:pt>
                <c:pt idx="1006">
                  <c:v>33515</c:v>
                </c:pt>
                <c:pt idx="1007">
                  <c:v>33516</c:v>
                </c:pt>
                <c:pt idx="1008">
                  <c:v>33517</c:v>
                </c:pt>
                <c:pt idx="1009">
                  <c:v>33518</c:v>
                </c:pt>
                <c:pt idx="1010">
                  <c:v>33519</c:v>
                </c:pt>
                <c:pt idx="1011">
                  <c:v>33520</c:v>
                </c:pt>
                <c:pt idx="1012">
                  <c:v>33521</c:v>
                </c:pt>
                <c:pt idx="1013">
                  <c:v>33522</c:v>
                </c:pt>
                <c:pt idx="1014">
                  <c:v>33523</c:v>
                </c:pt>
                <c:pt idx="1015">
                  <c:v>33524</c:v>
                </c:pt>
                <c:pt idx="1016">
                  <c:v>33525</c:v>
                </c:pt>
                <c:pt idx="1017">
                  <c:v>33526</c:v>
                </c:pt>
                <c:pt idx="1018">
                  <c:v>33527</c:v>
                </c:pt>
                <c:pt idx="1019">
                  <c:v>33528</c:v>
                </c:pt>
                <c:pt idx="1020">
                  <c:v>33529</c:v>
                </c:pt>
                <c:pt idx="1021">
                  <c:v>33530</c:v>
                </c:pt>
                <c:pt idx="1022">
                  <c:v>33531</c:v>
                </c:pt>
                <c:pt idx="1023">
                  <c:v>33532</c:v>
                </c:pt>
                <c:pt idx="1024">
                  <c:v>33533</c:v>
                </c:pt>
                <c:pt idx="1025">
                  <c:v>33534</c:v>
                </c:pt>
                <c:pt idx="1026">
                  <c:v>33535</c:v>
                </c:pt>
                <c:pt idx="1027">
                  <c:v>33536</c:v>
                </c:pt>
                <c:pt idx="1028">
                  <c:v>33537</c:v>
                </c:pt>
                <c:pt idx="1029">
                  <c:v>33538</c:v>
                </c:pt>
                <c:pt idx="1030">
                  <c:v>33539</c:v>
                </c:pt>
                <c:pt idx="1031">
                  <c:v>33540</c:v>
                </c:pt>
                <c:pt idx="1032">
                  <c:v>33541</c:v>
                </c:pt>
                <c:pt idx="1033">
                  <c:v>33542</c:v>
                </c:pt>
                <c:pt idx="1034">
                  <c:v>33543</c:v>
                </c:pt>
                <c:pt idx="1035">
                  <c:v>33544</c:v>
                </c:pt>
                <c:pt idx="1036">
                  <c:v>33545</c:v>
                </c:pt>
                <c:pt idx="1037">
                  <c:v>33546</c:v>
                </c:pt>
                <c:pt idx="1038">
                  <c:v>33547</c:v>
                </c:pt>
                <c:pt idx="1039">
                  <c:v>33548</c:v>
                </c:pt>
                <c:pt idx="1040">
                  <c:v>33549</c:v>
                </c:pt>
                <c:pt idx="1041">
                  <c:v>33550</c:v>
                </c:pt>
                <c:pt idx="1042">
                  <c:v>33551</c:v>
                </c:pt>
                <c:pt idx="1043">
                  <c:v>33552</c:v>
                </c:pt>
                <c:pt idx="1044">
                  <c:v>33553</c:v>
                </c:pt>
                <c:pt idx="1045">
                  <c:v>33554</c:v>
                </c:pt>
                <c:pt idx="1046">
                  <c:v>33555</c:v>
                </c:pt>
                <c:pt idx="1047">
                  <c:v>33556</c:v>
                </c:pt>
                <c:pt idx="1048">
                  <c:v>33557</c:v>
                </c:pt>
                <c:pt idx="1049">
                  <c:v>33558</c:v>
                </c:pt>
                <c:pt idx="1050">
                  <c:v>33559</c:v>
                </c:pt>
                <c:pt idx="1051">
                  <c:v>33560</c:v>
                </c:pt>
                <c:pt idx="1052">
                  <c:v>33561</c:v>
                </c:pt>
                <c:pt idx="1053">
                  <c:v>33562</c:v>
                </c:pt>
                <c:pt idx="1054">
                  <c:v>33563</c:v>
                </c:pt>
                <c:pt idx="1055">
                  <c:v>33564</c:v>
                </c:pt>
                <c:pt idx="1056">
                  <c:v>33565</c:v>
                </c:pt>
                <c:pt idx="1057">
                  <c:v>33566</c:v>
                </c:pt>
                <c:pt idx="1058">
                  <c:v>33567</c:v>
                </c:pt>
                <c:pt idx="1059">
                  <c:v>33568</c:v>
                </c:pt>
                <c:pt idx="1060">
                  <c:v>33569</c:v>
                </c:pt>
                <c:pt idx="1061">
                  <c:v>33570</c:v>
                </c:pt>
                <c:pt idx="1062">
                  <c:v>33571</c:v>
                </c:pt>
                <c:pt idx="1063">
                  <c:v>33572</c:v>
                </c:pt>
                <c:pt idx="1064">
                  <c:v>33573</c:v>
                </c:pt>
                <c:pt idx="1065">
                  <c:v>33574</c:v>
                </c:pt>
                <c:pt idx="1066">
                  <c:v>33575</c:v>
                </c:pt>
                <c:pt idx="1067">
                  <c:v>33576</c:v>
                </c:pt>
                <c:pt idx="1068">
                  <c:v>33577</c:v>
                </c:pt>
                <c:pt idx="1069">
                  <c:v>33578</c:v>
                </c:pt>
                <c:pt idx="1070">
                  <c:v>33579</c:v>
                </c:pt>
                <c:pt idx="1071">
                  <c:v>33580</c:v>
                </c:pt>
                <c:pt idx="1072">
                  <c:v>33581</c:v>
                </c:pt>
                <c:pt idx="1073">
                  <c:v>33582</c:v>
                </c:pt>
                <c:pt idx="1074">
                  <c:v>33583</c:v>
                </c:pt>
                <c:pt idx="1075">
                  <c:v>33584</c:v>
                </c:pt>
                <c:pt idx="1076">
                  <c:v>33585</c:v>
                </c:pt>
                <c:pt idx="1077">
                  <c:v>33586</c:v>
                </c:pt>
                <c:pt idx="1078">
                  <c:v>33587</c:v>
                </c:pt>
                <c:pt idx="1079">
                  <c:v>33588</c:v>
                </c:pt>
                <c:pt idx="1080">
                  <c:v>33589</c:v>
                </c:pt>
                <c:pt idx="1081">
                  <c:v>33590</c:v>
                </c:pt>
                <c:pt idx="1082">
                  <c:v>33591</c:v>
                </c:pt>
                <c:pt idx="1083">
                  <c:v>33592</c:v>
                </c:pt>
                <c:pt idx="1084">
                  <c:v>33593</c:v>
                </c:pt>
                <c:pt idx="1085">
                  <c:v>33594</c:v>
                </c:pt>
                <c:pt idx="1086">
                  <c:v>33595</c:v>
                </c:pt>
                <c:pt idx="1087">
                  <c:v>33596</c:v>
                </c:pt>
                <c:pt idx="1088">
                  <c:v>33597</c:v>
                </c:pt>
                <c:pt idx="1089">
                  <c:v>33598</c:v>
                </c:pt>
                <c:pt idx="1090">
                  <c:v>33599</c:v>
                </c:pt>
                <c:pt idx="1091">
                  <c:v>33600</c:v>
                </c:pt>
                <c:pt idx="1092">
                  <c:v>33601</c:v>
                </c:pt>
                <c:pt idx="1093">
                  <c:v>33602</c:v>
                </c:pt>
                <c:pt idx="1094">
                  <c:v>33603</c:v>
                </c:pt>
                <c:pt idx="1095">
                  <c:v>33604</c:v>
                </c:pt>
                <c:pt idx="1096">
                  <c:v>33605</c:v>
                </c:pt>
                <c:pt idx="1097">
                  <c:v>33606</c:v>
                </c:pt>
                <c:pt idx="1098">
                  <c:v>33607</c:v>
                </c:pt>
                <c:pt idx="1099">
                  <c:v>33608</c:v>
                </c:pt>
                <c:pt idx="1100">
                  <c:v>33609</c:v>
                </c:pt>
                <c:pt idx="1101">
                  <c:v>33610</c:v>
                </c:pt>
                <c:pt idx="1102">
                  <c:v>33611</c:v>
                </c:pt>
                <c:pt idx="1103">
                  <c:v>33612</c:v>
                </c:pt>
                <c:pt idx="1104">
                  <c:v>33613</c:v>
                </c:pt>
                <c:pt idx="1105">
                  <c:v>33614</c:v>
                </c:pt>
                <c:pt idx="1106">
                  <c:v>33615</c:v>
                </c:pt>
                <c:pt idx="1107">
                  <c:v>33616</c:v>
                </c:pt>
                <c:pt idx="1108">
                  <c:v>33617</c:v>
                </c:pt>
                <c:pt idx="1109">
                  <c:v>33618</c:v>
                </c:pt>
                <c:pt idx="1110">
                  <c:v>33619</c:v>
                </c:pt>
                <c:pt idx="1111">
                  <c:v>33620</c:v>
                </c:pt>
                <c:pt idx="1112">
                  <c:v>33621</c:v>
                </c:pt>
                <c:pt idx="1113">
                  <c:v>33622</c:v>
                </c:pt>
                <c:pt idx="1114">
                  <c:v>33623</c:v>
                </c:pt>
                <c:pt idx="1115">
                  <c:v>33624</c:v>
                </c:pt>
                <c:pt idx="1116">
                  <c:v>33625</c:v>
                </c:pt>
                <c:pt idx="1117">
                  <c:v>33626</c:v>
                </c:pt>
                <c:pt idx="1118">
                  <c:v>33627</c:v>
                </c:pt>
                <c:pt idx="1119">
                  <c:v>33628</c:v>
                </c:pt>
                <c:pt idx="1120">
                  <c:v>33629</c:v>
                </c:pt>
                <c:pt idx="1121">
                  <c:v>33630</c:v>
                </c:pt>
                <c:pt idx="1122">
                  <c:v>33631</c:v>
                </c:pt>
                <c:pt idx="1123">
                  <c:v>33632</c:v>
                </c:pt>
                <c:pt idx="1124">
                  <c:v>33633</c:v>
                </c:pt>
                <c:pt idx="1125">
                  <c:v>33634</c:v>
                </c:pt>
                <c:pt idx="1126">
                  <c:v>33635</c:v>
                </c:pt>
                <c:pt idx="1127">
                  <c:v>33636</c:v>
                </c:pt>
                <c:pt idx="1128">
                  <c:v>33637</c:v>
                </c:pt>
                <c:pt idx="1129">
                  <c:v>33638</c:v>
                </c:pt>
                <c:pt idx="1130">
                  <c:v>33639</c:v>
                </c:pt>
                <c:pt idx="1131">
                  <c:v>33640</c:v>
                </c:pt>
                <c:pt idx="1132">
                  <c:v>33641</c:v>
                </c:pt>
                <c:pt idx="1133">
                  <c:v>33642</c:v>
                </c:pt>
                <c:pt idx="1134">
                  <c:v>33643</c:v>
                </c:pt>
                <c:pt idx="1135">
                  <c:v>33644</c:v>
                </c:pt>
                <c:pt idx="1136">
                  <c:v>33645</c:v>
                </c:pt>
                <c:pt idx="1137">
                  <c:v>33646</c:v>
                </c:pt>
                <c:pt idx="1138">
                  <c:v>33647</c:v>
                </c:pt>
                <c:pt idx="1139">
                  <c:v>33648</c:v>
                </c:pt>
                <c:pt idx="1140">
                  <c:v>33649</c:v>
                </c:pt>
                <c:pt idx="1141">
                  <c:v>33650</c:v>
                </c:pt>
                <c:pt idx="1142">
                  <c:v>33651</c:v>
                </c:pt>
                <c:pt idx="1143">
                  <c:v>33652</c:v>
                </c:pt>
                <c:pt idx="1144">
                  <c:v>33653</c:v>
                </c:pt>
                <c:pt idx="1145">
                  <c:v>33654</c:v>
                </c:pt>
                <c:pt idx="1146">
                  <c:v>33655</c:v>
                </c:pt>
                <c:pt idx="1147">
                  <c:v>33656</c:v>
                </c:pt>
                <c:pt idx="1148">
                  <c:v>33657</c:v>
                </c:pt>
                <c:pt idx="1149">
                  <c:v>33658</c:v>
                </c:pt>
                <c:pt idx="1150">
                  <c:v>33659</c:v>
                </c:pt>
                <c:pt idx="1151">
                  <c:v>33660</c:v>
                </c:pt>
                <c:pt idx="1152">
                  <c:v>33661</c:v>
                </c:pt>
                <c:pt idx="1153">
                  <c:v>33662</c:v>
                </c:pt>
                <c:pt idx="1154">
                  <c:v>33663</c:v>
                </c:pt>
                <c:pt idx="1155">
                  <c:v>33664</c:v>
                </c:pt>
                <c:pt idx="1156">
                  <c:v>33665</c:v>
                </c:pt>
                <c:pt idx="1157">
                  <c:v>33666</c:v>
                </c:pt>
                <c:pt idx="1158">
                  <c:v>33667</c:v>
                </c:pt>
                <c:pt idx="1159">
                  <c:v>33668</c:v>
                </c:pt>
                <c:pt idx="1160">
                  <c:v>33669</c:v>
                </c:pt>
                <c:pt idx="1161">
                  <c:v>33670</c:v>
                </c:pt>
                <c:pt idx="1162">
                  <c:v>33671</c:v>
                </c:pt>
                <c:pt idx="1163">
                  <c:v>33672</c:v>
                </c:pt>
                <c:pt idx="1164">
                  <c:v>33673</c:v>
                </c:pt>
                <c:pt idx="1165">
                  <c:v>33674</c:v>
                </c:pt>
                <c:pt idx="1166">
                  <c:v>33675</c:v>
                </c:pt>
                <c:pt idx="1167">
                  <c:v>33676</c:v>
                </c:pt>
                <c:pt idx="1168">
                  <c:v>33677</c:v>
                </c:pt>
                <c:pt idx="1169">
                  <c:v>33678</c:v>
                </c:pt>
                <c:pt idx="1170">
                  <c:v>33679</c:v>
                </c:pt>
                <c:pt idx="1171">
                  <c:v>33680</c:v>
                </c:pt>
                <c:pt idx="1172">
                  <c:v>33681</c:v>
                </c:pt>
                <c:pt idx="1173">
                  <c:v>33682</c:v>
                </c:pt>
                <c:pt idx="1174">
                  <c:v>33683</c:v>
                </c:pt>
                <c:pt idx="1175">
                  <c:v>33684</c:v>
                </c:pt>
                <c:pt idx="1176">
                  <c:v>33685</c:v>
                </c:pt>
                <c:pt idx="1177">
                  <c:v>33686</c:v>
                </c:pt>
                <c:pt idx="1178">
                  <c:v>33687</c:v>
                </c:pt>
                <c:pt idx="1179">
                  <c:v>33688</c:v>
                </c:pt>
                <c:pt idx="1180">
                  <c:v>33689</c:v>
                </c:pt>
                <c:pt idx="1181">
                  <c:v>33690</c:v>
                </c:pt>
                <c:pt idx="1182">
                  <c:v>33691</c:v>
                </c:pt>
                <c:pt idx="1183">
                  <c:v>33692</c:v>
                </c:pt>
                <c:pt idx="1184">
                  <c:v>33693</c:v>
                </c:pt>
                <c:pt idx="1185">
                  <c:v>33694</c:v>
                </c:pt>
                <c:pt idx="1186">
                  <c:v>33695</c:v>
                </c:pt>
                <c:pt idx="1187">
                  <c:v>33696</c:v>
                </c:pt>
                <c:pt idx="1188">
                  <c:v>33697</c:v>
                </c:pt>
                <c:pt idx="1189">
                  <c:v>33698</c:v>
                </c:pt>
                <c:pt idx="1190">
                  <c:v>33699</c:v>
                </c:pt>
                <c:pt idx="1191">
                  <c:v>33700</c:v>
                </c:pt>
                <c:pt idx="1192">
                  <c:v>33701</c:v>
                </c:pt>
                <c:pt idx="1193">
                  <c:v>33702</c:v>
                </c:pt>
                <c:pt idx="1194">
                  <c:v>33703</c:v>
                </c:pt>
                <c:pt idx="1195">
                  <c:v>33704</c:v>
                </c:pt>
                <c:pt idx="1196">
                  <c:v>33705</c:v>
                </c:pt>
                <c:pt idx="1197">
                  <c:v>33706</c:v>
                </c:pt>
                <c:pt idx="1198">
                  <c:v>33707</c:v>
                </c:pt>
                <c:pt idx="1199">
                  <c:v>33708</c:v>
                </c:pt>
                <c:pt idx="1200">
                  <c:v>33709</c:v>
                </c:pt>
                <c:pt idx="1201">
                  <c:v>33710</c:v>
                </c:pt>
                <c:pt idx="1202">
                  <c:v>33711</c:v>
                </c:pt>
                <c:pt idx="1203">
                  <c:v>33712</c:v>
                </c:pt>
                <c:pt idx="1204">
                  <c:v>33713</c:v>
                </c:pt>
                <c:pt idx="1205">
                  <c:v>33714</c:v>
                </c:pt>
                <c:pt idx="1206">
                  <c:v>33715</c:v>
                </c:pt>
                <c:pt idx="1207">
                  <c:v>33716</c:v>
                </c:pt>
                <c:pt idx="1208">
                  <c:v>33717</c:v>
                </c:pt>
                <c:pt idx="1209">
                  <c:v>33718</c:v>
                </c:pt>
                <c:pt idx="1210">
                  <c:v>33719</c:v>
                </c:pt>
                <c:pt idx="1211">
                  <c:v>33720</c:v>
                </c:pt>
                <c:pt idx="1212">
                  <c:v>33721</c:v>
                </c:pt>
                <c:pt idx="1213">
                  <c:v>33722</c:v>
                </c:pt>
                <c:pt idx="1214">
                  <c:v>33723</c:v>
                </c:pt>
                <c:pt idx="1215">
                  <c:v>33724</c:v>
                </c:pt>
                <c:pt idx="1216">
                  <c:v>33725</c:v>
                </c:pt>
                <c:pt idx="1217">
                  <c:v>33726</c:v>
                </c:pt>
                <c:pt idx="1218">
                  <c:v>33727</c:v>
                </c:pt>
                <c:pt idx="1219">
                  <c:v>33728</c:v>
                </c:pt>
                <c:pt idx="1220">
                  <c:v>33729</c:v>
                </c:pt>
                <c:pt idx="1221">
                  <c:v>33730</c:v>
                </c:pt>
                <c:pt idx="1222">
                  <c:v>33731</c:v>
                </c:pt>
                <c:pt idx="1223">
                  <c:v>33732</c:v>
                </c:pt>
                <c:pt idx="1224">
                  <c:v>33733</c:v>
                </c:pt>
                <c:pt idx="1225">
                  <c:v>33734</c:v>
                </c:pt>
                <c:pt idx="1226">
                  <c:v>33735</c:v>
                </c:pt>
                <c:pt idx="1227">
                  <c:v>33736</c:v>
                </c:pt>
                <c:pt idx="1228">
                  <c:v>33737</c:v>
                </c:pt>
                <c:pt idx="1229">
                  <c:v>33738</c:v>
                </c:pt>
                <c:pt idx="1230">
                  <c:v>33739</c:v>
                </c:pt>
                <c:pt idx="1231">
                  <c:v>33740</c:v>
                </c:pt>
                <c:pt idx="1232">
                  <c:v>33741</c:v>
                </c:pt>
                <c:pt idx="1233">
                  <c:v>33742</c:v>
                </c:pt>
                <c:pt idx="1234">
                  <c:v>33743</c:v>
                </c:pt>
                <c:pt idx="1235">
                  <c:v>33744</c:v>
                </c:pt>
                <c:pt idx="1236">
                  <c:v>33745</c:v>
                </c:pt>
                <c:pt idx="1237">
                  <c:v>33746</c:v>
                </c:pt>
                <c:pt idx="1238">
                  <c:v>33747</c:v>
                </c:pt>
                <c:pt idx="1239">
                  <c:v>33748</c:v>
                </c:pt>
                <c:pt idx="1240">
                  <c:v>33749</c:v>
                </c:pt>
                <c:pt idx="1241">
                  <c:v>33750</c:v>
                </c:pt>
                <c:pt idx="1242">
                  <c:v>33751</c:v>
                </c:pt>
                <c:pt idx="1243">
                  <c:v>33752</c:v>
                </c:pt>
                <c:pt idx="1244">
                  <c:v>33753</c:v>
                </c:pt>
                <c:pt idx="1245">
                  <c:v>33754</c:v>
                </c:pt>
                <c:pt idx="1246">
                  <c:v>33755</c:v>
                </c:pt>
                <c:pt idx="1247">
                  <c:v>33756</c:v>
                </c:pt>
                <c:pt idx="1248">
                  <c:v>33757</c:v>
                </c:pt>
                <c:pt idx="1249">
                  <c:v>33758</c:v>
                </c:pt>
                <c:pt idx="1250">
                  <c:v>33759</c:v>
                </c:pt>
                <c:pt idx="1251">
                  <c:v>33760</c:v>
                </c:pt>
                <c:pt idx="1252">
                  <c:v>33761</c:v>
                </c:pt>
                <c:pt idx="1253">
                  <c:v>33762</c:v>
                </c:pt>
                <c:pt idx="1254">
                  <c:v>33763</c:v>
                </c:pt>
                <c:pt idx="1255">
                  <c:v>33764</c:v>
                </c:pt>
                <c:pt idx="1256">
                  <c:v>33765</c:v>
                </c:pt>
                <c:pt idx="1257">
                  <c:v>33766</c:v>
                </c:pt>
                <c:pt idx="1258">
                  <c:v>33767</c:v>
                </c:pt>
                <c:pt idx="1259">
                  <c:v>33768</c:v>
                </c:pt>
                <c:pt idx="1260">
                  <c:v>33769</c:v>
                </c:pt>
                <c:pt idx="1261">
                  <c:v>33770</c:v>
                </c:pt>
                <c:pt idx="1262">
                  <c:v>33771</c:v>
                </c:pt>
                <c:pt idx="1263">
                  <c:v>33772</c:v>
                </c:pt>
                <c:pt idx="1264">
                  <c:v>33773</c:v>
                </c:pt>
                <c:pt idx="1265">
                  <c:v>33774</c:v>
                </c:pt>
                <c:pt idx="1266">
                  <c:v>33775</c:v>
                </c:pt>
                <c:pt idx="1267">
                  <c:v>33776</c:v>
                </c:pt>
                <c:pt idx="1268">
                  <c:v>33777</c:v>
                </c:pt>
                <c:pt idx="1269">
                  <c:v>33778</c:v>
                </c:pt>
                <c:pt idx="1270">
                  <c:v>33779</c:v>
                </c:pt>
                <c:pt idx="1271">
                  <c:v>33780</c:v>
                </c:pt>
                <c:pt idx="1272">
                  <c:v>33781</c:v>
                </c:pt>
                <c:pt idx="1273">
                  <c:v>33782</c:v>
                </c:pt>
                <c:pt idx="1274">
                  <c:v>33783</c:v>
                </c:pt>
                <c:pt idx="1275">
                  <c:v>33784</c:v>
                </c:pt>
                <c:pt idx="1276">
                  <c:v>33785</c:v>
                </c:pt>
                <c:pt idx="1277">
                  <c:v>33786</c:v>
                </c:pt>
                <c:pt idx="1278">
                  <c:v>33787</c:v>
                </c:pt>
                <c:pt idx="1279">
                  <c:v>33788</c:v>
                </c:pt>
                <c:pt idx="1280">
                  <c:v>33789</c:v>
                </c:pt>
                <c:pt idx="1281">
                  <c:v>33790</c:v>
                </c:pt>
                <c:pt idx="1282">
                  <c:v>33791</c:v>
                </c:pt>
                <c:pt idx="1283">
                  <c:v>33792</c:v>
                </c:pt>
                <c:pt idx="1284">
                  <c:v>33793</c:v>
                </c:pt>
                <c:pt idx="1285">
                  <c:v>33794</c:v>
                </c:pt>
                <c:pt idx="1286">
                  <c:v>33795</c:v>
                </c:pt>
                <c:pt idx="1287">
                  <c:v>33796</c:v>
                </c:pt>
                <c:pt idx="1288">
                  <c:v>33797</c:v>
                </c:pt>
                <c:pt idx="1289">
                  <c:v>33798</c:v>
                </c:pt>
                <c:pt idx="1290">
                  <c:v>33799</c:v>
                </c:pt>
                <c:pt idx="1291">
                  <c:v>33800</c:v>
                </c:pt>
                <c:pt idx="1292">
                  <c:v>33801</c:v>
                </c:pt>
                <c:pt idx="1293">
                  <c:v>33802</c:v>
                </c:pt>
                <c:pt idx="1294">
                  <c:v>33803</c:v>
                </c:pt>
                <c:pt idx="1295">
                  <c:v>33804</c:v>
                </c:pt>
                <c:pt idx="1296">
                  <c:v>33805</c:v>
                </c:pt>
                <c:pt idx="1297">
                  <c:v>33806</c:v>
                </c:pt>
                <c:pt idx="1298">
                  <c:v>33807</c:v>
                </c:pt>
                <c:pt idx="1299">
                  <c:v>33808</c:v>
                </c:pt>
                <c:pt idx="1300">
                  <c:v>33809</c:v>
                </c:pt>
                <c:pt idx="1301">
                  <c:v>33810</c:v>
                </c:pt>
                <c:pt idx="1302">
                  <c:v>33811</c:v>
                </c:pt>
                <c:pt idx="1303">
                  <c:v>33812</c:v>
                </c:pt>
                <c:pt idx="1304">
                  <c:v>33813</c:v>
                </c:pt>
                <c:pt idx="1305">
                  <c:v>33814</c:v>
                </c:pt>
                <c:pt idx="1306">
                  <c:v>33815</c:v>
                </c:pt>
                <c:pt idx="1307">
                  <c:v>33816</c:v>
                </c:pt>
                <c:pt idx="1308">
                  <c:v>33817</c:v>
                </c:pt>
                <c:pt idx="1309">
                  <c:v>33818</c:v>
                </c:pt>
                <c:pt idx="1310">
                  <c:v>33819</c:v>
                </c:pt>
                <c:pt idx="1311">
                  <c:v>33820</c:v>
                </c:pt>
                <c:pt idx="1312">
                  <c:v>33821</c:v>
                </c:pt>
                <c:pt idx="1313">
                  <c:v>33822</c:v>
                </c:pt>
                <c:pt idx="1314">
                  <c:v>33823</c:v>
                </c:pt>
                <c:pt idx="1315">
                  <c:v>33824</c:v>
                </c:pt>
                <c:pt idx="1316">
                  <c:v>33825</c:v>
                </c:pt>
                <c:pt idx="1317">
                  <c:v>33826</c:v>
                </c:pt>
                <c:pt idx="1318">
                  <c:v>33827</c:v>
                </c:pt>
                <c:pt idx="1319">
                  <c:v>33828</c:v>
                </c:pt>
                <c:pt idx="1320">
                  <c:v>33829</c:v>
                </c:pt>
                <c:pt idx="1321">
                  <c:v>33830</c:v>
                </c:pt>
                <c:pt idx="1322">
                  <c:v>33831</c:v>
                </c:pt>
                <c:pt idx="1323">
                  <c:v>33832</c:v>
                </c:pt>
                <c:pt idx="1324">
                  <c:v>33833</c:v>
                </c:pt>
                <c:pt idx="1325">
                  <c:v>33834</c:v>
                </c:pt>
                <c:pt idx="1326">
                  <c:v>33835</c:v>
                </c:pt>
                <c:pt idx="1327">
                  <c:v>33836</c:v>
                </c:pt>
                <c:pt idx="1328">
                  <c:v>33837</c:v>
                </c:pt>
                <c:pt idx="1329">
                  <c:v>33838</c:v>
                </c:pt>
                <c:pt idx="1330">
                  <c:v>33839</c:v>
                </c:pt>
                <c:pt idx="1331">
                  <c:v>33840</c:v>
                </c:pt>
                <c:pt idx="1332">
                  <c:v>33841</c:v>
                </c:pt>
                <c:pt idx="1333">
                  <c:v>33842</c:v>
                </c:pt>
                <c:pt idx="1334">
                  <c:v>33843</c:v>
                </c:pt>
                <c:pt idx="1335">
                  <c:v>33844</c:v>
                </c:pt>
                <c:pt idx="1336">
                  <c:v>33845</c:v>
                </c:pt>
                <c:pt idx="1337">
                  <c:v>33846</c:v>
                </c:pt>
                <c:pt idx="1338">
                  <c:v>33847</c:v>
                </c:pt>
                <c:pt idx="1339">
                  <c:v>33848</c:v>
                </c:pt>
                <c:pt idx="1340">
                  <c:v>33849</c:v>
                </c:pt>
                <c:pt idx="1341">
                  <c:v>33850</c:v>
                </c:pt>
                <c:pt idx="1342">
                  <c:v>33851</c:v>
                </c:pt>
                <c:pt idx="1343">
                  <c:v>33852</c:v>
                </c:pt>
                <c:pt idx="1344">
                  <c:v>33853</c:v>
                </c:pt>
                <c:pt idx="1345">
                  <c:v>33854</c:v>
                </c:pt>
                <c:pt idx="1346">
                  <c:v>33855</c:v>
                </c:pt>
                <c:pt idx="1347">
                  <c:v>33856</c:v>
                </c:pt>
                <c:pt idx="1348">
                  <c:v>33857</c:v>
                </c:pt>
                <c:pt idx="1349">
                  <c:v>33858</c:v>
                </c:pt>
                <c:pt idx="1350">
                  <c:v>33859</c:v>
                </c:pt>
                <c:pt idx="1351">
                  <c:v>33860</c:v>
                </c:pt>
                <c:pt idx="1352">
                  <c:v>33861</c:v>
                </c:pt>
                <c:pt idx="1353">
                  <c:v>33862</c:v>
                </c:pt>
                <c:pt idx="1354">
                  <c:v>33863</c:v>
                </c:pt>
                <c:pt idx="1355">
                  <c:v>33864</c:v>
                </c:pt>
                <c:pt idx="1356">
                  <c:v>33865</c:v>
                </c:pt>
                <c:pt idx="1357">
                  <c:v>33866</c:v>
                </c:pt>
                <c:pt idx="1358">
                  <c:v>33867</c:v>
                </c:pt>
                <c:pt idx="1359">
                  <c:v>33868</c:v>
                </c:pt>
                <c:pt idx="1360">
                  <c:v>33869</c:v>
                </c:pt>
                <c:pt idx="1361">
                  <c:v>33870</c:v>
                </c:pt>
                <c:pt idx="1362">
                  <c:v>33871</c:v>
                </c:pt>
                <c:pt idx="1363">
                  <c:v>33872</c:v>
                </c:pt>
                <c:pt idx="1364">
                  <c:v>33873</c:v>
                </c:pt>
                <c:pt idx="1365">
                  <c:v>33874</c:v>
                </c:pt>
                <c:pt idx="1366">
                  <c:v>33875</c:v>
                </c:pt>
                <c:pt idx="1367">
                  <c:v>33876</c:v>
                </c:pt>
                <c:pt idx="1368">
                  <c:v>33877</c:v>
                </c:pt>
                <c:pt idx="1369">
                  <c:v>33878</c:v>
                </c:pt>
                <c:pt idx="1370">
                  <c:v>33879</c:v>
                </c:pt>
                <c:pt idx="1371">
                  <c:v>33880</c:v>
                </c:pt>
                <c:pt idx="1372">
                  <c:v>33881</c:v>
                </c:pt>
                <c:pt idx="1373">
                  <c:v>33882</c:v>
                </c:pt>
                <c:pt idx="1374">
                  <c:v>33883</c:v>
                </c:pt>
                <c:pt idx="1375">
                  <c:v>33884</c:v>
                </c:pt>
                <c:pt idx="1376">
                  <c:v>33885</c:v>
                </c:pt>
                <c:pt idx="1377">
                  <c:v>33886</c:v>
                </c:pt>
                <c:pt idx="1378">
                  <c:v>33887</c:v>
                </c:pt>
                <c:pt idx="1379">
                  <c:v>33888</c:v>
                </c:pt>
                <c:pt idx="1380">
                  <c:v>33889</c:v>
                </c:pt>
                <c:pt idx="1381">
                  <c:v>33890</c:v>
                </c:pt>
                <c:pt idx="1382">
                  <c:v>33891</c:v>
                </c:pt>
                <c:pt idx="1383">
                  <c:v>33892</c:v>
                </c:pt>
                <c:pt idx="1384">
                  <c:v>33893</c:v>
                </c:pt>
                <c:pt idx="1385">
                  <c:v>33894</c:v>
                </c:pt>
                <c:pt idx="1386">
                  <c:v>33895</c:v>
                </c:pt>
                <c:pt idx="1387">
                  <c:v>33896</c:v>
                </c:pt>
                <c:pt idx="1388">
                  <c:v>33897</c:v>
                </c:pt>
                <c:pt idx="1389">
                  <c:v>33898</c:v>
                </c:pt>
                <c:pt idx="1390">
                  <c:v>33899</c:v>
                </c:pt>
                <c:pt idx="1391">
                  <c:v>33900</c:v>
                </c:pt>
                <c:pt idx="1392">
                  <c:v>33901</c:v>
                </c:pt>
                <c:pt idx="1393">
                  <c:v>33902</c:v>
                </c:pt>
                <c:pt idx="1394">
                  <c:v>33903</c:v>
                </c:pt>
                <c:pt idx="1395">
                  <c:v>33904</c:v>
                </c:pt>
                <c:pt idx="1396">
                  <c:v>33905</c:v>
                </c:pt>
                <c:pt idx="1397">
                  <c:v>33906</c:v>
                </c:pt>
                <c:pt idx="1398">
                  <c:v>33907</c:v>
                </c:pt>
                <c:pt idx="1399">
                  <c:v>33908</c:v>
                </c:pt>
                <c:pt idx="1400">
                  <c:v>33909</c:v>
                </c:pt>
                <c:pt idx="1401">
                  <c:v>33910</c:v>
                </c:pt>
                <c:pt idx="1402">
                  <c:v>33911</c:v>
                </c:pt>
                <c:pt idx="1403">
                  <c:v>33912</c:v>
                </c:pt>
                <c:pt idx="1404">
                  <c:v>33913</c:v>
                </c:pt>
                <c:pt idx="1405">
                  <c:v>33914</c:v>
                </c:pt>
                <c:pt idx="1406">
                  <c:v>33915</c:v>
                </c:pt>
                <c:pt idx="1407">
                  <c:v>33916</c:v>
                </c:pt>
                <c:pt idx="1408">
                  <c:v>33917</c:v>
                </c:pt>
                <c:pt idx="1409">
                  <c:v>33918</c:v>
                </c:pt>
                <c:pt idx="1410">
                  <c:v>33919</c:v>
                </c:pt>
                <c:pt idx="1411">
                  <c:v>33920</c:v>
                </c:pt>
                <c:pt idx="1412">
                  <c:v>33921</c:v>
                </c:pt>
                <c:pt idx="1413">
                  <c:v>33922</c:v>
                </c:pt>
                <c:pt idx="1414">
                  <c:v>33923</c:v>
                </c:pt>
                <c:pt idx="1415">
                  <c:v>33924</c:v>
                </c:pt>
                <c:pt idx="1416">
                  <c:v>33925</c:v>
                </c:pt>
                <c:pt idx="1417">
                  <c:v>33926</c:v>
                </c:pt>
                <c:pt idx="1418">
                  <c:v>33927</c:v>
                </c:pt>
                <c:pt idx="1419">
                  <c:v>33928</c:v>
                </c:pt>
                <c:pt idx="1420">
                  <c:v>33929</c:v>
                </c:pt>
                <c:pt idx="1421">
                  <c:v>33930</c:v>
                </c:pt>
                <c:pt idx="1422">
                  <c:v>33931</c:v>
                </c:pt>
                <c:pt idx="1423">
                  <c:v>33932</c:v>
                </c:pt>
                <c:pt idx="1424">
                  <c:v>33933</c:v>
                </c:pt>
                <c:pt idx="1425">
                  <c:v>33934</c:v>
                </c:pt>
                <c:pt idx="1426">
                  <c:v>33935</c:v>
                </c:pt>
                <c:pt idx="1427">
                  <c:v>33936</c:v>
                </c:pt>
                <c:pt idx="1428">
                  <c:v>33937</c:v>
                </c:pt>
                <c:pt idx="1429">
                  <c:v>33938</c:v>
                </c:pt>
                <c:pt idx="1430">
                  <c:v>33939</c:v>
                </c:pt>
                <c:pt idx="1431">
                  <c:v>33940</c:v>
                </c:pt>
                <c:pt idx="1432">
                  <c:v>33941</c:v>
                </c:pt>
                <c:pt idx="1433">
                  <c:v>33942</c:v>
                </c:pt>
                <c:pt idx="1434">
                  <c:v>33943</c:v>
                </c:pt>
                <c:pt idx="1435">
                  <c:v>33944</c:v>
                </c:pt>
                <c:pt idx="1436">
                  <c:v>33945</c:v>
                </c:pt>
                <c:pt idx="1437">
                  <c:v>33946</c:v>
                </c:pt>
                <c:pt idx="1438">
                  <c:v>33947</c:v>
                </c:pt>
                <c:pt idx="1439">
                  <c:v>33948</c:v>
                </c:pt>
                <c:pt idx="1440">
                  <c:v>33949</c:v>
                </c:pt>
                <c:pt idx="1441">
                  <c:v>33950</c:v>
                </c:pt>
                <c:pt idx="1442">
                  <c:v>33951</c:v>
                </c:pt>
                <c:pt idx="1443">
                  <c:v>33952</c:v>
                </c:pt>
                <c:pt idx="1444">
                  <c:v>33953</c:v>
                </c:pt>
                <c:pt idx="1445">
                  <c:v>33954</c:v>
                </c:pt>
                <c:pt idx="1446">
                  <c:v>33955</c:v>
                </c:pt>
                <c:pt idx="1447">
                  <c:v>33956</c:v>
                </c:pt>
                <c:pt idx="1448">
                  <c:v>33957</c:v>
                </c:pt>
                <c:pt idx="1449">
                  <c:v>33958</c:v>
                </c:pt>
                <c:pt idx="1450">
                  <c:v>33959</c:v>
                </c:pt>
                <c:pt idx="1451">
                  <c:v>33960</c:v>
                </c:pt>
                <c:pt idx="1452">
                  <c:v>33961</c:v>
                </c:pt>
                <c:pt idx="1453">
                  <c:v>33962</c:v>
                </c:pt>
                <c:pt idx="1454">
                  <c:v>33963</c:v>
                </c:pt>
                <c:pt idx="1455">
                  <c:v>33964</c:v>
                </c:pt>
                <c:pt idx="1456">
                  <c:v>33965</c:v>
                </c:pt>
                <c:pt idx="1457">
                  <c:v>33966</c:v>
                </c:pt>
                <c:pt idx="1458">
                  <c:v>33967</c:v>
                </c:pt>
                <c:pt idx="1459">
                  <c:v>33968</c:v>
                </c:pt>
                <c:pt idx="1460">
                  <c:v>33969</c:v>
                </c:pt>
                <c:pt idx="1461">
                  <c:v>33970</c:v>
                </c:pt>
                <c:pt idx="1462">
                  <c:v>33971</c:v>
                </c:pt>
                <c:pt idx="1463">
                  <c:v>33972</c:v>
                </c:pt>
                <c:pt idx="1464">
                  <c:v>33973</c:v>
                </c:pt>
                <c:pt idx="1465">
                  <c:v>33974</c:v>
                </c:pt>
                <c:pt idx="1466">
                  <c:v>33975</c:v>
                </c:pt>
                <c:pt idx="1467">
                  <c:v>33976</c:v>
                </c:pt>
                <c:pt idx="1468">
                  <c:v>33977</c:v>
                </c:pt>
                <c:pt idx="1469">
                  <c:v>33978</c:v>
                </c:pt>
                <c:pt idx="1470">
                  <c:v>33979</c:v>
                </c:pt>
                <c:pt idx="1471">
                  <c:v>33980</c:v>
                </c:pt>
                <c:pt idx="1472">
                  <c:v>33981</c:v>
                </c:pt>
                <c:pt idx="1473">
                  <c:v>33982</c:v>
                </c:pt>
                <c:pt idx="1474">
                  <c:v>33983</c:v>
                </c:pt>
                <c:pt idx="1475">
                  <c:v>33984</c:v>
                </c:pt>
                <c:pt idx="1476">
                  <c:v>33985</c:v>
                </c:pt>
                <c:pt idx="1477">
                  <c:v>33986</c:v>
                </c:pt>
                <c:pt idx="1478">
                  <c:v>33987</c:v>
                </c:pt>
                <c:pt idx="1479">
                  <c:v>33988</c:v>
                </c:pt>
                <c:pt idx="1480">
                  <c:v>33989</c:v>
                </c:pt>
                <c:pt idx="1481">
                  <c:v>33990</c:v>
                </c:pt>
                <c:pt idx="1482">
                  <c:v>33991</c:v>
                </c:pt>
                <c:pt idx="1483">
                  <c:v>33992</c:v>
                </c:pt>
                <c:pt idx="1484">
                  <c:v>33993</c:v>
                </c:pt>
                <c:pt idx="1485">
                  <c:v>33994</c:v>
                </c:pt>
                <c:pt idx="1486">
                  <c:v>33995</c:v>
                </c:pt>
                <c:pt idx="1487">
                  <c:v>33996</c:v>
                </c:pt>
                <c:pt idx="1488">
                  <c:v>33997</c:v>
                </c:pt>
                <c:pt idx="1489">
                  <c:v>33998</c:v>
                </c:pt>
                <c:pt idx="1490">
                  <c:v>33999</c:v>
                </c:pt>
                <c:pt idx="1491">
                  <c:v>34000</c:v>
                </c:pt>
                <c:pt idx="1492">
                  <c:v>34001</c:v>
                </c:pt>
                <c:pt idx="1493">
                  <c:v>34002</c:v>
                </c:pt>
                <c:pt idx="1494">
                  <c:v>34003</c:v>
                </c:pt>
                <c:pt idx="1495">
                  <c:v>34004</c:v>
                </c:pt>
                <c:pt idx="1496">
                  <c:v>34005</c:v>
                </c:pt>
                <c:pt idx="1497">
                  <c:v>34006</c:v>
                </c:pt>
                <c:pt idx="1498">
                  <c:v>34007</c:v>
                </c:pt>
                <c:pt idx="1499">
                  <c:v>34008</c:v>
                </c:pt>
                <c:pt idx="1500">
                  <c:v>34009</c:v>
                </c:pt>
                <c:pt idx="1501">
                  <c:v>34010</c:v>
                </c:pt>
                <c:pt idx="1502">
                  <c:v>34011</c:v>
                </c:pt>
                <c:pt idx="1503">
                  <c:v>34012</c:v>
                </c:pt>
                <c:pt idx="1504">
                  <c:v>34013</c:v>
                </c:pt>
                <c:pt idx="1505">
                  <c:v>34014</c:v>
                </c:pt>
                <c:pt idx="1506">
                  <c:v>34015</c:v>
                </c:pt>
                <c:pt idx="1507">
                  <c:v>34016</c:v>
                </c:pt>
                <c:pt idx="1508">
                  <c:v>34017</c:v>
                </c:pt>
                <c:pt idx="1509">
                  <c:v>34018</c:v>
                </c:pt>
                <c:pt idx="1510">
                  <c:v>34019</c:v>
                </c:pt>
                <c:pt idx="1511">
                  <c:v>34020</c:v>
                </c:pt>
                <c:pt idx="1512">
                  <c:v>34021</c:v>
                </c:pt>
                <c:pt idx="1513">
                  <c:v>34022</c:v>
                </c:pt>
                <c:pt idx="1514">
                  <c:v>34023</c:v>
                </c:pt>
                <c:pt idx="1515">
                  <c:v>34024</c:v>
                </c:pt>
                <c:pt idx="1516">
                  <c:v>34025</c:v>
                </c:pt>
                <c:pt idx="1517">
                  <c:v>34026</c:v>
                </c:pt>
                <c:pt idx="1518">
                  <c:v>34027</c:v>
                </c:pt>
                <c:pt idx="1519">
                  <c:v>34028</c:v>
                </c:pt>
                <c:pt idx="1520">
                  <c:v>34029</c:v>
                </c:pt>
                <c:pt idx="1521">
                  <c:v>34030</c:v>
                </c:pt>
                <c:pt idx="1522">
                  <c:v>34031</c:v>
                </c:pt>
                <c:pt idx="1523">
                  <c:v>34032</c:v>
                </c:pt>
                <c:pt idx="1524">
                  <c:v>34033</c:v>
                </c:pt>
                <c:pt idx="1525">
                  <c:v>34034</c:v>
                </c:pt>
                <c:pt idx="1526">
                  <c:v>34035</c:v>
                </c:pt>
                <c:pt idx="1527">
                  <c:v>34036</c:v>
                </c:pt>
                <c:pt idx="1528">
                  <c:v>34037</c:v>
                </c:pt>
                <c:pt idx="1529">
                  <c:v>34038</c:v>
                </c:pt>
                <c:pt idx="1530">
                  <c:v>34039</c:v>
                </c:pt>
                <c:pt idx="1531">
                  <c:v>34040</c:v>
                </c:pt>
                <c:pt idx="1532">
                  <c:v>34041</c:v>
                </c:pt>
                <c:pt idx="1533">
                  <c:v>34042</c:v>
                </c:pt>
                <c:pt idx="1534">
                  <c:v>34043</c:v>
                </c:pt>
                <c:pt idx="1535">
                  <c:v>34044</c:v>
                </c:pt>
                <c:pt idx="1536">
                  <c:v>34045</c:v>
                </c:pt>
                <c:pt idx="1537">
                  <c:v>34046</c:v>
                </c:pt>
                <c:pt idx="1538">
                  <c:v>34047</c:v>
                </c:pt>
                <c:pt idx="1539">
                  <c:v>34048</c:v>
                </c:pt>
                <c:pt idx="1540">
                  <c:v>34049</c:v>
                </c:pt>
                <c:pt idx="1541">
                  <c:v>34050</c:v>
                </c:pt>
                <c:pt idx="1542">
                  <c:v>34051</c:v>
                </c:pt>
                <c:pt idx="1543">
                  <c:v>34052</c:v>
                </c:pt>
                <c:pt idx="1544">
                  <c:v>34053</c:v>
                </c:pt>
                <c:pt idx="1545">
                  <c:v>34054</c:v>
                </c:pt>
                <c:pt idx="1546">
                  <c:v>34055</c:v>
                </c:pt>
                <c:pt idx="1547">
                  <c:v>34056</c:v>
                </c:pt>
                <c:pt idx="1548">
                  <c:v>34057</c:v>
                </c:pt>
                <c:pt idx="1549">
                  <c:v>34058</c:v>
                </c:pt>
                <c:pt idx="1550">
                  <c:v>34059</c:v>
                </c:pt>
                <c:pt idx="1551">
                  <c:v>34060</c:v>
                </c:pt>
                <c:pt idx="1552">
                  <c:v>34061</c:v>
                </c:pt>
                <c:pt idx="1553">
                  <c:v>34062</c:v>
                </c:pt>
                <c:pt idx="1554">
                  <c:v>34063</c:v>
                </c:pt>
                <c:pt idx="1555">
                  <c:v>34064</c:v>
                </c:pt>
                <c:pt idx="1556">
                  <c:v>34065</c:v>
                </c:pt>
                <c:pt idx="1557">
                  <c:v>34066</c:v>
                </c:pt>
                <c:pt idx="1558">
                  <c:v>34067</c:v>
                </c:pt>
                <c:pt idx="1559">
                  <c:v>34068</c:v>
                </c:pt>
                <c:pt idx="1560">
                  <c:v>34069</c:v>
                </c:pt>
                <c:pt idx="1561">
                  <c:v>34070</c:v>
                </c:pt>
                <c:pt idx="1562">
                  <c:v>34071</c:v>
                </c:pt>
                <c:pt idx="1563">
                  <c:v>34072</c:v>
                </c:pt>
                <c:pt idx="1564">
                  <c:v>34073</c:v>
                </c:pt>
                <c:pt idx="1565">
                  <c:v>34074</c:v>
                </c:pt>
                <c:pt idx="1566">
                  <c:v>34075</c:v>
                </c:pt>
                <c:pt idx="1567">
                  <c:v>34076</c:v>
                </c:pt>
                <c:pt idx="1568">
                  <c:v>34077</c:v>
                </c:pt>
                <c:pt idx="1569">
                  <c:v>34078</c:v>
                </c:pt>
                <c:pt idx="1570">
                  <c:v>34079</c:v>
                </c:pt>
                <c:pt idx="1571">
                  <c:v>34080</c:v>
                </c:pt>
                <c:pt idx="1572">
                  <c:v>34081</c:v>
                </c:pt>
                <c:pt idx="1573">
                  <c:v>34082</c:v>
                </c:pt>
                <c:pt idx="1574">
                  <c:v>34083</c:v>
                </c:pt>
                <c:pt idx="1575">
                  <c:v>34084</c:v>
                </c:pt>
                <c:pt idx="1576">
                  <c:v>34085</c:v>
                </c:pt>
                <c:pt idx="1577">
                  <c:v>34086</c:v>
                </c:pt>
                <c:pt idx="1578">
                  <c:v>34087</c:v>
                </c:pt>
                <c:pt idx="1579">
                  <c:v>34088</c:v>
                </c:pt>
                <c:pt idx="1580">
                  <c:v>34089</c:v>
                </c:pt>
                <c:pt idx="1581">
                  <c:v>34090</c:v>
                </c:pt>
                <c:pt idx="1582">
                  <c:v>34091</c:v>
                </c:pt>
                <c:pt idx="1583">
                  <c:v>34092</c:v>
                </c:pt>
                <c:pt idx="1584">
                  <c:v>34093</c:v>
                </c:pt>
                <c:pt idx="1585">
                  <c:v>34094</c:v>
                </c:pt>
                <c:pt idx="1586">
                  <c:v>34095</c:v>
                </c:pt>
                <c:pt idx="1587">
                  <c:v>34096</c:v>
                </c:pt>
                <c:pt idx="1588">
                  <c:v>34097</c:v>
                </c:pt>
                <c:pt idx="1589">
                  <c:v>34098</c:v>
                </c:pt>
                <c:pt idx="1590">
                  <c:v>34099</c:v>
                </c:pt>
                <c:pt idx="1591">
                  <c:v>34100</c:v>
                </c:pt>
                <c:pt idx="1592">
                  <c:v>34101</c:v>
                </c:pt>
                <c:pt idx="1593">
                  <c:v>34102</c:v>
                </c:pt>
                <c:pt idx="1594">
                  <c:v>34103</c:v>
                </c:pt>
                <c:pt idx="1595">
                  <c:v>34104</c:v>
                </c:pt>
                <c:pt idx="1596">
                  <c:v>34105</c:v>
                </c:pt>
                <c:pt idx="1597">
                  <c:v>34106</c:v>
                </c:pt>
                <c:pt idx="1598">
                  <c:v>34107</c:v>
                </c:pt>
                <c:pt idx="1599">
                  <c:v>34108</c:v>
                </c:pt>
                <c:pt idx="1600">
                  <c:v>34109</c:v>
                </c:pt>
                <c:pt idx="1601">
                  <c:v>34110</c:v>
                </c:pt>
                <c:pt idx="1602">
                  <c:v>34111</c:v>
                </c:pt>
                <c:pt idx="1603">
                  <c:v>34112</c:v>
                </c:pt>
                <c:pt idx="1604">
                  <c:v>34113</c:v>
                </c:pt>
                <c:pt idx="1605">
                  <c:v>34114</c:v>
                </c:pt>
                <c:pt idx="1606">
                  <c:v>34115</c:v>
                </c:pt>
                <c:pt idx="1607">
                  <c:v>34116</c:v>
                </c:pt>
                <c:pt idx="1608">
                  <c:v>34117</c:v>
                </c:pt>
                <c:pt idx="1609">
                  <c:v>34118</c:v>
                </c:pt>
                <c:pt idx="1610">
                  <c:v>34119</c:v>
                </c:pt>
                <c:pt idx="1611">
                  <c:v>34120</c:v>
                </c:pt>
                <c:pt idx="1612">
                  <c:v>34121</c:v>
                </c:pt>
                <c:pt idx="1613">
                  <c:v>34122</c:v>
                </c:pt>
                <c:pt idx="1614">
                  <c:v>34123</c:v>
                </c:pt>
                <c:pt idx="1615">
                  <c:v>34124</c:v>
                </c:pt>
                <c:pt idx="1616">
                  <c:v>34125</c:v>
                </c:pt>
                <c:pt idx="1617">
                  <c:v>34126</c:v>
                </c:pt>
                <c:pt idx="1618">
                  <c:v>34127</c:v>
                </c:pt>
                <c:pt idx="1619">
                  <c:v>34128</c:v>
                </c:pt>
                <c:pt idx="1620">
                  <c:v>34129</c:v>
                </c:pt>
                <c:pt idx="1621">
                  <c:v>34130</c:v>
                </c:pt>
                <c:pt idx="1622">
                  <c:v>34131</c:v>
                </c:pt>
                <c:pt idx="1623">
                  <c:v>34132</c:v>
                </c:pt>
                <c:pt idx="1624">
                  <c:v>34133</c:v>
                </c:pt>
                <c:pt idx="1625">
                  <c:v>34134</c:v>
                </c:pt>
                <c:pt idx="1626">
                  <c:v>34135</c:v>
                </c:pt>
                <c:pt idx="1627">
                  <c:v>34136</c:v>
                </c:pt>
                <c:pt idx="1628">
                  <c:v>34137</c:v>
                </c:pt>
                <c:pt idx="1629">
                  <c:v>34138</c:v>
                </c:pt>
                <c:pt idx="1630">
                  <c:v>34139</c:v>
                </c:pt>
                <c:pt idx="1631">
                  <c:v>34140</c:v>
                </c:pt>
                <c:pt idx="1632">
                  <c:v>34141</c:v>
                </c:pt>
                <c:pt idx="1633">
                  <c:v>34142</c:v>
                </c:pt>
                <c:pt idx="1634">
                  <c:v>34143</c:v>
                </c:pt>
                <c:pt idx="1635">
                  <c:v>34144</c:v>
                </c:pt>
                <c:pt idx="1636">
                  <c:v>34145</c:v>
                </c:pt>
                <c:pt idx="1637">
                  <c:v>34146</c:v>
                </c:pt>
                <c:pt idx="1638">
                  <c:v>34147</c:v>
                </c:pt>
                <c:pt idx="1639">
                  <c:v>34148</c:v>
                </c:pt>
                <c:pt idx="1640">
                  <c:v>34149</c:v>
                </c:pt>
                <c:pt idx="1641">
                  <c:v>34150</c:v>
                </c:pt>
                <c:pt idx="1642">
                  <c:v>34151</c:v>
                </c:pt>
                <c:pt idx="1643">
                  <c:v>34152</c:v>
                </c:pt>
                <c:pt idx="1644">
                  <c:v>34153</c:v>
                </c:pt>
                <c:pt idx="1645">
                  <c:v>34154</c:v>
                </c:pt>
                <c:pt idx="1646">
                  <c:v>34155</c:v>
                </c:pt>
                <c:pt idx="1647">
                  <c:v>34156</c:v>
                </c:pt>
                <c:pt idx="1648">
                  <c:v>34157</c:v>
                </c:pt>
                <c:pt idx="1649">
                  <c:v>34158</c:v>
                </c:pt>
                <c:pt idx="1650">
                  <c:v>34159</c:v>
                </c:pt>
                <c:pt idx="1651">
                  <c:v>34160</c:v>
                </c:pt>
                <c:pt idx="1652">
                  <c:v>34161</c:v>
                </c:pt>
                <c:pt idx="1653">
                  <c:v>34162</c:v>
                </c:pt>
                <c:pt idx="1654">
                  <c:v>34163</c:v>
                </c:pt>
                <c:pt idx="1655">
                  <c:v>34164</c:v>
                </c:pt>
                <c:pt idx="1656">
                  <c:v>34165</c:v>
                </c:pt>
                <c:pt idx="1657">
                  <c:v>34166</c:v>
                </c:pt>
                <c:pt idx="1658">
                  <c:v>34167</c:v>
                </c:pt>
                <c:pt idx="1659">
                  <c:v>34168</c:v>
                </c:pt>
                <c:pt idx="1660">
                  <c:v>34169</c:v>
                </c:pt>
                <c:pt idx="1661">
                  <c:v>34170</c:v>
                </c:pt>
                <c:pt idx="1662">
                  <c:v>34171</c:v>
                </c:pt>
                <c:pt idx="1663">
                  <c:v>34172</c:v>
                </c:pt>
                <c:pt idx="1664">
                  <c:v>34173</c:v>
                </c:pt>
                <c:pt idx="1665">
                  <c:v>34174</c:v>
                </c:pt>
                <c:pt idx="1666">
                  <c:v>34175</c:v>
                </c:pt>
                <c:pt idx="1667">
                  <c:v>34176</c:v>
                </c:pt>
                <c:pt idx="1668">
                  <c:v>34177</c:v>
                </c:pt>
                <c:pt idx="1669">
                  <c:v>34178</c:v>
                </c:pt>
                <c:pt idx="1670">
                  <c:v>34179</c:v>
                </c:pt>
                <c:pt idx="1671">
                  <c:v>34180</c:v>
                </c:pt>
                <c:pt idx="1672">
                  <c:v>34181</c:v>
                </c:pt>
                <c:pt idx="1673">
                  <c:v>34182</c:v>
                </c:pt>
                <c:pt idx="1674">
                  <c:v>34183</c:v>
                </c:pt>
                <c:pt idx="1675">
                  <c:v>34184</c:v>
                </c:pt>
                <c:pt idx="1676">
                  <c:v>34185</c:v>
                </c:pt>
                <c:pt idx="1677">
                  <c:v>34186</c:v>
                </c:pt>
                <c:pt idx="1678">
                  <c:v>34187</c:v>
                </c:pt>
                <c:pt idx="1679">
                  <c:v>34188</c:v>
                </c:pt>
                <c:pt idx="1680">
                  <c:v>34189</c:v>
                </c:pt>
                <c:pt idx="1681">
                  <c:v>34190</c:v>
                </c:pt>
                <c:pt idx="1682">
                  <c:v>34191</c:v>
                </c:pt>
                <c:pt idx="1683">
                  <c:v>34192</c:v>
                </c:pt>
                <c:pt idx="1684">
                  <c:v>34193</c:v>
                </c:pt>
                <c:pt idx="1685">
                  <c:v>34194</c:v>
                </c:pt>
                <c:pt idx="1686">
                  <c:v>34195</c:v>
                </c:pt>
                <c:pt idx="1687">
                  <c:v>34196</c:v>
                </c:pt>
                <c:pt idx="1688">
                  <c:v>34197</c:v>
                </c:pt>
                <c:pt idx="1689">
                  <c:v>34198</c:v>
                </c:pt>
                <c:pt idx="1690">
                  <c:v>34199</c:v>
                </c:pt>
                <c:pt idx="1691">
                  <c:v>34200</c:v>
                </c:pt>
                <c:pt idx="1692">
                  <c:v>34201</c:v>
                </c:pt>
                <c:pt idx="1693">
                  <c:v>34202</c:v>
                </c:pt>
                <c:pt idx="1694">
                  <c:v>34203</c:v>
                </c:pt>
                <c:pt idx="1695">
                  <c:v>34204</c:v>
                </c:pt>
                <c:pt idx="1696">
                  <c:v>34205</c:v>
                </c:pt>
                <c:pt idx="1697">
                  <c:v>34206</c:v>
                </c:pt>
                <c:pt idx="1698">
                  <c:v>34207</c:v>
                </c:pt>
                <c:pt idx="1699">
                  <c:v>34208</c:v>
                </c:pt>
                <c:pt idx="1700">
                  <c:v>34209</c:v>
                </c:pt>
                <c:pt idx="1701">
                  <c:v>34210</c:v>
                </c:pt>
                <c:pt idx="1702">
                  <c:v>34211</c:v>
                </c:pt>
                <c:pt idx="1703">
                  <c:v>34212</c:v>
                </c:pt>
                <c:pt idx="1704">
                  <c:v>34213</c:v>
                </c:pt>
                <c:pt idx="1705">
                  <c:v>34214</c:v>
                </c:pt>
                <c:pt idx="1706">
                  <c:v>34215</c:v>
                </c:pt>
                <c:pt idx="1707">
                  <c:v>34216</c:v>
                </c:pt>
                <c:pt idx="1708">
                  <c:v>34217</c:v>
                </c:pt>
                <c:pt idx="1709">
                  <c:v>34218</c:v>
                </c:pt>
                <c:pt idx="1710">
                  <c:v>34219</c:v>
                </c:pt>
                <c:pt idx="1711">
                  <c:v>34220</c:v>
                </c:pt>
                <c:pt idx="1712">
                  <c:v>34221</c:v>
                </c:pt>
                <c:pt idx="1713">
                  <c:v>34222</c:v>
                </c:pt>
                <c:pt idx="1714">
                  <c:v>34223</c:v>
                </c:pt>
                <c:pt idx="1715">
                  <c:v>34224</c:v>
                </c:pt>
                <c:pt idx="1716">
                  <c:v>34225</c:v>
                </c:pt>
                <c:pt idx="1717">
                  <c:v>34226</c:v>
                </c:pt>
                <c:pt idx="1718">
                  <c:v>34227</c:v>
                </c:pt>
                <c:pt idx="1719">
                  <c:v>34228</c:v>
                </c:pt>
                <c:pt idx="1720">
                  <c:v>34229</c:v>
                </c:pt>
                <c:pt idx="1721">
                  <c:v>34230</c:v>
                </c:pt>
                <c:pt idx="1722">
                  <c:v>34231</c:v>
                </c:pt>
                <c:pt idx="1723">
                  <c:v>34232</c:v>
                </c:pt>
                <c:pt idx="1724">
                  <c:v>34233</c:v>
                </c:pt>
                <c:pt idx="1725">
                  <c:v>34234</c:v>
                </c:pt>
                <c:pt idx="1726">
                  <c:v>34235</c:v>
                </c:pt>
                <c:pt idx="1727">
                  <c:v>34236</c:v>
                </c:pt>
                <c:pt idx="1728">
                  <c:v>34237</c:v>
                </c:pt>
                <c:pt idx="1729">
                  <c:v>34238</c:v>
                </c:pt>
                <c:pt idx="1730">
                  <c:v>34239</c:v>
                </c:pt>
                <c:pt idx="1731">
                  <c:v>34240</c:v>
                </c:pt>
                <c:pt idx="1732">
                  <c:v>34241</c:v>
                </c:pt>
                <c:pt idx="1733">
                  <c:v>34242</c:v>
                </c:pt>
                <c:pt idx="1734">
                  <c:v>34243</c:v>
                </c:pt>
                <c:pt idx="1735">
                  <c:v>34244</c:v>
                </c:pt>
                <c:pt idx="1736">
                  <c:v>34245</c:v>
                </c:pt>
                <c:pt idx="1737">
                  <c:v>34246</c:v>
                </c:pt>
                <c:pt idx="1738">
                  <c:v>34247</c:v>
                </c:pt>
                <c:pt idx="1739">
                  <c:v>34248</c:v>
                </c:pt>
                <c:pt idx="1740">
                  <c:v>34249</c:v>
                </c:pt>
                <c:pt idx="1741">
                  <c:v>34250</c:v>
                </c:pt>
                <c:pt idx="1742">
                  <c:v>34251</c:v>
                </c:pt>
                <c:pt idx="1743">
                  <c:v>34252</c:v>
                </c:pt>
                <c:pt idx="1744">
                  <c:v>34253</c:v>
                </c:pt>
                <c:pt idx="1745">
                  <c:v>34254</c:v>
                </c:pt>
                <c:pt idx="1746">
                  <c:v>34255</c:v>
                </c:pt>
                <c:pt idx="1747">
                  <c:v>34256</c:v>
                </c:pt>
                <c:pt idx="1748">
                  <c:v>34257</c:v>
                </c:pt>
                <c:pt idx="1749">
                  <c:v>34258</c:v>
                </c:pt>
                <c:pt idx="1750">
                  <c:v>34259</c:v>
                </c:pt>
                <c:pt idx="1751">
                  <c:v>34260</c:v>
                </c:pt>
                <c:pt idx="1752">
                  <c:v>34261</c:v>
                </c:pt>
                <c:pt idx="1753">
                  <c:v>34262</c:v>
                </c:pt>
                <c:pt idx="1754">
                  <c:v>34263</c:v>
                </c:pt>
                <c:pt idx="1755">
                  <c:v>34264</c:v>
                </c:pt>
                <c:pt idx="1756">
                  <c:v>34265</c:v>
                </c:pt>
                <c:pt idx="1757">
                  <c:v>34266</c:v>
                </c:pt>
                <c:pt idx="1758">
                  <c:v>34267</c:v>
                </c:pt>
                <c:pt idx="1759">
                  <c:v>34268</c:v>
                </c:pt>
                <c:pt idx="1760">
                  <c:v>34269</c:v>
                </c:pt>
                <c:pt idx="1761">
                  <c:v>34270</c:v>
                </c:pt>
                <c:pt idx="1762">
                  <c:v>34271</c:v>
                </c:pt>
                <c:pt idx="1763">
                  <c:v>34272</c:v>
                </c:pt>
                <c:pt idx="1764">
                  <c:v>34273</c:v>
                </c:pt>
                <c:pt idx="1765">
                  <c:v>34274</c:v>
                </c:pt>
                <c:pt idx="1766">
                  <c:v>34275</c:v>
                </c:pt>
                <c:pt idx="1767">
                  <c:v>34276</c:v>
                </c:pt>
                <c:pt idx="1768">
                  <c:v>34277</c:v>
                </c:pt>
                <c:pt idx="1769">
                  <c:v>34278</c:v>
                </c:pt>
                <c:pt idx="1770">
                  <c:v>34279</c:v>
                </c:pt>
                <c:pt idx="1771">
                  <c:v>34280</c:v>
                </c:pt>
                <c:pt idx="1772">
                  <c:v>34281</c:v>
                </c:pt>
                <c:pt idx="1773">
                  <c:v>34282</c:v>
                </c:pt>
                <c:pt idx="1774">
                  <c:v>34283</c:v>
                </c:pt>
                <c:pt idx="1775">
                  <c:v>34284</c:v>
                </c:pt>
                <c:pt idx="1776">
                  <c:v>34285</c:v>
                </c:pt>
                <c:pt idx="1777">
                  <c:v>34286</c:v>
                </c:pt>
                <c:pt idx="1778">
                  <c:v>34287</c:v>
                </c:pt>
                <c:pt idx="1779">
                  <c:v>34288</c:v>
                </c:pt>
                <c:pt idx="1780">
                  <c:v>34289</c:v>
                </c:pt>
                <c:pt idx="1781">
                  <c:v>34290</c:v>
                </c:pt>
                <c:pt idx="1782">
                  <c:v>34291</c:v>
                </c:pt>
                <c:pt idx="1783">
                  <c:v>34292</c:v>
                </c:pt>
                <c:pt idx="1784">
                  <c:v>34293</c:v>
                </c:pt>
                <c:pt idx="1785">
                  <c:v>34294</c:v>
                </c:pt>
                <c:pt idx="1786">
                  <c:v>34295</c:v>
                </c:pt>
                <c:pt idx="1787">
                  <c:v>34296</c:v>
                </c:pt>
                <c:pt idx="1788">
                  <c:v>34297</c:v>
                </c:pt>
                <c:pt idx="1789">
                  <c:v>34298</c:v>
                </c:pt>
                <c:pt idx="1790">
                  <c:v>34299</c:v>
                </c:pt>
                <c:pt idx="1791">
                  <c:v>34300</c:v>
                </c:pt>
                <c:pt idx="1792">
                  <c:v>34301</c:v>
                </c:pt>
                <c:pt idx="1793">
                  <c:v>34302</c:v>
                </c:pt>
                <c:pt idx="1794">
                  <c:v>34303</c:v>
                </c:pt>
                <c:pt idx="1795">
                  <c:v>34304</c:v>
                </c:pt>
                <c:pt idx="1796">
                  <c:v>34305</c:v>
                </c:pt>
                <c:pt idx="1797">
                  <c:v>34306</c:v>
                </c:pt>
                <c:pt idx="1798">
                  <c:v>34307</c:v>
                </c:pt>
                <c:pt idx="1799">
                  <c:v>34308</c:v>
                </c:pt>
                <c:pt idx="1800">
                  <c:v>34309</c:v>
                </c:pt>
                <c:pt idx="1801">
                  <c:v>34310</c:v>
                </c:pt>
                <c:pt idx="1802">
                  <c:v>34311</c:v>
                </c:pt>
                <c:pt idx="1803">
                  <c:v>34312</c:v>
                </c:pt>
                <c:pt idx="1804">
                  <c:v>34313</c:v>
                </c:pt>
                <c:pt idx="1805">
                  <c:v>34314</c:v>
                </c:pt>
                <c:pt idx="1806">
                  <c:v>34315</c:v>
                </c:pt>
                <c:pt idx="1807">
                  <c:v>34316</c:v>
                </c:pt>
                <c:pt idx="1808">
                  <c:v>34317</c:v>
                </c:pt>
                <c:pt idx="1809">
                  <c:v>34318</c:v>
                </c:pt>
                <c:pt idx="1810">
                  <c:v>34319</c:v>
                </c:pt>
                <c:pt idx="1811">
                  <c:v>34320</c:v>
                </c:pt>
                <c:pt idx="1812">
                  <c:v>34321</c:v>
                </c:pt>
                <c:pt idx="1813">
                  <c:v>34322</c:v>
                </c:pt>
                <c:pt idx="1814">
                  <c:v>34323</c:v>
                </c:pt>
                <c:pt idx="1815">
                  <c:v>34324</c:v>
                </c:pt>
                <c:pt idx="1816">
                  <c:v>34325</c:v>
                </c:pt>
                <c:pt idx="1817">
                  <c:v>34326</c:v>
                </c:pt>
                <c:pt idx="1818">
                  <c:v>34327</c:v>
                </c:pt>
                <c:pt idx="1819">
                  <c:v>34328</c:v>
                </c:pt>
                <c:pt idx="1820">
                  <c:v>34329</c:v>
                </c:pt>
                <c:pt idx="1821">
                  <c:v>34330</c:v>
                </c:pt>
                <c:pt idx="1822">
                  <c:v>34331</c:v>
                </c:pt>
                <c:pt idx="1823">
                  <c:v>34332</c:v>
                </c:pt>
                <c:pt idx="1824">
                  <c:v>34333</c:v>
                </c:pt>
                <c:pt idx="1825">
                  <c:v>34334</c:v>
                </c:pt>
              </c:numCache>
            </c:numRef>
          </c:cat>
          <c:val>
            <c:numRef>
              <c:f>'Flow Chart Tables'!$B$2:$B$1827</c:f>
              <c:numCache>
                <c:formatCode>General</c:formatCode>
                <c:ptCount val="1826"/>
                <c:pt idx="0">
                  <c:v>16.559999999999999</c:v>
                </c:pt>
                <c:pt idx="1">
                  <c:v>16.559999999999999</c:v>
                </c:pt>
                <c:pt idx="2">
                  <c:v>16.559999999999999</c:v>
                </c:pt>
                <c:pt idx="3">
                  <c:v>16.559999999999999</c:v>
                </c:pt>
                <c:pt idx="4">
                  <c:v>16.559999999999999</c:v>
                </c:pt>
                <c:pt idx="5">
                  <c:v>16.559999999999999</c:v>
                </c:pt>
                <c:pt idx="6">
                  <c:v>16.559999999999999</c:v>
                </c:pt>
                <c:pt idx="7">
                  <c:v>16.559999999999999</c:v>
                </c:pt>
                <c:pt idx="8">
                  <c:v>16.559999999999999</c:v>
                </c:pt>
                <c:pt idx="9">
                  <c:v>16.559999999999999</c:v>
                </c:pt>
                <c:pt idx="10">
                  <c:v>16.559999999999999</c:v>
                </c:pt>
                <c:pt idx="11">
                  <c:v>16.559999999999999</c:v>
                </c:pt>
                <c:pt idx="12">
                  <c:v>16.559999999999999</c:v>
                </c:pt>
                <c:pt idx="13">
                  <c:v>16.559999999999999</c:v>
                </c:pt>
                <c:pt idx="14">
                  <c:v>16.559999999999999</c:v>
                </c:pt>
                <c:pt idx="15">
                  <c:v>16.559999999999999</c:v>
                </c:pt>
                <c:pt idx="16">
                  <c:v>16.559999999999999</c:v>
                </c:pt>
                <c:pt idx="17">
                  <c:v>16.559999999999999</c:v>
                </c:pt>
                <c:pt idx="18">
                  <c:v>16.559999999999999</c:v>
                </c:pt>
                <c:pt idx="19">
                  <c:v>16.559999999999999</c:v>
                </c:pt>
                <c:pt idx="20">
                  <c:v>16.559999999999999</c:v>
                </c:pt>
                <c:pt idx="21">
                  <c:v>16.559999999999999</c:v>
                </c:pt>
                <c:pt idx="22">
                  <c:v>16.559999999999999</c:v>
                </c:pt>
                <c:pt idx="23">
                  <c:v>16.559999999999999</c:v>
                </c:pt>
                <c:pt idx="24">
                  <c:v>16.559999999999999</c:v>
                </c:pt>
                <c:pt idx="25">
                  <c:v>16.559999999999999</c:v>
                </c:pt>
                <c:pt idx="26">
                  <c:v>16.559999999999999</c:v>
                </c:pt>
                <c:pt idx="27">
                  <c:v>16.559999999999999</c:v>
                </c:pt>
                <c:pt idx="28">
                  <c:v>16.559999999999999</c:v>
                </c:pt>
                <c:pt idx="29">
                  <c:v>16.559999999999999</c:v>
                </c:pt>
                <c:pt idx="30">
                  <c:v>16.559999999999999</c:v>
                </c:pt>
                <c:pt idx="31">
                  <c:v>19.100000000000001</c:v>
                </c:pt>
                <c:pt idx="32">
                  <c:v>19.100000000000001</c:v>
                </c:pt>
                <c:pt idx="33">
                  <c:v>19.100000000000001</c:v>
                </c:pt>
                <c:pt idx="34">
                  <c:v>19.100000000000001</c:v>
                </c:pt>
                <c:pt idx="35">
                  <c:v>19.100000000000001</c:v>
                </c:pt>
                <c:pt idx="36">
                  <c:v>19.100000000000001</c:v>
                </c:pt>
                <c:pt idx="37">
                  <c:v>19.100000000000001</c:v>
                </c:pt>
                <c:pt idx="38">
                  <c:v>19.100000000000001</c:v>
                </c:pt>
                <c:pt idx="39">
                  <c:v>19.100000000000001</c:v>
                </c:pt>
                <c:pt idx="40">
                  <c:v>19.100000000000001</c:v>
                </c:pt>
                <c:pt idx="41">
                  <c:v>19.100000000000001</c:v>
                </c:pt>
                <c:pt idx="42">
                  <c:v>19.100000000000001</c:v>
                </c:pt>
                <c:pt idx="43">
                  <c:v>19.100000000000001</c:v>
                </c:pt>
                <c:pt idx="44">
                  <c:v>19.100000000000001</c:v>
                </c:pt>
                <c:pt idx="45">
                  <c:v>19.100000000000001</c:v>
                </c:pt>
                <c:pt idx="46">
                  <c:v>19.100000000000001</c:v>
                </c:pt>
                <c:pt idx="47">
                  <c:v>19.100000000000001</c:v>
                </c:pt>
                <c:pt idx="48">
                  <c:v>19.100000000000001</c:v>
                </c:pt>
                <c:pt idx="49">
                  <c:v>19.100000000000001</c:v>
                </c:pt>
                <c:pt idx="50">
                  <c:v>19.100000000000001</c:v>
                </c:pt>
                <c:pt idx="51">
                  <c:v>19.100000000000001</c:v>
                </c:pt>
                <c:pt idx="52">
                  <c:v>19.100000000000001</c:v>
                </c:pt>
                <c:pt idx="53">
                  <c:v>19.100000000000001</c:v>
                </c:pt>
                <c:pt idx="54">
                  <c:v>19.100000000000001</c:v>
                </c:pt>
                <c:pt idx="55">
                  <c:v>19.100000000000001</c:v>
                </c:pt>
                <c:pt idx="56">
                  <c:v>19.100000000000001</c:v>
                </c:pt>
                <c:pt idx="57">
                  <c:v>19.100000000000001</c:v>
                </c:pt>
                <c:pt idx="58">
                  <c:v>19.100000000000001</c:v>
                </c:pt>
                <c:pt idx="59">
                  <c:v>17.27</c:v>
                </c:pt>
                <c:pt idx="60">
                  <c:v>17.27</c:v>
                </c:pt>
                <c:pt idx="61">
                  <c:v>17.27</c:v>
                </c:pt>
                <c:pt idx="62">
                  <c:v>17.27</c:v>
                </c:pt>
                <c:pt idx="63">
                  <c:v>17.27</c:v>
                </c:pt>
                <c:pt idx="64">
                  <c:v>17.27</c:v>
                </c:pt>
                <c:pt idx="65">
                  <c:v>17.27</c:v>
                </c:pt>
                <c:pt idx="66">
                  <c:v>17.27</c:v>
                </c:pt>
                <c:pt idx="67">
                  <c:v>17.27</c:v>
                </c:pt>
                <c:pt idx="68">
                  <c:v>17.27</c:v>
                </c:pt>
                <c:pt idx="69">
                  <c:v>17.27</c:v>
                </c:pt>
                <c:pt idx="70">
                  <c:v>17.27</c:v>
                </c:pt>
                <c:pt idx="71">
                  <c:v>17.27</c:v>
                </c:pt>
                <c:pt idx="72">
                  <c:v>17.27</c:v>
                </c:pt>
                <c:pt idx="73">
                  <c:v>17.27</c:v>
                </c:pt>
                <c:pt idx="74">
                  <c:v>17.27</c:v>
                </c:pt>
                <c:pt idx="75">
                  <c:v>17.27</c:v>
                </c:pt>
                <c:pt idx="76">
                  <c:v>17.27</c:v>
                </c:pt>
                <c:pt idx="77">
                  <c:v>17.27</c:v>
                </c:pt>
                <c:pt idx="78">
                  <c:v>17.27</c:v>
                </c:pt>
                <c:pt idx="79">
                  <c:v>17.27</c:v>
                </c:pt>
                <c:pt idx="80">
                  <c:v>17.27</c:v>
                </c:pt>
                <c:pt idx="81">
                  <c:v>17.27</c:v>
                </c:pt>
                <c:pt idx="82">
                  <c:v>17.27</c:v>
                </c:pt>
                <c:pt idx="83">
                  <c:v>17.27</c:v>
                </c:pt>
                <c:pt idx="84">
                  <c:v>17.27</c:v>
                </c:pt>
                <c:pt idx="85">
                  <c:v>17.27</c:v>
                </c:pt>
                <c:pt idx="86">
                  <c:v>17.27</c:v>
                </c:pt>
                <c:pt idx="87">
                  <c:v>17.27</c:v>
                </c:pt>
                <c:pt idx="88">
                  <c:v>17.27</c:v>
                </c:pt>
                <c:pt idx="89">
                  <c:v>17.27</c:v>
                </c:pt>
                <c:pt idx="90">
                  <c:v>19.45999999999999</c:v>
                </c:pt>
                <c:pt idx="91">
                  <c:v>19.45999999999999</c:v>
                </c:pt>
                <c:pt idx="92">
                  <c:v>19.45999999999999</c:v>
                </c:pt>
                <c:pt idx="93">
                  <c:v>19.45999999999999</c:v>
                </c:pt>
                <c:pt idx="94">
                  <c:v>19.45999999999999</c:v>
                </c:pt>
                <c:pt idx="95">
                  <c:v>19.45999999999999</c:v>
                </c:pt>
                <c:pt idx="96">
                  <c:v>19.45999999999999</c:v>
                </c:pt>
                <c:pt idx="97">
                  <c:v>19.45999999999999</c:v>
                </c:pt>
                <c:pt idx="98">
                  <c:v>19.45999999999999</c:v>
                </c:pt>
                <c:pt idx="99">
                  <c:v>19.45999999999999</c:v>
                </c:pt>
                <c:pt idx="100">
                  <c:v>19.45999999999999</c:v>
                </c:pt>
                <c:pt idx="101">
                  <c:v>19.45999999999999</c:v>
                </c:pt>
                <c:pt idx="102">
                  <c:v>19.45999999999999</c:v>
                </c:pt>
                <c:pt idx="103">
                  <c:v>19.45999999999999</c:v>
                </c:pt>
                <c:pt idx="104">
                  <c:v>19.45999999999999</c:v>
                </c:pt>
                <c:pt idx="105">
                  <c:v>19.45999999999999</c:v>
                </c:pt>
                <c:pt idx="106">
                  <c:v>19.45999999999999</c:v>
                </c:pt>
                <c:pt idx="107">
                  <c:v>19.45999999999999</c:v>
                </c:pt>
                <c:pt idx="108">
                  <c:v>19.45999999999999</c:v>
                </c:pt>
                <c:pt idx="109">
                  <c:v>19.45999999999999</c:v>
                </c:pt>
                <c:pt idx="110">
                  <c:v>19.45999999999999</c:v>
                </c:pt>
                <c:pt idx="111">
                  <c:v>19.45999999999999</c:v>
                </c:pt>
                <c:pt idx="112">
                  <c:v>19.45999999999999</c:v>
                </c:pt>
                <c:pt idx="113">
                  <c:v>19.45999999999999</c:v>
                </c:pt>
                <c:pt idx="114">
                  <c:v>19.45999999999999</c:v>
                </c:pt>
                <c:pt idx="115">
                  <c:v>19.45999999999999</c:v>
                </c:pt>
                <c:pt idx="116">
                  <c:v>19.45999999999999</c:v>
                </c:pt>
                <c:pt idx="117">
                  <c:v>19.45999999999999</c:v>
                </c:pt>
                <c:pt idx="118">
                  <c:v>19.45999999999999</c:v>
                </c:pt>
                <c:pt idx="119">
                  <c:v>19.45999999999999</c:v>
                </c:pt>
                <c:pt idx="120">
                  <c:v>15.98</c:v>
                </c:pt>
                <c:pt idx="121">
                  <c:v>15.98</c:v>
                </c:pt>
                <c:pt idx="122">
                  <c:v>15.98</c:v>
                </c:pt>
                <c:pt idx="123">
                  <c:v>15.98</c:v>
                </c:pt>
                <c:pt idx="124">
                  <c:v>15.98</c:v>
                </c:pt>
                <c:pt idx="125">
                  <c:v>15.98</c:v>
                </c:pt>
                <c:pt idx="126">
                  <c:v>15.98</c:v>
                </c:pt>
                <c:pt idx="127">
                  <c:v>15.98</c:v>
                </c:pt>
                <c:pt idx="128">
                  <c:v>15.98</c:v>
                </c:pt>
                <c:pt idx="129">
                  <c:v>15.98</c:v>
                </c:pt>
                <c:pt idx="130">
                  <c:v>15.98</c:v>
                </c:pt>
                <c:pt idx="131">
                  <c:v>15.98</c:v>
                </c:pt>
                <c:pt idx="132">
                  <c:v>15.98</c:v>
                </c:pt>
                <c:pt idx="133">
                  <c:v>15.98</c:v>
                </c:pt>
                <c:pt idx="134">
                  <c:v>15.98</c:v>
                </c:pt>
                <c:pt idx="135">
                  <c:v>15.98</c:v>
                </c:pt>
                <c:pt idx="136">
                  <c:v>15.98</c:v>
                </c:pt>
                <c:pt idx="137">
                  <c:v>15.98</c:v>
                </c:pt>
                <c:pt idx="138">
                  <c:v>15.98</c:v>
                </c:pt>
                <c:pt idx="139">
                  <c:v>15.98</c:v>
                </c:pt>
                <c:pt idx="140">
                  <c:v>15.98</c:v>
                </c:pt>
                <c:pt idx="141">
                  <c:v>15.98</c:v>
                </c:pt>
                <c:pt idx="142">
                  <c:v>15.98</c:v>
                </c:pt>
                <c:pt idx="143">
                  <c:v>15.98</c:v>
                </c:pt>
                <c:pt idx="144">
                  <c:v>15.98</c:v>
                </c:pt>
                <c:pt idx="145">
                  <c:v>15.98</c:v>
                </c:pt>
                <c:pt idx="146">
                  <c:v>15.98</c:v>
                </c:pt>
                <c:pt idx="147">
                  <c:v>15.98</c:v>
                </c:pt>
                <c:pt idx="148">
                  <c:v>15.98</c:v>
                </c:pt>
                <c:pt idx="149">
                  <c:v>15.98</c:v>
                </c:pt>
                <c:pt idx="150">
                  <c:v>15.98</c:v>
                </c:pt>
                <c:pt idx="151">
                  <c:v>18.5</c:v>
                </c:pt>
                <c:pt idx="152">
                  <c:v>18.5</c:v>
                </c:pt>
                <c:pt idx="153">
                  <c:v>18.5</c:v>
                </c:pt>
                <c:pt idx="154">
                  <c:v>18.5</c:v>
                </c:pt>
                <c:pt idx="155">
                  <c:v>18.5</c:v>
                </c:pt>
                <c:pt idx="156">
                  <c:v>18.5</c:v>
                </c:pt>
                <c:pt idx="157">
                  <c:v>18.5</c:v>
                </c:pt>
                <c:pt idx="158">
                  <c:v>18.5</c:v>
                </c:pt>
                <c:pt idx="159">
                  <c:v>18.5</c:v>
                </c:pt>
                <c:pt idx="160">
                  <c:v>18.5</c:v>
                </c:pt>
                <c:pt idx="161">
                  <c:v>18.5</c:v>
                </c:pt>
                <c:pt idx="162">
                  <c:v>18.5</c:v>
                </c:pt>
                <c:pt idx="163">
                  <c:v>18.5</c:v>
                </c:pt>
                <c:pt idx="164">
                  <c:v>18.5</c:v>
                </c:pt>
                <c:pt idx="165">
                  <c:v>18.5</c:v>
                </c:pt>
                <c:pt idx="166">
                  <c:v>18.5</c:v>
                </c:pt>
                <c:pt idx="167">
                  <c:v>18.5</c:v>
                </c:pt>
                <c:pt idx="168">
                  <c:v>18.5</c:v>
                </c:pt>
                <c:pt idx="169">
                  <c:v>18.5</c:v>
                </c:pt>
                <c:pt idx="170">
                  <c:v>18.5</c:v>
                </c:pt>
                <c:pt idx="171">
                  <c:v>18.5</c:v>
                </c:pt>
                <c:pt idx="172">
                  <c:v>18.5</c:v>
                </c:pt>
                <c:pt idx="173">
                  <c:v>18.5</c:v>
                </c:pt>
                <c:pt idx="174">
                  <c:v>18.5</c:v>
                </c:pt>
                <c:pt idx="175">
                  <c:v>18.5</c:v>
                </c:pt>
                <c:pt idx="176">
                  <c:v>18.5</c:v>
                </c:pt>
                <c:pt idx="177">
                  <c:v>18.5</c:v>
                </c:pt>
                <c:pt idx="178">
                  <c:v>18.5</c:v>
                </c:pt>
                <c:pt idx="179">
                  <c:v>18.5</c:v>
                </c:pt>
                <c:pt idx="180">
                  <c:v>18.5</c:v>
                </c:pt>
                <c:pt idx="181">
                  <c:v>18.45999999999999</c:v>
                </c:pt>
                <c:pt idx="182">
                  <c:v>18.45999999999999</c:v>
                </c:pt>
                <c:pt idx="183">
                  <c:v>18.45999999999999</c:v>
                </c:pt>
                <c:pt idx="184">
                  <c:v>18.45999999999999</c:v>
                </c:pt>
                <c:pt idx="185">
                  <c:v>18.45999999999999</c:v>
                </c:pt>
                <c:pt idx="186">
                  <c:v>18.45999999999999</c:v>
                </c:pt>
                <c:pt idx="187">
                  <c:v>18.45999999999999</c:v>
                </c:pt>
                <c:pt idx="188">
                  <c:v>18.45999999999999</c:v>
                </c:pt>
                <c:pt idx="189">
                  <c:v>18.45999999999999</c:v>
                </c:pt>
                <c:pt idx="190">
                  <c:v>18.45999999999999</c:v>
                </c:pt>
                <c:pt idx="191">
                  <c:v>18.45999999999999</c:v>
                </c:pt>
                <c:pt idx="192">
                  <c:v>18.45999999999999</c:v>
                </c:pt>
                <c:pt idx="193">
                  <c:v>18.45999999999999</c:v>
                </c:pt>
                <c:pt idx="194">
                  <c:v>18.45999999999999</c:v>
                </c:pt>
                <c:pt idx="195">
                  <c:v>18.45999999999999</c:v>
                </c:pt>
                <c:pt idx="196">
                  <c:v>18.45999999999999</c:v>
                </c:pt>
                <c:pt idx="197">
                  <c:v>18.45999999999999</c:v>
                </c:pt>
                <c:pt idx="198">
                  <c:v>18.45999999999999</c:v>
                </c:pt>
                <c:pt idx="199">
                  <c:v>18.45999999999999</c:v>
                </c:pt>
                <c:pt idx="200">
                  <c:v>18.45999999999999</c:v>
                </c:pt>
                <c:pt idx="201">
                  <c:v>18.45999999999999</c:v>
                </c:pt>
                <c:pt idx="202">
                  <c:v>18.45999999999999</c:v>
                </c:pt>
                <c:pt idx="203">
                  <c:v>18.45999999999999</c:v>
                </c:pt>
                <c:pt idx="204">
                  <c:v>18.45999999999999</c:v>
                </c:pt>
                <c:pt idx="205">
                  <c:v>18.45999999999999</c:v>
                </c:pt>
                <c:pt idx="206">
                  <c:v>18.45999999999999</c:v>
                </c:pt>
                <c:pt idx="207">
                  <c:v>18.45999999999999</c:v>
                </c:pt>
                <c:pt idx="208">
                  <c:v>18.45999999999999</c:v>
                </c:pt>
                <c:pt idx="209">
                  <c:v>18.45999999999999</c:v>
                </c:pt>
                <c:pt idx="210">
                  <c:v>18.45999999999999</c:v>
                </c:pt>
                <c:pt idx="211">
                  <c:v>18.45999999999999</c:v>
                </c:pt>
                <c:pt idx="212">
                  <c:v>18.75</c:v>
                </c:pt>
                <c:pt idx="213">
                  <c:v>18.75</c:v>
                </c:pt>
                <c:pt idx="214">
                  <c:v>18.75</c:v>
                </c:pt>
                <c:pt idx="215">
                  <c:v>18.75</c:v>
                </c:pt>
                <c:pt idx="216">
                  <c:v>18.75</c:v>
                </c:pt>
                <c:pt idx="217">
                  <c:v>18.75</c:v>
                </c:pt>
                <c:pt idx="218">
                  <c:v>18.75</c:v>
                </c:pt>
                <c:pt idx="219">
                  <c:v>18.75</c:v>
                </c:pt>
                <c:pt idx="220">
                  <c:v>18.75</c:v>
                </c:pt>
                <c:pt idx="221">
                  <c:v>18.75</c:v>
                </c:pt>
                <c:pt idx="222">
                  <c:v>18.75</c:v>
                </c:pt>
                <c:pt idx="223">
                  <c:v>18.75</c:v>
                </c:pt>
                <c:pt idx="224">
                  <c:v>18.75</c:v>
                </c:pt>
                <c:pt idx="225">
                  <c:v>18.75</c:v>
                </c:pt>
                <c:pt idx="226">
                  <c:v>18.75</c:v>
                </c:pt>
                <c:pt idx="227">
                  <c:v>18.75</c:v>
                </c:pt>
                <c:pt idx="228">
                  <c:v>18.75</c:v>
                </c:pt>
                <c:pt idx="229">
                  <c:v>18.75</c:v>
                </c:pt>
                <c:pt idx="230">
                  <c:v>18.75</c:v>
                </c:pt>
                <c:pt idx="231">
                  <c:v>18.75</c:v>
                </c:pt>
                <c:pt idx="232">
                  <c:v>18.75</c:v>
                </c:pt>
                <c:pt idx="233">
                  <c:v>18.75</c:v>
                </c:pt>
                <c:pt idx="234">
                  <c:v>18.75</c:v>
                </c:pt>
                <c:pt idx="235">
                  <c:v>18.75</c:v>
                </c:pt>
                <c:pt idx="236">
                  <c:v>18.75</c:v>
                </c:pt>
                <c:pt idx="237">
                  <c:v>18.75</c:v>
                </c:pt>
                <c:pt idx="238">
                  <c:v>18.75</c:v>
                </c:pt>
                <c:pt idx="239">
                  <c:v>18.75</c:v>
                </c:pt>
                <c:pt idx="240">
                  <c:v>18.75</c:v>
                </c:pt>
                <c:pt idx="241">
                  <c:v>18.75</c:v>
                </c:pt>
                <c:pt idx="242">
                  <c:v>18.75</c:v>
                </c:pt>
                <c:pt idx="243">
                  <c:v>18.850000000000001</c:v>
                </c:pt>
                <c:pt idx="244">
                  <c:v>18.850000000000001</c:v>
                </c:pt>
                <c:pt idx="245">
                  <c:v>18.850000000000001</c:v>
                </c:pt>
                <c:pt idx="246">
                  <c:v>18.850000000000001</c:v>
                </c:pt>
                <c:pt idx="247">
                  <c:v>18.850000000000001</c:v>
                </c:pt>
                <c:pt idx="248">
                  <c:v>18.850000000000001</c:v>
                </c:pt>
                <c:pt idx="249">
                  <c:v>18.850000000000001</c:v>
                </c:pt>
                <c:pt idx="250">
                  <c:v>18.850000000000001</c:v>
                </c:pt>
                <c:pt idx="251">
                  <c:v>18.850000000000001</c:v>
                </c:pt>
                <c:pt idx="252">
                  <c:v>18.850000000000001</c:v>
                </c:pt>
                <c:pt idx="253">
                  <c:v>18.850000000000001</c:v>
                </c:pt>
                <c:pt idx="254">
                  <c:v>18.850000000000001</c:v>
                </c:pt>
                <c:pt idx="255">
                  <c:v>18.850000000000001</c:v>
                </c:pt>
                <c:pt idx="256">
                  <c:v>18.850000000000001</c:v>
                </c:pt>
                <c:pt idx="257">
                  <c:v>18.850000000000001</c:v>
                </c:pt>
                <c:pt idx="258">
                  <c:v>18.850000000000001</c:v>
                </c:pt>
                <c:pt idx="259">
                  <c:v>18.850000000000001</c:v>
                </c:pt>
                <c:pt idx="260">
                  <c:v>18.850000000000001</c:v>
                </c:pt>
                <c:pt idx="261">
                  <c:v>18.850000000000001</c:v>
                </c:pt>
                <c:pt idx="262">
                  <c:v>18.850000000000001</c:v>
                </c:pt>
                <c:pt idx="263">
                  <c:v>18.850000000000001</c:v>
                </c:pt>
                <c:pt idx="264">
                  <c:v>18.850000000000001</c:v>
                </c:pt>
                <c:pt idx="265">
                  <c:v>18.850000000000001</c:v>
                </c:pt>
                <c:pt idx="266">
                  <c:v>18.850000000000001</c:v>
                </c:pt>
                <c:pt idx="267">
                  <c:v>18.850000000000001</c:v>
                </c:pt>
                <c:pt idx="268">
                  <c:v>18.850000000000001</c:v>
                </c:pt>
                <c:pt idx="269">
                  <c:v>18.850000000000001</c:v>
                </c:pt>
                <c:pt idx="270">
                  <c:v>18.850000000000001</c:v>
                </c:pt>
                <c:pt idx="271">
                  <c:v>18.850000000000001</c:v>
                </c:pt>
                <c:pt idx="272">
                  <c:v>18.850000000000001</c:v>
                </c:pt>
                <c:pt idx="273">
                  <c:v>17.510000000000005</c:v>
                </c:pt>
                <c:pt idx="274">
                  <c:v>17.510000000000005</c:v>
                </c:pt>
                <c:pt idx="275">
                  <c:v>17.510000000000005</c:v>
                </c:pt>
                <c:pt idx="276">
                  <c:v>17.510000000000005</c:v>
                </c:pt>
                <c:pt idx="277">
                  <c:v>17.510000000000005</c:v>
                </c:pt>
                <c:pt idx="278">
                  <c:v>17.510000000000005</c:v>
                </c:pt>
                <c:pt idx="279">
                  <c:v>17.510000000000005</c:v>
                </c:pt>
                <c:pt idx="280">
                  <c:v>17.510000000000005</c:v>
                </c:pt>
                <c:pt idx="281">
                  <c:v>17.510000000000005</c:v>
                </c:pt>
                <c:pt idx="282">
                  <c:v>17.510000000000005</c:v>
                </c:pt>
                <c:pt idx="283">
                  <c:v>17.510000000000005</c:v>
                </c:pt>
                <c:pt idx="284">
                  <c:v>17.510000000000005</c:v>
                </c:pt>
                <c:pt idx="285">
                  <c:v>17.510000000000005</c:v>
                </c:pt>
                <c:pt idx="286">
                  <c:v>17.510000000000005</c:v>
                </c:pt>
                <c:pt idx="287">
                  <c:v>17.510000000000005</c:v>
                </c:pt>
                <c:pt idx="288">
                  <c:v>17.510000000000005</c:v>
                </c:pt>
                <c:pt idx="289">
                  <c:v>17.510000000000005</c:v>
                </c:pt>
                <c:pt idx="290">
                  <c:v>17.510000000000005</c:v>
                </c:pt>
                <c:pt idx="291">
                  <c:v>17.510000000000005</c:v>
                </c:pt>
                <c:pt idx="292">
                  <c:v>17.510000000000005</c:v>
                </c:pt>
                <c:pt idx="293">
                  <c:v>17.510000000000005</c:v>
                </c:pt>
                <c:pt idx="294">
                  <c:v>17.510000000000005</c:v>
                </c:pt>
                <c:pt idx="295">
                  <c:v>17.510000000000005</c:v>
                </c:pt>
                <c:pt idx="296">
                  <c:v>17.510000000000005</c:v>
                </c:pt>
                <c:pt idx="297">
                  <c:v>17.510000000000005</c:v>
                </c:pt>
                <c:pt idx="298">
                  <c:v>17.510000000000005</c:v>
                </c:pt>
                <c:pt idx="299">
                  <c:v>17.510000000000005</c:v>
                </c:pt>
                <c:pt idx="300">
                  <c:v>17.510000000000005</c:v>
                </c:pt>
                <c:pt idx="301">
                  <c:v>17.510000000000005</c:v>
                </c:pt>
                <c:pt idx="302">
                  <c:v>17.510000000000005</c:v>
                </c:pt>
                <c:pt idx="303">
                  <c:v>17.510000000000005</c:v>
                </c:pt>
                <c:pt idx="304">
                  <c:v>17.510000000000005</c:v>
                </c:pt>
                <c:pt idx="305">
                  <c:v>17.510000000000005</c:v>
                </c:pt>
                <c:pt idx="306">
                  <c:v>17.510000000000005</c:v>
                </c:pt>
                <c:pt idx="307">
                  <c:v>17.510000000000005</c:v>
                </c:pt>
                <c:pt idx="308">
                  <c:v>17.510000000000005</c:v>
                </c:pt>
                <c:pt idx="309">
                  <c:v>17.510000000000005</c:v>
                </c:pt>
                <c:pt idx="310">
                  <c:v>17.510000000000005</c:v>
                </c:pt>
                <c:pt idx="311">
                  <c:v>17.510000000000005</c:v>
                </c:pt>
                <c:pt idx="312">
                  <c:v>17.510000000000005</c:v>
                </c:pt>
                <c:pt idx="313">
                  <c:v>17.510000000000005</c:v>
                </c:pt>
                <c:pt idx="314">
                  <c:v>17.510000000000005</c:v>
                </c:pt>
                <c:pt idx="315">
                  <c:v>17.510000000000005</c:v>
                </c:pt>
                <c:pt idx="316">
                  <c:v>17.510000000000005</c:v>
                </c:pt>
                <c:pt idx="317">
                  <c:v>17.510000000000005</c:v>
                </c:pt>
                <c:pt idx="318">
                  <c:v>17.510000000000005</c:v>
                </c:pt>
                <c:pt idx="319">
                  <c:v>17.510000000000005</c:v>
                </c:pt>
                <c:pt idx="320">
                  <c:v>17.510000000000005</c:v>
                </c:pt>
                <c:pt idx="321">
                  <c:v>17.510000000000005</c:v>
                </c:pt>
                <c:pt idx="322">
                  <c:v>17.510000000000005</c:v>
                </c:pt>
                <c:pt idx="323">
                  <c:v>17.510000000000005</c:v>
                </c:pt>
                <c:pt idx="324">
                  <c:v>17.510000000000005</c:v>
                </c:pt>
                <c:pt idx="325">
                  <c:v>17.510000000000005</c:v>
                </c:pt>
                <c:pt idx="326">
                  <c:v>17.510000000000005</c:v>
                </c:pt>
                <c:pt idx="327">
                  <c:v>17.510000000000005</c:v>
                </c:pt>
                <c:pt idx="328">
                  <c:v>17.510000000000005</c:v>
                </c:pt>
                <c:pt idx="329">
                  <c:v>17.510000000000005</c:v>
                </c:pt>
                <c:pt idx="330">
                  <c:v>17.510000000000005</c:v>
                </c:pt>
                <c:pt idx="331">
                  <c:v>17.510000000000005</c:v>
                </c:pt>
                <c:pt idx="332">
                  <c:v>17.510000000000005</c:v>
                </c:pt>
                <c:pt idx="333">
                  <c:v>17.510000000000005</c:v>
                </c:pt>
                <c:pt idx="334">
                  <c:v>17.09</c:v>
                </c:pt>
                <c:pt idx="335">
                  <c:v>17.09</c:v>
                </c:pt>
                <c:pt idx="336">
                  <c:v>17.09</c:v>
                </c:pt>
                <c:pt idx="337">
                  <c:v>17.09</c:v>
                </c:pt>
                <c:pt idx="338">
                  <c:v>17.09</c:v>
                </c:pt>
                <c:pt idx="339">
                  <c:v>17.09</c:v>
                </c:pt>
                <c:pt idx="340">
                  <c:v>17.09</c:v>
                </c:pt>
                <c:pt idx="341">
                  <c:v>17.09</c:v>
                </c:pt>
                <c:pt idx="342">
                  <c:v>17.09</c:v>
                </c:pt>
                <c:pt idx="343">
                  <c:v>17.09</c:v>
                </c:pt>
                <c:pt idx="344">
                  <c:v>17.09</c:v>
                </c:pt>
                <c:pt idx="345">
                  <c:v>17.09</c:v>
                </c:pt>
                <c:pt idx="346">
                  <c:v>17.09</c:v>
                </c:pt>
                <c:pt idx="347">
                  <c:v>17.09</c:v>
                </c:pt>
                <c:pt idx="348">
                  <c:v>17.09</c:v>
                </c:pt>
                <c:pt idx="349">
                  <c:v>17.09</c:v>
                </c:pt>
                <c:pt idx="350">
                  <c:v>17.09</c:v>
                </c:pt>
                <c:pt idx="351">
                  <c:v>17.09</c:v>
                </c:pt>
                <c:pt idx="352">
                  <c:v>17.09</c:v>
                </c:pt>
                <c:pt idx="353">
                  <c:v>17.09</c:v>
                </c:pt>
                <c:pt idx="354">
                  <c:v>17.09</c:v>
                </c:pt>
                <c:pt idx="355">
                  <c:v>17.09</c:v>
                </c:pt>
                <c:pt idx="356">
                  <c:v>17.09</c:v>
                </c:pt>
                <c:pt idx="357">
                  <c:v>17.09</c:v>
                </c:pt>
                <c:pt idx="358">
                  <c:v>17.09</c:v>
                </c:pt>
                <c:pt idx="359">
                  <c:v>17.09</c:v>
                </c:pt>
                <c:pt idx="360">
                  <c:v>17.09</c:v>
                </c:pt>
                <c:pt idx="361">
                  <c:v>17.09</c:v>
                </c:pt>
                <c:pt idx="362">
                  <c:v>17.09</c:v>
                </c:pt>
                <c:pt idx="363">
                  <c:v>17.09</c:v>
                </c:pt>
                <c:pt idx="364">
                  <c:v>17.09</c:v>
                </c:pt>
                <c:pt idx="365">
                  <c:v>16.559999999999999</c:v>
                </c:pt>
                <c:pt idx="366">
                  <c:v>16.559999999999999</c:v>
                </c:pt>
                <c:pt idx="367">
                  <c:v>16.559999999999999</c:v>
                </c:pt>
                <c:pt idx="368">
                  <c:v>16.559999999999999</c:v>
                </c:pt>
                <c:pt idx="369">
                  <c:v>16.559999999999999</c:v>
                </c:pt>
                <c:pt idx="370">
                  <c:v>16.559999999999999</c:v>
                </c:pt>
                <c:pt idx="371">
                  <c:v>16.559999999999999</c:v>
                </c:pt>
                <c:pt idx="372">
                  <c:v>16.559999999999999</c:v>
                </c:pt>
                <c:pt idx="373">
                  <c:v>16.559999999999999</c:v>
                </c:pt>
                <c:pt idx="374">
                  <c:v>16.559999999999999</c:v>
                </c:pt>
                <c:pt idx="375">
                  <c:v>16.559999999999999</c:v>
                </c:pt>
                <c:pt idx="376">
                  <c:v>16.559999999999999</c:v>
                </c:pt>
                <c:pt idx="377">
                  <c:v>16.559999999999999</c:v>
                </c:pt>
                <c:pt idx="378">
                  <c:v>16.559999999999999</c:v>
                </c:pt>
                <c:pt idx="379">
                  <c:v>16.559999999999999</c:v>
                </c:pt>
                <c:pt idx="380">
                  <c:v>16.559999999999999</c:v>
                </c:pt>
                <c:pt idx="381">
                  <c:v>16.559999999999999</c:v>
                </c:pt>
                <c:pt idx="382">
                  <c:v>16.559999999999999</c:v>
                </c:pt>
                <c:pt idx="383">
                  <c:v>16.559999999999999</c:v>
                </c:pt>
                <c:pt idx="384">
                  <c:v>16.559999999999999</c:v>
                </c:pt>
                <c:pt idx="385">
                  <c:v>16.559999999999999</c:v>
                </c:pt>
                <c:pt idx="386">
                  <c:v>16.559999999999999</c:v>
                </c:pt>
                <c:pt idx="387">
                  <c:v>16.559999999999999</c:v>
                </c:pt>
                <c:pt idx="388">
                  <c:v>16.559999999999999</c:v>
                </c:pt>
                <c:pt idx="389">
                  <c:v>16.559999999999999</c:v>
                </c:pt>
                <c:pt idx="390">
                  <c:v>16.559999999999999</c:v>
                </c:pt>
                <c:pt idx="391">
                  <c:v>16.559999999999999</c:v>
                </c:pt>
                <c:pt idx="392">
                  <c:v>16.559999999999999</c:v>
                </c:pt>
                <c:pt idx="393">
                  <c:v>16.559999999999999</c:v>
                </c:pt>
                <c:pt idx="394">
                  <c:v>16.559999999999999</c:v>
                </c:pt>
                <c:pt idx="395">
                  <c:v>16.559999999999999</c:v>
                </c:pt>
                <c:pt idx="396">
                  <c:v>19.100000000000001</c:v>
                </c:pt>
                <c:pt idx="397">
                  <c:v>19.100000000000001</c:v>
                </c:pt>
                <c:pt idx="398">
                  <c:v>19.100000000000001</c:v>
                </c:pt>
                <c:pt idx="399">
                  <c:v>19.100000000000001</c:v>
                </c:pt>
                <c:pt idx="400">
                  <c:v>19.100000000000001</c:v>
                </c:pt>
                <c:pt idx="401">
                  <c:v>19.100000000000001</c:v>
                </c:pt>
                <c:pt idx="402">
                  <c:v>19.100000000000001</c:v>
                </c:pt>
                <c:pt idx="403">
                  <c:v>19.100000000000001</c:v>
                </c:pt>
                <c:pt idx="404">
                  <c:v>19.100000000000001</c:v>
                </c:pt>
                <c:pt idx="405">
                  <c:v>19.100000000000001</c:v>
                </c:pt>
                <c:pt idx="406">
                  <c:v>19.100000000000001</c:v>
                </c:pt>
                <c:pt idx="407">
                  <c:v>19.100000000000001</c:v>
                </c:pt>
                <c:pt idx="408">
                  <c:v>19.100000000000001</c:v>
                </c:pt>
                <c:pt idx="409">
                  <c:v>19.100000000000001</c:v>
                </c:pt>
                <c:pt idx="410">
                  <c:v>19.100000000000001</c:v>
                </c:pt>
                <c:pt idx="411">
                  <c:v>19.100000000000001</c:v>
                </c:pt>
                <c:pt idx="412">
                  <c:v>19.100000000000001</c:v>
                </c:pt>
                <c:pt idx="413">
                  <c:v>19.100000000000001</c:v>
                </c:pt>
                <c:pt idx="414">
                  <c:v>19.100000000000001</c:v>
                </c:pt>
                <c:pt idx="415">
                  <c:v>19.100000000000001</c:v>
                </c:pt>
                <c:pt idx="416">
                  <c:v>19.100000000000001</c:v>
                </c:pt>
                <c:pt idx="417">
                  <c:v>19.100000000000001</c:v>
                </c:pt>
                <c:pt idx="418">
                  <c:v>19.100000000000001</c:v>
                </c:pt>
                <c:pt idx="419">
                  <c:v>19.100000000000001</c:v>
                </c:pt>
                <c:pt idx="420">
                  <c:v>19.100000000000001</c:v>
                </c:pt>
                <c:pt idx="421">
                  <c:v>19.100000000000001</c:v>
                </c:pt>
                <c:pt idx="422">
                  <c:v>19.100000000000001</c:v>
                </c:pt>
                <c:pt idx="423">
                  <c:v>19.100000000000001</c:v>
                </c:pt>
                <c:pt idx="424">
                  <c:v>17.27</c:v>
                </c:pt>
                <c:pt idx="425">
                  <c:v>17.27</c:v>
                </c:pt>
                <c:pt idx="426">
                  <c:v>17.27</c:v>
                </c:pt>
                <c:pt idx="427">
                  <c:v>17.27</c:v>
                </c:pt>
                <c:pt idx="428">
                  <c:v>17.27</c:v>
                </c:pt>
                <c:pt idx="429">
                  <c:v>17.27</c:v>
                </c:pt>
                <c:pt idx="430">
                  <c:v>17.27</c:v>
                </c:pt>
                <c:pt idx="431">
                  <c:v>17.27</c:v>
                </c:pt>
                <c:pt idx="432">
                  <c:v>17.27</c:v>
                </c:pt>
                <c:pt idx="433">
                  <c:v>17.27</c:v>
                </c:pt>
                <c:pt idx="434">
                  <c:v>17.27</c:v>
                </c:pt>
                <c:pt idx="435">
                  <c:v>17.27</c:v>
                </c:pt>
                <c:pt idx="436">
                  <c:v>17.27</c:v>
                </c:pt>
                <c:pt idx="437">
                  <c:v>17.27</c:v>
                </c:pt>
                <c:pt idx="438">
                  <c:v>17.27</c:v>
                </c:pt>
                <c:pt idx="439">
                  <c:v>17.27</c:v>
                </c:pt>
                <c:pt idx="440">
                  <c:v>17.27</c:v>
                </c:pt>
                <c:pt idx="441">
                  <c:v>17.27</c:v>
                </c:pt>
                <c:pt idx="442">
                  <c:v>17.27</c:v>
                </c:pt>
                <c:pt idx="443">
                  <c:v>17.27</c:v>
                </c:pt>
                <c:pt idx="444">
                  <c:v>17.27</c:v>
                </c:pt>
                <c:pt idx="445">
                  <c:v>17.27</c:v>
                </c:pt>
                <c:pt idx="446">
                  <c:v>17.27</c:v>
                </c:pt>
                <c:pt idx="447">
                  <c:v>17.27</c:v>
                </c:pt>
                <c:pt idx="448">
                  <c:v>17.27</c:v>
                </c:pt>
                <c:pt idx="449">
                  <c:v>17.27</c:v>
                </c:pt>
                <c:pt idx="450">
                  <c:v>17.27</c:v>
                </c:pt>
                <c:pt idx="451">
                  <c:v>17.27</c:v>
                </c:pt>
                <c:pt idx="452">
                  <c:v>17.27</c:v>
                </c:pt>
                <c:pt idx="453">
                  <c:v>17.27</c:v>
                </c:pt>
                <c:pt idx="454">
                  <c:v>17.27</c:v>
                </c:pt>
                <c:pt idx="455">
                  <c:v>19.45999999999999</c:v>
                </c:pt>
                <c:pt idx="456">
                  <c:v>19.45999999999999</c:v>
                </c:pt>
                <c:pt idx="457">
                  <c:v>19.45999999999999</c:v>
                </c:pt>
                <c:pt idx="458">
                  <c:v>19.45999999999999</c:v>
                </c:pt>
                <c:pt idx="459">
                  <c:v>19.45999999999999</c:v>
                </c:pt>
                <c:pt idx="460">
                  <c:v>19.45999999999999</c:v>
                </c:pt>
                <c:pt idx="461">
                  <c:v>19.45999999999999</c:v>
                </c:pt>
                <c:pt idx="462">
                  <c:v>19.45999999999999</c:v>
                </c:pt>
                <c:pt idx="463">
                  <c:v>19.45999999999999</c:v>
                </c:pt>
                <c:pt idx="464">
                  <c:v>19.45999999999999</c:v>
                </c:pt>
                <c:pt idx="465">
                  <c:v>19.45999999999999</c:v>
                </c:pt>
                <c:pt idx="466">
                  <c:v>19.45999999999999</c:v>
                </c:pt>
                <c:pt idx="467">
                  <c:v>19.45999999999999</c:v>
                </c:pt>
                <c:pt idx="468">
                  <c:v>19.45999999999999</c:v>
                </c:pt>
                <c:pt idx="469">
                  <c:v>19.45999999999999</c:v>
                </c:pt>
                <c:pt idx="470">
                  <c:v>19.45999999999999</c:v>
                </c:pt>
                <c:pt idx="471">
                  <c:v>19.45999999999999</c:v>
                </c:pt>
                <c:pt idx="472">
                  <c:v>19.45999999999999</c:v>
                </c:pt>
                <c:pt idx="473">
                  <c:v>19.45999999999999</c:v>
                </c:pt>
                <c:pt idx="474">
                  <c:v>19.45999999999999</c:v>
                </c:pt>
                <c:pt idx="475">
                  <c:v>19.45999999999999</c:v>
                </c:pt>
                <c:pt idx="476">
                  <c:v>19.45999999999999</c:v>
                </c:pt>
                <c:pt idx="477">
                  <c:v>19.45999999999999</c:v>
                </c:pt>
                <c:pt idx="478">
                  <c:v>19.45999999999999</c:v>
                </c:pt>
                <c:pt idx="479">
                  <c:v>19.45999999999999</c:v>
                </c:pt>
                <c:pt idx="480">
                  <c:v>19.45999999999999</c:v>
                </c:pt>
                <c:pt idx="481">
                  <c:v>19.45999999999999</c:v>
                </c:pt>
                <c:pt idx="482">
                  <c:v>19.45999999999999</c:v>
                </c:pt>
                <c:pt idx="483">
                  <c:v>19.45999999999999</c:v>
                </c:pt>
                <c:pt idx="484">
                  <c:v>19.45999999999999</c:v>
                </c:pt>
                <c:pt idx="485">
                  <c:v>15.98</c:v>
                </c:pt>
                <c:pt idx="486">
                  <c:v>15.98</c:v>
                </c:pt>
                <c:pt idx="487">
                  <c:v>15.98</c:v>
                </c:pt>
                <c:pt idx="488">
                  <c:v>15.98</c:v>
                </c:pt>
                <c:pt idx="489">
                  <c:v>15.98</c:v>
                </c:pt>
                <c:pt idx="490">
                  <c:v>15.98</c:v>
                </c:pt>
                <c:pt idx="491">
                  <c:v>15.98</c:v>
                </c:pt>
                <c:pt idx="492">
                  <c:v>15.98</c:v>
                </c:pt>
                <c:pt idx="493">
                  <c:v>15.98</c:v>
                </c:pt>
                <c:pt idx="494">
                  <c:v>15.98</c:v>
                </c:pt>
                <c:pt idx="495">
                  <c:v>15.98</c:v>
                </c:pt>
                <c:pt idx="496">
                  <c:v>15.98</c:v>
                </c:pt>
                <c:pt idx="497">
                  <c:v>15.98</c:v>
                </c:pt>
                <c:pt idx="498">
                  <c:v>15.98</c:v>
                </c:pt>
                <c:pt idx="499">
                  <c:v>15.98</c:v>
                </c:pt>
                <c:pt idx="500">
                  <c:v>15.98</c:v>
                </c:pt>
                <c:pt idx="501">
                  <c:v>15.98</c:v>
                </c:pt>
                <c:pt idx="502">
                  <c:v>15.98</c:v>
                </c:pt>
                <c:pt idx="503">
                  <c:v>15.98</c:v>
                </c:pt>
                <c:pt idx="504">
                  <c:v>15.98</c:v>
                </c:pt>
                <c:pt idx="505">
                  <c:v>15.98</c:v>
                </c:pt>
                <c:pt idx="506">
                  <c:v>15.98</c:v>
                </c:pt>
                <c:pt idx="507">
                  <c:v>15.98</c:v>
                </c:pt>
                <c:pt idx="508">
                  <c:v>15.98</c:v>
                </c:pt>
                <c:pt idx="509">
                  <c:v>15.98</c:v>
                </c:pt>
                <c:pt idx="510">
                  <c:v>15.98</c:v>
                </c:pt>
                <c:pt idx="511">
                  <c:v>15.98</c:v>
                </c:pt>
                <c:pt idx="512">
                  <c:v>15.98</c:v>
                </c:pt>
                <c:pt idx="513">
                  <c:v>15.98</c:v>
                </c:pt>
                <c:pt idx="514">
                  <c:v>15.98</c:v>
                </c:pt>
                <c:pt idx="515">
                  <c:v>15.98</c:v>
                </c:pt>
                <c:pt idx="516">
                  <c:v>18.5</c:v>
                </c:pt>
                <c:pt idx="517">
                  <c:v>18.5</c:v>
                </c:pt>
                <c:pt idx="518">
                  <c:v>18.5</c:v>
                </c:pt>
                <c:pt idx="519">
                  <c:v>18.5</c:v>
                </c:pt>
                <c:pt idx="520">
                  <c:v>18.5</c:v>
                </c:pt>
                <c:pt idx="521">
                  <c:v>18.5</c:v>
                </c:pt>
                <c:pt idx="522">
                  <c:v>18.5</c:v>
                </c:pt>
                <c:pt idx="523">
                  <c:v>18.5</c:v>
                </c:pt>
                <c:pt idx="524">
                  <c:v>18.5</c:v>
                </c:pt>
                <c:pt idx="525">
                  <c:v>18.5</c:v>
                </c:pt>
                <c:pt idx="526">
                  <c:v>18.5</c:v>
                </c:pt>
                <c:pt idx="527">
                  <c:v>18.5</c:v>
                </c:pt>
                <c:pt idx="528">
                  <c:v>18.5</c:v>
                </c:pt>
                <c:pt idx="529">
                  <c:v>18.5</c:v>
                </c:pt>
                <c:pt idx="530">
                  <c:v>18.5</c:v>
                </c:pt>
                <c:pt idx="531">
                  <c:v>18.5</c:v>
                </c:pt>
                <c:pt idx="532">
                  <c:v>18.5</c:v>
                </c:pt>
                <c:pt idx="533">
                  <c:v>18.5</c:v>
                </c:pt>
                <c:pt idx="534">
                  <c:v>18.5</c:v>
                </c:pt>
                <c:pt idx="535">
                  <c:v>18.5</c:v>
                </c:pt>
                <c:pt idx="536">
                  <c:v>18.5</c:v>
                </c:pt>
                <c:pt idx="537">
                  <c:v>18.5</c:v>
                </c:pt>
                <c:pt idx="538">
                  <c:v>18.5</c:v>
                </c:pt>
                <c:pt idx="539">
                  <c:v>18.5</c:v>
                </c:pt>
                <c:pt idx="540">
                  <c:v>18.5</c:v>
                </c:pt>
                <c:pt idx="541">
                  <c:v>18.5</c:v>
                </c:pt>
                <c:pt idx="542">
                  <c:v>18.5</c:v>
                </c:pt>
                <c:pt idx="543">
                  <c:v>18.5</c:v>
                </c:pt>
                <c:pt idx="544">
                  <c:v>18.5</c:v>
                </c:pt>
                <c:pt idx="545">
                  <c:v>18.5</c:v>
                </c:pt>
                <c:pt idx="546">
                  <c:v>18.45999999999999</c:v>
                </c:pt>
                <c:pt idx="547">
                  <c:v>18.45999999999999</c:v>
                </c:pt>
                <c:pt idx="548">
                  <c:v>18.45999999999999</c:v>
                </c:pt>
                <c:pt idx="549">
                  <c:v>18.45999999999999</c:v>
                </c:pt>
                <c:pt idx="550">
                  <c:v>18.45999999999999</c:v>
                </c:pt>
                <c:pt idx="551">
                  <c:v>18.45999999999999</c:v>
                </c:pt>
                <c:pt idx="552">
                  <c:v>18.45999999999999</c:v>
                </c:pt>
                <c:pt idx="553">
                  <c:v>18.45999999999999</c:v>
                </c:pt>
                <c:pt idx="554">
                  <c:v>18.45999999999999</c:v>
                </c:pt>
                <c:pt idx="555">
                  <c:v>18.45999999999999</c:v>
                </c:pt>
                <c:pt idx="556">
                  <c:v>18.45999999999999</c:v>
                </c:pt>
                <c:pt idx="557">
                  <c:v>18.45999999999999</c:v>
                </c:pt>
                <c:pt idx="558">
                  <c:v>18.45999999999999</c:v>
                </c:pt>
                <c:pt idx="559">
                  <c:v>18.45999999999999</c:v>
                </c:pt>
                <c:pt idx="560">
                  <c:v>18.45999999999999</c:v>
                </c:pt>
                <c:pt idx="561">
                  <c:v>18.45999999999999</c:v>
                </c:pt>
                <c:pt idx="562">
                  <c:v>18.45999999999999</c:v>
                </c:pt>
                <c:pt idx="563">
                  <c:v>18.45999999999999</c:v>
                </c:pt>
                <c:pt idx="564">
                  <c:v>18.45999999999999</c:v>
                </c:pt>
                <c:pt idx="565">
                  <c:v>18.45999999999999</c:v>
                </c:pt>
                <c:pt idx="566">
                  <c:v>18.45999999999999</c:v>
                </c:pt>
                <c:pt idx="567">
                  <c:v>18.45999999999999</c:v>
                </c:pt>
                <c:pt idx="568">
                  <c:v>18.45999999999999</c:v>
                </c:pt>
                <c:pt idx="569">
                  <c:v>18.45999999999999</c:v>
                </c:pt>
                <c:pt idx="570">
                  <c:v>18.45999999999999</c:v>
                </c:pt>
                <c:pt idx="571">
                  <c:v>18.45999999999999</c:v>
                </c:pt>
                <c:pt idx="572">
                  <c:v>18.45999999999999</c:v>
                </c:pt>
                <c:pt idx="573">
                  <c:v>18.45999999999999</c:v>
                </c:pt>
                <c:pt idx="574">
                  <c:v>18.45999999999999</c:v>
                </c:pt>
                <c:pt idx="575">
                  <c:v>18.45999999999999</c:v>
                </c:pt>
                <c:pt idx="576">
                  <c:v>18.45999999999999</c:v>
                </c:pt>
                <c:pt idx="577">
                  <c:v>18.75</c:v>
                </c:pt>
                <c:pt idx="578">
                  <c:v>18.75</c:v>
                </c:pt>
                <c:pt idx="579">
                  <c:v>18.75</c:v>
                </c:pt>
                <c:pt idx="580">
                  <c:v>18.75</c:v>
                </c:pt>
                <c:pt idx="581">
                  <c:v>18.75</c:v>
                </c:pt>
                <c:pt idx="582">
                  <c:v>18.75</c:v>
                </c:pt>
                <c:pt idx="583">
                  <c:v>18.75</c:v>
                </c:pt>
                <c:pt idx="584">
                  <c:v>18.75</c:v>
                </c:pt>
                <c:pt idx="585">
                  <c:v>18.75</c:v>
                </c:pt>
                <c:pt idx="586">
                  <c:v>18.75</c:v>
                </c:pt>
                <c:pt idx="587">
                  <c:v>18.75</c:v>
                </c:pt>
                <c:pt idx="588">
                  <c:v>18.75</c:v>
                </c:pt>
                <c:pt idx="589">
                  <c:v>18.75</c:v>
                </c:pt>
                <c:pt idx="590">
                  <c:v>18.75</c:v>
                </c:pt>
                <c:pt idx="591">
                  <c:v>18.75</c:v>
                </c:pt>
                <c:pt idx="592">
                  <c:v>18.75</c:v>
                </c:pt>
                <c:pt idx="593">
                  <c:v>18.75</c:v>
                </c:pt>
                <c:pt idx="594">
                  <c:v>18.75</c:v>
                </c:pt>
                <c:pt idx="595">
                  <c:v>18.75</c:v>
                </c:pt>
                <c:pt idx="596">
                  <c:v>18.75</c:v>
                </c:pt>
                <c:pt idx="597">
                  <c:v>18.75</c:v>
                </c:pt>
                <c:pt idx="598">
                  <c:v>18.75</c:v>
                </c:pt>
                <c:pt idx="599">
                  <c:v>18.75</c:v>
                </c:pt>
                <c:pt idx="600">
                  <c:v>18.75</c:v>
                </c:pt>
                <c:pt idx="601">
                  <c:v>18.75</c:v>
                </c:pt>
                <c:pt idx="602">
                  <c:v>18.75</c:v>
                </c:pt>
                <c:pt idx="603">
                  <c:v>18.75</c:v>
                </c:pt>
                <c:pt idx="604">
                  <c:v>18.75</c:v>
                </c:pt>
                <c:pt idx="605">
                  <c:v>18.75</c:v>
                </c:pt>
                <c:pt idx="606">
                  <c:v>18.75</c:v>
                </c:pt>
                <c:pt idx="607">
                  <c:v>18.75</c:v>
                </c:pt>
                <c:pt idx="608">
                  <c:v>18.850000000000001</c:v>
                </c:pt>
                <c:pt idx="609">
                  <c:v>18.850000000000001</c:v>
                </c:pt>
                <c:pt idx="610">
                  <c:v>18.850000000000001</c:v>
                </c:pt>
                <c:pt idx="611">
                  <c:v>18.850000000000001</c:v>
                </c:pt>
                <c:pt idx="612">
                  <c:v>18.850000000000001</c:v>
                </c:pt>
                <c:pt idx="613">
                  <c:v>18.850000000000001</c:v>
                </c:pt>
                <c:pt idx="614">
                  <c:v>18.850000000000001</c:v>
                </c:pt>
                <c:pt idx="615">
                  <c:v>18.850000000000001</c:v>
                </c:pt>
                <c:pt idx="616">
                  <c:v>18.850000000000001</c:v>
                </c:pt>
                <c:pt idx="617">
                  <c:v>18.850000000000001</c:v>
                </c:pt>
                <c:pt idx="618">
                  <c:v>18.850000000000001</c:v>
                </c:pt>
                <c:pt idx="619">
                  <c:v>18.850000000000001</c:v>
                </c:pt>
                <c:pt idx="620">
                  <c:v>18.850000000000001</c:v>
                </c:pt>
                <c:pt idx="621">
                  <c:v>18.850000000000001</c:v>
                </c:pt>
                <c:pt idx="622">
                  <c:v>18.850000000000001</c:v>
                </c:pt>
                <c:pt idx="623">
                  <c:v>18.850000000000001</c:v>
                </c:pt>
                <c:pt idx="624">
                  <c:v>18.850000000000001</c:v>
                </c:pt>
                <c:pt idx="625">
                  <c:v>18.850000000000001</c:v>
                </c:pt>
                <c:pt idx="626">
                  <c:v>18.850000000000001</c:v>
                </c:pt>
                <c:pt idx="627">
                  <c:v>18.850000000000001</c:v>
                </c:pt>
                <c:pt idx="628">
                  <c:v>18.850000000000001</c:v>
                </c:pt>
                <c:pt idx="629">
                  <c:v>18.850000000000001</c:v>
                </c:pt>
                <c:pt idx="630">
                  <c:v>18.850000000000001</c:v>
                </c:pt>
                <c:pt idx="631">
                  <c:v>18.850000000000001</c:v>
                </c:pt>
                <c:pt idx="632">
                  <c:v>18.850000000000001</c:v>
                </c:pt>
                <c:pt idx="633">
                  <c:v>18.850000000000001</c:v>
                </c:pt>
                <c:pt idx="634">
                  <c:v>18.850000000000001</c:v>
                </c:pt>
                <c:pt idx="635">
                  <c:v>18.850000000000001</c:v>
                </c:pt>
                <c:pt idx="636">
                  <c:v>18.850000000000001</c:v>
                </c:pt>
                <c:pt idx="637">
                  <c:v>18.850000000000001</c:v>
                </c:pt>
                <c:pt idx="638">
                  <c:v>17.510000000000005</c:v>
                </c:pt>
                <c:pt idx="639">
                  <c:v>17.510000000000005</c:v>
                </c:pt>
                <c:pt idx="640">
                  <c:v>17.510000000000005</c:v>
                </c:pt>
                <c:pt idx="641">
                  <c:v>17.510000000000005</c:v>
                </c:pt>
                <c:pt idx="642">
                  <c:v>17.510000000000005</c:v>
                </c:pt>
                <c:pt idx="643">
                  <c:v>17.510000000000005</c:v>
                </c:pt>
                <c:pt idx="644">
                  <c:v>17.510000000000005</c:v>
                </c:pt>
                <c:pt idx="645">
                  <c:v>17.510000000000005</c:v>
                </c:pt>
                <c:pt idx="646">
                  <c:v>17.510000000000005</c:v>
                </c:pt>
                <c:pt idx="647">
                  <c:v>17.510000000000005</c:v>
                </c:pt>
                <c:pt idx="648">
                  <c:v>17.510000000000005</c:v>
                </c:pt>
                <c:pt idx="649">
                  <c:v>17.510000000000005</c:v>
                </c:pt>
                <c:pt idx="650">
                  <c:v>17.510000000000005</c:v>
                </c:pt>
                <c:pt idx="651">
                  <c:v>17.510000000000005</c:v>
                </c:pt>
                <c:pt idx="652">
                  <c:v>17.510000000000005</c:v>
                </c:pt>
                <c:pt idx="653">
                  <c:v>17.510000000000005</c:v>
                </c:pt>
                <c:pt idx="654">
                  <c:v>17.510000000000005</c:v>
                </c:pt>
                <c:pt idx="655">
                  <c:v>17.510000000000005</c:v>
                </c:pt>
                <c:pt idx="656">
                  <c:v>17.510000000000005</c:v>
                </c:pt>
                <c:pt idx="657">
                  <c:v>17.510000000000005</c:v>
                </c:pt>
                <c:pt idx="658">
                  <c:v>17.510000000000005</c:v>
                </c:pt>
                <c:pt idx="659">
                  <c:v>17.510000000000005</c:v>
                </c:pt>
                <c:pt idx="660">
                  <c:v>17.510000000000005</c:v>
                </c:pt>
                <c:pt idx="661">
                  <c:v>17.510000000000005</c:v>
                </c:pt>
                <c:pt idx="662">
                  <c:v>17.510000000000005</c:v>
                </c:pt>
                <c:pt idx="663">
                  <c:v>17.510000000000005</c:v>
                </c:pt>
                <c:pt idx="664">
                  <c:v>17.510000000000005</c:v>
                </c:pt>
                <c:pt idx="665">
                  <c:v>17.510000000000005</c:v>
                </c:pt>
                <c:pt idx="666">
                  <c:v>17.510000000000005</c:v>
                </c:pt>
                <c:pt idx="667">
                  <c:v>17.510000000000005</c:v>
                </c:pt>
                <c:pt idx="668">
                  <c:v>17.510000000000005</c:v>
                </c:pt>
                <c:pt idx="669">
                  <c:v>17.510000000000005</c:v>
                </c:pt>
                <c:pt idx="670">
                  <c:v>17.510000000000005</c:v>
                </c:pt>
                <c:pt idx="671">
                  <c:v>17.510000000000005</c:v>
                </c:pt>
                <c:pt idx="672">
                  <c:v>17.510000000000005</c:v>
                </c:pt>
                <c:pt idx="673">
                  <c:v>17.510000000000005</c:v>
                </c:pt>
                <c:pt idx="674">
                  <c:v>17.510000000000005</c:v>
                </c:pt>
                <c:pt idx="675">
                  <c:v>17.510000000000005</c:v>
                </c:pt>
                <c:pt idx="676">
                  <c:v>17.510000000000005</c:v>
                </c:pt>
                <c:pt idx="677">
                  <c:v>17.510000000000005</c:v>
                </c:pt>
                <c:pt idx="678">
                  <c:v>17.510000000000005</c:v>
                </c:pt>
                <c:pt idx="679">
                  <c:v>17.510000000000005</c:v>
                </c:pt>
                <c:pt idx="680">
                  <c:v>17.510000000000005</c:v>
                </c:pt>
                <c:pt idx="681">
                  <c:v>17.510000000000005</c:v>
                </c:pt>
                <c:pt idx="682">
                  <c:v>17.510000000000005</c:v>
                </c:pt>
                <c:pt idx="683">
                  <c:v>17.510000000000005</c:v>
                </c:pt>
                <c:pt idx="684">
                  <c:v>17.510000000000005</c:v>
                </c:pt>
                <c:pt idx="685">
                  <c:v>17.510000000000005</c:v>
                </c:pt>
                <c:pt idx="686">
                  <c:v>17.510000000000005</c:v>
                </c:pt>
                <c:pt idx="687">
                  <c:v>17.510000000000005</c:v>
                </c:pt>
                <c:pt idx="688">
                  <c:v>17.510000000000005</c:v>
                </c:pt>
                <c:pt idx="689">
                  <c:v>17.510000000000005</c:v>
                </c:pt>
                <c:pt idx="690">
                  <c:v>17.510000000000005</c:v>
                </c:pt>
                <c:pt idx="691">
                  <c:v>17.510000000000005</c:v>
                </c:pt>
                <c:pt idx="692">
                  <c:v>17.510000000000005</c:v>
                </c:pt>
                <c:pt idx="693">
                  <c:v>17.510000000000005</c:v>
                </c:pt>
                <c:pt idx="694">
                  <c:v>17.510000000000005</c:v>
                </c:pt>
                <c:pt idx="695">
                  <c:v>17.510000000000005</c:v>
                </c:pt>
                <c:pt idx="696">
                  <c:v>17.510000000000005</c:v>
                </c:pt>
                <c:pt idx="697">
                  <c:v>17.510000000000005</c:v>
                </c:pt>
                <c:pt idx="698">
                  <c:v>17.510000000000005</c:v>
                </c:pt>
                <c:pt idx="699">
                  <c:v>17.09</c:v>
                </c:pt>
                <c:pt idx="700">
                  <c:v>17.09</c:v>
                </c:pt>
                <c:pt idx="701">
                  <c:v>17.09</c:v>
                </c:pt>
                <c:pt idx="702">
                  <c:v>17.09</c:v>
                </c:pt>
                <c:pt idx="703">
                  <c:v>17.09</c:v>
                </c:pt>
                <c:pt idx="704">
                  <c:v>17.09</c:v>
                </c:pt>
                <c:pt idx="705">
                  <c:v>17.09</c:v>
                </c:pt>
                <c:pt idx="706">
                  <c:v>17.09</c:v>
                </c:pt>
                <c:pt idx="707">
                  <c:v>17.09</c:v>
                </c:pt>
                <c:pt idx="708">
                  <c:v>17.09</c:v>
                </c:pt>
                <c:pt idx="709">
                  <c:v>17.09</c:v>
                </c:pt>
                <c:pt idx="710">
                  <c:v>17.09</c:v>
                </c:pt>
                <c:pt idx="711">
                  <c:v>17.09</c:v>
                </c:pt>
                <c:pt idx="712">
                  <c:v>17.09</c:v>
                </c:pt>
                <c:pt idx="713">
                  <c:v>17.09</c:v>
                </c:pt>
                <c:pt idx="714">
                  <c:v>17.09</c:v>
                </c:pt>
                <c:pt idx="715">
                  <c:v>17.09</c:v>
                </c:pt>
                <c:pt idx="716">
                  <c:v>17.09</c:v>
                </c:pt>
                <c:pt idx="717">
                  <c:v>17.09</c:v>
                </c:pt>
                <c:pt idx="718">
                  <c:v>17.09</c:v>
                </c:pt>
                <c:pt idx="719">
                  <c:v>17.09</c:v>
                </c:pt>
                <c:pt idx="720">
                  <c:v>17.09</c:v>
                </c:pt>
                <c:pt idx="721">
                  <c:v>17.09</c:v>
                </c:pt>
                <c:pt idx="722">
                  <c:v>17.09</c:v>
                </c:pt>
                <c:pt idx="723">
                  <c:v>17.09</c:v>
                </c:pt>
                <c:pt idx="724">
                  <c:v>17.09</c:v>
                </c:pt>
                <c:pt idx="725">
                  <c:v>17.09</c:v>
                </c:pt>
                <c:pt idx="726">
                  <c:v>17.09</c:v>
                </c:pt>
                <c:pt idx="727">
                  <c:v>17.09</c:v>
                </c:pt>
                <c:pt idx="728">
                  <c:v>17.09</c:v>
                </c:pt>
                <c:pt idx="729">
                  <c:v>17.09</c:v>
                </c:pt>
                <c:pt idx="730">
                  <c:v>16.559999999999999</c:v>
                </c:pt>
                <c:pt idx="731">
                  <c:v>16.559999999999999</c:v>
                </c:pt>
                <c:pt idx="732">
                  <c:v>16.559999999999999</c:v>
                </c:pt>
                <c:pt idx="733">
                  <c:v>16.559999999999999</c:v>
                </c:pt>
                <c:pt idx="734">
                  <c:v>16.559999999999999</c:v>
                </c:pt>
                <c:pt idx="735">
                  <c:v>16.559999999999999</c:v>
                </c:pt>
                <c:pt idx="736">
                  <c:v>16.559999999999999</c:v>
                </c:pt>
                <c:pt idx="737">
                  <c:v>16.559999999999999</c:v>
                </c:pt>
                <c:pt idx="738">
                  <c:v>16.559999999999999</c:v>
                </c:pt>
                <c:pt idx="739">
                  <c:v>16.559999999999999</c:v>
                </c:pt>
                <c:pt idx="740">
                  <c:v>16.559999999999999</c:v>
                </c:pt>
                <c:pt idx="741">
                  <c:v>16.559999999999999</c:v>
                </c:pt>
                <c:pt idx="742">
                  <c:v>16.559999999999999</c:v>
                </c:pt>
                <c:pt idx="743">
                  <c:v>16.559999999999999</c:v>
                </c:pt>
                <c:pt idx="744">
                  <c:v>16.559999999999999</c:v>
                </c:pt>
                <c:pt idx="745">
                  <c:v>16.559999999999999</c:v>
                </c:pt>
                <c:pt idx="746">
                  <c:v>16.559999999999999</c:v>
                </c:pt>
                <c:pt idx="747">
                  <c:v>16.559999999999999</c:v>
                </c:pt>
                <c:pt idx="748">
                  <c:v>16.559999999999999</c:v>
                </c:pt>
                <c:pt idx="749">
                  <c:v>16.559999999999999</c:v>
                </c:pt>
                <c:pt idx="750">
                  <c:v>16.559999999999999</c:v>
                </c:pt>
                <c:pt idx="751">
                  <c:v>16.559999999999999</c:v>
                </c:pt>
                <c:pt idx="752">
                  <c:v>16.559999999999999</c:v>
                </c:pt>
                <c:pt idx="753">
                  <c:v>16.559999999999999</c:v>
                </c:pt>
                <c:pt idx="754">
                  <c:v>16.559999999999999</c:v>
                </c:pt>
                <c:pt idx="755">
                  <c:v>16.559999999999999</c:v>
                </c:pt>
                <c:pt idx="756">
                  <c:v>16.559999999999999</c:v>
                </c:pt>
                <c:pt idx="757">
                  <c:v>16.559999999999999</c:v>
                </c:pt>
                <c:pt idx="758">
                  <c:v>16.559999999999999</c:v>
                </c:pt>
                <c:pt idx="759">
                  <c:v>16.559999999999999</c:v>
                </c:pt>
                <c:pt idx="760">
                  <c:v>16.559999999999999</c:v>
                </c:pt>
                <c:pt idx="761">
                  <c:v>19.100000000000001</c:v>
                </c:pt>
                <c:pt idx="762">
                  <c:v>19.100000000000001</c:v>
                </c:pt>
                <c:pt idx="763">
                  <c:v>19.100000000000001</c:v>
                </c:pt>
                <c:pt idx="764">
                  <c:v>19.100000000000001</c:v>
                </c:pt>
                <c:pt idx="765">
                  <c:v>19.100000000000001</c:v>
                </c:pt>
                <c:pt idx="766">
                  <c:v>19.100000000000001</c:v>
                </c:pt>
                <c:pt idx="767">
                  <c:v>19.100000000000001</c:v>
                </c:pt>
                <c:pt idx="768">
                  <c:v>19.100000000000001</c:v>
                </c:pt>
                <c:pt idx="769">
                  <c:v>19.100000000000001</c:v>
                </c:pt>
                <c:pt idx="770">
                  <c:v>19.100000000000001</c:v>
                </c:pt>
                <c:pt idx="771">
                  <c:v>19.100000000000001</c:v>
                </c:pt>
                <c:pt idx="772">
                  <c:v>19.100000000000001</c:v>
                </c:pt>
                <c:pt idx="773">
                  <c:v>19.100000000000001</c:v>
                </c:pt>
                <c:pt idx="774">
                  <c:v>19.100000000000001</c:v>
                </c:pt>
                <c:pt idx="775">
                  <c:v>19.100000000000001</c:v>
                </c:pt>
                <c:pt idx="776">
                  <c:v>19.100000000000001</c:v>
                </c:pt>
                <c:pt idx="777">
                  <c:v>19.100000000000001</c:v>
                </c:pt>
                <c:pt idx="778">
                  <c:v>19.100000000000001</c:v>
                </c:pt>
                <c:pt idx="779">
                  <c:v>19.100000000000001</c:v>
                </c:pt>
                <c:pt idx="780">
                  <c:v>19.100000000000001</c:v>
                </c:pt>
                <c:pt idx="781">
                  <c:v>19.100000000000001</c:v>
                </c:pt>
                <c:pt idx="782">
                  <c:v>19.100000000000001</c:v>
                </c:pt>
                <c:pt idx="783">
                  <c:v>19.100000000000001</c:v>
                </c:pt>
                <c:pt idx="784">
                  <c:v>19.100000000000001</c:v>
                </c:pt>
                <c:pt idx="785">
                  <c:v>19.100000000000001</c:v>
                </c:pt>
                <c:pt idx="786">
                  <c:v>19.100000000000001</c:v>
                </c:pt>
                <c:pt idx="787">
                  <c:v>19.100000000000001</c:v>
                </c:pt>
                <c:pt idx="788">
                  <c:v>19.100000000000001</c:v>
                </c:pt>
                <c:pt idx="789">
                  <c:v>17.27</c:v>
                </c:pt>
                <c:pt idx="790">
                  <c:v>17.27</c:v>
                </c:pt>
                <c:pt idx="791">
                  <c:v>17.27</c:v>
                </c:pt>
                <c:pt idx="792">
                  <c:v>17.27</c:v>
                </c:pt>
                <c:pt idx="793">
                  <c:v>17.27</c:v>
                </c:pt>
                <c:pt idx="794">
                  <c:v>17.27</c:v>
                </c:pt>
                <c:pt idx="795">
                  <c:v>17.27</c:v>
                </c:pt>
                <c:pt idx="796">
                  <c:v>17.27</c:v>
                </c:pt>
                <c:pt idx="797">
                  <c:v>17.27</c:v>
                </c:pt>
                <c:pt idx="798">
                  <c:v>17.27</c:v>
                </c:pt>
                <c:pt idx="799">
                  <c:v>17.27</c:v>
                </c:pt>
                <c:pt idx="800">
                  <c:v>17.27</c:v>
                </c:pt>
                <c:pt idx="801">
                  <c:v>17.27</c:v>
                </c:pt>
                <c:pt idx="802">
                  <c:v>17.27</c:v>
                </c:pt>
                <c:pt idx="803">
                  <c:v>17.27</c:v>
                </c:pt>
                <c:pt idx="804">
                  <c:v>17.27</c:v>
                </c:pt>
                <c:pt idx="805">
                  <c:v>17.27</c:v>
                </c:pt>
                <c:pt idx="806">
                  <c:v>17.27</c:v>
                </c:pt>
                <c:pt idx="807">
                  <c:v>17.27</c:v>
                </c:pt>
                <c:pt idx="808">
                  <c:v>17.27</c:v>
                </c:pt>
                <c:pt idx="809">
                  <c:v>17.27</c:v>
                </c:pt>
                <c:pt idx="810">
                  <c:v>17.27</c:v>
                </c:pt>
                <c:pt idx="811">
                  <c:v>17.27</c:v>
                </c:pt>
                <c:pt idx="812">
                  <c:v>17.27</c:v>
                </c:pt>
                <c:pt idx="813">
                  <c:v>17.27</c:v>
                </c:pt>
                <c:pt idx="814">
                  <c:v>17.27</c:v>
                </c:pt>
                <c:pt idx="815">
                  <c:v>17.27</c:v>
                </c:pt>
                <c:pt idx="816">
                  <c:v>17.27</c:v>
                </c:pt>
                <c:pt idx="817">
                  <c:v>17.27</c:v>
                </c:pt>
                <c:pt idx="818">
                  <c:v>17.27</c:v>
                </c:pt>
                <c:pt idx="819">
                  <c:v>17.27</c:v>
                </c:pt>
                <c:pt idx="820">
                  <c:v>19.45999999999999</c:v>
                </c:pt>
                <c:pt idx="821">
                  <c:v>19.45999999999999</c:v>
                </c:pt>
                <c:pt idx="822">
                  <c:v>19.45999999999999</c:v>
                </c:pt>
                <c:pt idx="823">
                  <c:v>19.45999999999999</c:v>
                </c:pt>
                <c:pt idx="824">
                  <c:v>19.45999999999999</c:v>
                </c:pt>
                <c:pt idx="825">
                  <c:v>19.45999999999999</c:v>
                </c:pt>
                <c:pt idx="826">
                  <c:v>19.45999999999999</c:v>
                </c:pt>
                <c:pt idx="827">
                  <c:v>19.45999999999999</c:v>
                </c:pt>
                <c:pt idx="828">
                  <c:v>19.45999999999999</c:v>
                </c:pt>
                <c:pt idx="829">
                  <c:v>19.45999999999999</c:v>
                </c:pt>
                <c:pt idx="830">
                  <c:v>19.45999999999999</c:v>
                </c:pt>
                <c:pt idx="831">
                  <c:v>19.45999999999999</c:v>
                </c:pt>
                <c:pt idx="832">
                  <c:v>19.45999999999999</c:v>
                </c:pt>
                <c:pt idx="833">
                  <c:v>19.45999999999999</c:v>
                </c:pt>
                <c:pt idx="834">
                  <c:v>19.45999999999999</c:v>
                </c:pt>
                <c:pt idx="835">
                  <c:v>19.45999999999999</c:v>
                </c:pt>
                <c:pt idx="836">
                  <c:v>19.45999999999999</c:v>
                </c:pt>
                <c:pt idx="837">
                  <c:v>19.45999999999999</c:v>
                </c:pt>
                <c:pt idx="838">
                  <c:v>19.45999999999999</c:v>
                </c:pt>
                <c:pt idx="839">
                  <c:v>19.45999999999999</c:v>
                </c:pt>
                <c:pt idx="840">
                  <c:v>19.45999999999999</c:v>
                </c:pt>
                <c:pt idx="841">
                  <c:v>19.45999999999999</c:v>
                </c:pt>
                <c:pt idx="842">
                  <c:v>19.45999999999999</c:v>
                </c:pt>
                <c:pt idx="843">
                  <c:v>19.45999999999999</c:v>
                </c:pt>
                <c:pt idx="844">
                  <c:v>19.45999999999999</c:v>
                </c:pt>
                <c:pt idx="845">
                  <c:v>19.45999999999999</c:v>
                </c:pt>
                <c:pt idx="846">
                  <c:v>19.45999999999999</c:v>
                </c:pt>
                <c:pt idx="847">
                  <c:v>19.45999999999999</c:v>
                </c:pt>
                <c:pt idx="848">
                  <c:v>19.45999999999999</c:v>
                </c:pt>
                <c:pt idx="849">
                  <c:v>19.45999999999999</c:v>
                </c:pt>
                <c:pt idx="850">
                  <c:v>15.98</c:v>
                </c:pt>
                <c:pt idx="851">
                  <c:v>15.98</c:v>
                </c:pt>
                <c:pt idx="852">
                  <c:v>15.98</c:v>
                </c:pt>
                <c:pt idx="853">
                  <c:v>15.98</c:v>
                </c:pt>
                <c:pt idx="854">
                  <c:v>15.98</c:v>
                </c:pt>
                <c:pt idx="855">
                  <c:v>15.98</c:v>
                </c:pt>
                <c:pt idx="856">
                  <c:v>15.98</c:v>
                </c:pt>
                <c:pt idx="857">
                  <c:v>15.98</c:v>
                </c:pt>
                <c:pt idx="858">
                  <c:v>15.98</c:v>
                </c:pt>
                <c:pt idx="859">
                  <c:v>15.98</c:v>
                </c:pt>
                <c:pt idx="860">
                  <c:v>15.98</c:v>
                </c:pt>
                <c:pt idx="861">
                  <c:v>15.98</c:v>
                </c:pt>
                <c:pt idx="862">
                  <c:v>15.98</c:v>
                </c:pt>
                <c:pt idx="863">
                  <c:v>15.98</c:v>
                </c:pt>
                <c:pt idx="864">
                  <c:v>15.98</c:v>
                </c:pt>
                <c:pt idx="865">
                  <c:v>15.98</c:v>
                </c:pt>
                <c:pt idx="866">
                  <c:v>15.98</c:v>
                </c:pt>
                <c:pt idx="867">
                  <c:v>15.98</c:v>
                </c:pt>
                <c:pt idx="868">
                  <c:v>15.98</c:v>
                </c:pt>
                <c:pt idx="869">
                  <c:v>15.98</c:v>
                </c:pt>
                <c:pt idx="870">
                  <c:v>15.98</c:v>
                </c:pt>
                <c:pt idx="871">
                  <c:v>15.98</c:v>
                </c:pt>
                <c:pt idx="872">
                  <c:v>15.98</c:v>
                </c:pt>
                <c:pt idx="873">
                  <c:v>15.98</c:v>
                </c:pt>
                <c:pt idx="874">
                  <c:v>15.98</c:v>
                </c:pt>
                <c:pt idx="875">
                  <c:v>15.98</c:v>
                </c:pt>
                <c:pt idx="876">
                  <c:v>15.98</c:v>
                </c:pt>
                <c:pt idx="877">
                  <c:v>15.98</c:v>
                </c:pt>
                <c:pt idx="878">
                  <c:v>15.98</c:v>
                </c:pt>
                <c:pt idx="879">
                  <c:v>15.98</c:v>
                </c:pt>
                <c:pt idx="880">
                  <c:v>15.98</c:v>
                </c:pt>
                <c:pt idx="881">
                  <c:v>18.5</c:v>
                </c:pt>
                <c:pt idx="882">
                  <c:v>18.5</c:v>
                </c:pt>
                <c:pt idx="883">
                  <c:v>18.5</c:v>
                </c:pt>
                <c:pt idx="884">
                  <c:v>18.5</c:v>
                </c:pt>
                <c:pt idx="885">
                  <c:v>18.5</c:v>
                </c:pt>
                <c:pt idx="886">
                  <c:v>18.5</c:v>
                </c:pt>
                <c:pt idx="887">
                  <c:v>18.5</c:v>
                </c:pt>
                <c:pt idx="888">
                  <c:v>18.5</c:v>
                </c:pt>
                <c:pt idx="889">
                  <c:v>18.5</c:v>
                </c:pt>
                <c:pt idx="890">
                  <c:v>18.5</c:v>
                </c:pt>
                <c:pt idx="891">
                  <c:v>18.5</c:v>
                </c:pt>
                <c:pt idx="892">
                  <c:v>18.5</c:v>
                </c:pt>
                <c:pt idx="893">
                  <c:v>18.5</c:v>
                </c:pt>
                <c:pt idx="894">
                  <c:v>18.5</c:v>
                </c:pt>
                <c:pt idx="895">
                  <c:v>18.5</c:v>
                </c:pt>
                <c:pt idx="896">
                  <c:v>18.5</c:v>
                </c:pt>
                <c:pt idx="897">
                  <c:v>18.5</c:v>
                </c:pt>
                <c:pt idx="898">
                  <c:v>18.5</c:v>
                </c:pt>
                <c:pt idx="899">
                  <c:v>18.5</c:v>
                </c:pt>
                <c:pt idx="900">
                  <c:v>18.5</c:v>
                </c:pt>
                <c:pt idx="901">
                  <c:v>18.5</c:v>
                </c:pt>
                <c:pt idx="902">
                  <c:v>18.5</c:v>
                </c:pt>
                <c:pt idx="903">
                  <c:v>18.5</c:v>
                </c:pt>
                <c:pt idx="904">
                  <c:v>18.5</c:v>
                </c:pt>
                <c:pt idx="905">
                  <c:v>18.5</c:v>
                </c:pt>
                <c:pt idx="906">
                  <c:v>18.5</c:v>
                </c:pt>
                <c:pt idx="907">
                  <c:v>18.5</c:v>
                </c:pt>
                <c:pt idx="908">
                  <c:v>18.5</c:v>
                </c:pt>
                <c:pt idx="909">
                  <c:v>18.5</c:v>
                </c:pt>
                <c:pt idx="910">
                  <c:v>18.5</c:v>
                </c:pt>
                <c:pt idx="911">
                  <c:v>18.45999999999999</c:v>
                </c:pt>
                <c:pt idx="912">
                  <c:v>18.45999999999999</c:v>
                </c:pt>
                <c:pt idx="913">
                  <c:v>18.45999999999999</c:v>
                </c:pt>
                <c:pt idx="914">
                  <c:v>18.45999999999999</c:v>
                </c:pt>
                <c:pt idx="915">
                  <c:v>18.45999999999999</c:v>
                </c:pt>
                <c:pt idx="916">
                  <c:v>18.45999999999999</c:v>
                </c:pt>
                <c:pt idx="917">
                  <c:v>18.45999999999999</c:v>
                </c:pt>
                <c:pt idx="918">
                  <c:v>18.45999999999999</c:v>
                </c:pt>
                <c:pt idx="919">
                  <c:v>18.45999999999999</c:v>
                </c:pt>
                <c:pt idx="920">
                  <c:v>18.45999999999999</c:v>
                </c:pt>
                <c:pt idx="921">
                  <c:v>18.45999999999999</c:v>
                </c:pt>
                <c:pt idx="922">
                  <c:v>18.45999999999999</c:v>
                </c:pt>
                <c:pt idx="923">
                  <c:v>18.45999999999999</c:v>
                </c:pt>
                <c:pt idx="924">
                  <c:v>18.45999999999999</c:v>
                </c:pt>
                <c:pt idx="925">
                  <c:v>18.45999999999999</c:v>
                </c:pt>
                <c:pt idx="926">
                  <c:v>18.45999999999999</c:v>
                </c:pt>
                <c:pt idx="927">
                  <c:v>18.45999999999999</c:v>
                </c:pt>
                <c:pt idx="928">
                  <c:v>18.45999999999999</c:v>
                </c:pt>
                <c:pt idx="929">
                  <c:v>18.45999999999999</c:v>
                </c:pt>
                <c:pt idx="930">
                  <c:v>18.45999999999999</c:v>
                </c:pt>
                <c:pt idx="931">
                  <c:v>18.45999999999999</c:v>
                </c:pt>
                <c:pt idx="932">
                  <c:v>18.45999999999999</c:v>
                </c:pt>
                <c:pt idx="933">
                  <c:v>18.45999999999999</c:v>
                </c:pt>
                <c:pt idx="934">
                  <c:v>18.45999999999999</c:v>
                </c:pt>
                <c:pt idx="935">
                  <c:v>18.45999999999999</c:v>
                </c:pt>
                <c:pt idx="936">
                  <c:v>18.45999999999999</c:v>
                </c:pt>
                <c:pt idx="937">
                  <c:v>18.45999999999999</c:v>
                </c:pt>
                <c:pt idx="938">
                  <c:v>18.45999999999999</c:v>
                </c:pt>
                <c:pt idx="939">
                  <c:v>18.45999999999999</c:v>
                </c:pt>
                <c:pt idx="940">
                  <c:v>18.45999999999999</c:v>
                </c:pt>
                <c:pt idx="941">
                  <c:v>18.45999999999999</c:v>
                </c:pt>
                <c:pt idx="942">
                  <c:v>18.75</c:v>
                </c:pt>
                <c:pt idx="943">
                  <c:v>18.75</c:v>
                </c:pt>
                <c:pt idx="944">
                  <c:v>18.75</c:v>
                </c:pt>
                <c:pt idx="945">
                  <c:v>18.75</c:v>
                </c:pt>
                <c:pt idx="946">
                  <c:v>18.75</c:v>
                </c:pt>
                <c:pt idx="947">
                  <c:v>18.75</c:v>
                </c:pt>
                <c:pt idx="948">
                  <c:v>18.75</c:v>
                </c:pt>
                <c:pt idx="949">
                  <c:v>18.75</c:v>
                </c:pt>
                <c:pt idx="950">
                  <c:v>18.75</c:v>
                </c:pt>
                <c:pt idx="951">
                  <c:v>18.75</c:v>
                </c:pt>
                <c:pt idx="952">
                  <c:v>18.75</c:v>
                </c:pt>
                <c:pt idx="953">
                  <c:v>18.75</c:v>
                </c:pt>
                <c:pt idx="954">
                  <c:v>18.75</c:v>
                </c:pt>
                <c:pt idx="955">
                  <c:v>18.75</c:v>
                </c:pt>
                <c:pt idx="956">
                  <c:v>18.75</c:v>
                </c:pt>
                <c:pt idx="957">
                  <c:v>18.75</c:v>
                </c:pt>
                <c:pt idx="958">
                  <c:v>18.75</c:v>
                </c:pt>
                <c:pt idx="959">
                  <c:v>18.75</c:v>
                </c:pt>
                <c:pt idx="960">
                  <c:v>18.75</c:v>
                </c:pt>
                <c:pt idx="961">
                  <c:v>18.75</c:v>
                </c:pt>
                <c:pt idx="962">
                  <c:v>18.75</c:v>
                </c:pt>
                <c:pt idx="963">
                  <c:v>18.75</c:v>
                </c:pt>
                <c:pt idx="964">
                  <c:v>18.75</c:v>
                </c:pt>
                <c:pt idx="965">
                  <c:v>18.75</c:v>
                </c:pt>
                <c:pt idx="966">
                  <c:v>18.75</c:v>
                </c:pt>
                <c:pt idx="967">
                  <c:v>18.75</c:v>
                </c:pt>
                <c:pt idx="968">
                  <c:v>18.75</c:v>
                </c:pt>
                <c:pt idx="969">
                  <c:v>18.75</c:v>
                </c:pt>
                <c:pt idx="970">
                  <c:v>18.75</c:v>
                </c:pt>
                <c:pt idx="971">
                  <c:v>18.75</c:v>
                </c:pt>
                <c:pt idx="972">
                  <c:v>18.75</c:v>
                </c:pt>
                <c:pt idx="973">
                  <c:v>18.850000000000001</c:v>
                </c:pt>
                <c:pt idx="974">
                  <c:v>18.850000000000001</c:v>
                </c:pt>
                <c:pt idx="975">
                  <c:v>18.850000000000001</c:v>
                </c:pt>
                <c:pt idx="976">
                  <c:v>18.850000000000001</c:v>
                </c:pt>
                <c:pt idx="977">
                  <c:v>18.850000000000001</c:v>
                </c:pt>
                <c:pt idx="978">
                  <c:v>18.850000000000001</c:v>
                </c:pt>
                <c:pt idx="979">
                  <c:v>18.850000000000001</c:v>
                </c:pt>
                <c:pt idx="980">
                  <c:v>18.850000000000001</c:v>
                </c:pt>
                <c:pt idx="981">
                  <c:v>18.850000000000001</c:v>
                </c:pt>
                <c:pt idx="982">
                  <c:v>18.850000000000001</c:v>
                </c:pt>
                <c:pt idx="983">
                  <c:v>18.850000000000001</c:v>
                </c:pt>
                <c:pt idx="984">
                  <c:v>18.850000000000001</c:v>
                </c:pt>
                <c:pt idx="985">
                  <c:v>18.850000000000001</c:v>
                </c:pt>
                <c:pt idx="986">
                  <c:v>18.850000000000001</c:v>
                </c:pt>
                <c:pt idx="987">
                  <c:v>18.850000000000001</c:v>
                </c:pt>
                <c:pt idx="988">
                  <c:v>18.850000000000001</c:v>
                </c:pt>
                <c:pt idx="989">
                  <c:v>18.850000000000001</c:v>
                </c:pt>
                <c:pt idx="990">
                  <c:v>18.850000000000001</c:v>
                </c:pt>
                <c:pt idx="991">
                  <c:v>18.850000000000001</c:v>
                </c:pt>
                <c:pt idx="992">
                  <c:v>18.850000000000001</c:v>
                </c:pt>
                <c:pt idx="993">
                  <c:v>18.850000000000001</c:v>
                </c:pt>
                <c:pt idx="994">
                  <c:v>18.850000000000001</c:v>
                </c:pt>
                <c:pt idx="995">
                  <c:v>18.850000000000001</c:v>
                </c:pt>
                <c:pt idx="996">
                  <c:v>18.850000000000001</c:v>
                </c:pt>
                <c:pt idx="997">
                  <c:v>18.850000000000001</c:v>
                </c:pt>
                <c:pt idx="998">
                  <c:v>18.850000000000001</c:v>
                </c:pt>
                <c:pt idx="999">
                  <c:v>18.850000000000001</c:v>
                </c:pt>
                <c:pt idx="1000">
                  <c:v>18.850000000000001</c:v>
                </c:pt>
                <c:pt idx="1001">
                  <c:v>18.850000000000001</c:v>
                </c:pt>
                <c:pt idx="1002">
                  <c:v>18.850000000000001</c:v>
                </c:pt>
                <c:pt idx="1003">
                  <c:v>17.510000000000005</c:v>
                </c:pt>
                <c:pt idx="1004">
                  <c:v>17.510000000000005</c:v>
                </c:pt>
                <c:pt idx="1005">
                  <c:v>17.510000000000005</c:v>
                </c:pt>
                <c:pt idx="1006">
                  <c:v>17.510000000000005</c:v>
                </c:pt>
                <c:pt idx="1007">
                  <c:v>17.510000000000005</c:v>
                </c:pt>
                <c:pt idx="1008">
                  <c:v>17.510000000000005</c:v>
                </c:pt>
                <c:pt idx="1009">
                  <c:v>17.510000000000005</c:v>
                </c:pt>
                <c:pt idx="1010">
                  <c:v>17.510000000000005</c:v>
                </c:pt>
                <c:pt idx="1011">
                  <c:v>17.510000000000005</c:v>
                </c:pt>
                <c:pt idx="1012">
                  <c:v>17.510000000000005</c:v>
                </c:pt>
                <c:pt idx="1013">
                  <c:v>17.510000000000005</c:v>
                </c:pt>
                <c:pt idx="1014">
                  <c:v>17.510000000000005</c:v>
                </c:pt>
                <c:pt idx="1015">
                  <c:v>17.510000000000005</c:v>
                </c:pt>
                <c:pt idx="1016">
                  <c:v>17.510000000000005</c:v>
                </c:pt>
                <c:pt idx="1017">
                  <c:v>17.510000000000005</c:v>
                </c:pt>
                <c:pt idx="1018">
                  <c:v>17.510000000000005</c:v>
                </c:pt>
                <c:pt idx="1019">
                  <c:v>17.510000000000005</c:v>
                </c:pt>
                <c:pt idx="1020">
                  <c:v>17.510000000000005</c:v>
                </c:pt>
                <c:pt idx="1021">
                  <c:v>17.510000000000005</c:v>
                </c:pt>
                <c:pt idx="1022">
                  <c:v>17.510000000000005</c:v>
                </c:pt>
                <c:pt idx="1023">
                  <c:v>17.510000000000005</c:v>
                </c:pt>
                <c:pt idx="1024">
                  <c:v>17.510000000000005</c:v>
                </c:pt>
                <c:pt idx="1025">
                  <c:v>17.510000000000005</c:v>
                </c:pt>
                <c:pt idx="1026">
                  <c:v>17.510000000000005</c:v>
                </c:pt>
                <c:pt idx="1027">
                  <c:v>17.510000000000005</c:v>
                </c:pt>
                <c:pt idx="1028">
                  <c:v>17.510000000000005</c:v>
                </c:pt>
                <c:pt idx="1029">
                  <c:v>17.510000000000005</c:v>
                </c:pt>
                <c:pt idx="1030">
                  <c:v>17.510000000000005</c:v>
                </c:pt>
                <c:pt idx="1031">
                  <c:v>17.510000000000005</c:v>
                </c:pt>
                <c:pt idx="1032">
                  <c:v>17.510000000000005</c:v>
                </c:pt>
                <c:pt idx="1033">
                  <c:v>17.510000000000005</c:v>
                </c:pt>
                <c:pt idx="1034">
                  <c:v>17.510000000000005</c:v>
                </c:pt>
                <c:pt idx="1035">
                  <c:v>17.510000000000005</c:v>
                </c:pt>
                <c:pt idx="1036">
                  <c:v>17.510000000000005</c:v>
                </c:pt>
                <c:pt idx="1037">
                  <c:v>17.510000000000005</c:v>
                </c:pt>
                <c:pt idx="1038">
                  <c:v>17.510000000000005</c:v>
                </c:pt>
                <c:pt idx="1039">
                  <c:v>17.510000000000005</c:v>
                </c:pt>
                <c:pt idx="1040">
                  <c:v>17.510000000000005</c:v>
                </c:pt>
                <c:pt idx="1041">
                  <c:v>17.510000000000005</c:v>
                </c:pt>
                <c:pt idx="1042">
                  <c:v>17.510000000000005</c:v>
                </c:pt>
                <c:pt idx="1043">
                  <c:v>17.510000000000005</c:v>
                </c:pt>
                <c:pt idx="1044">
                  <c:v>17.510000000000005</c:v>
                </c:pt>
                <c:pt idx="1045">
                  <c:v>17.510000000000005</c:v>
                </c:pt>
                <c:pt idx="1046">
                  <c:v>17.510000000000005</c:v>
                </c:pt>
                <c:pt idx="1047">
                  <c:v>17.510000000000005</c:v>
                </c:pt>
                <c:pt idx="1048">
                  <c:v>17.510000000000005</c:v>
                </c:pt>
                <c:pt idx="1049">
                  <c:v>17.510000000000005</c:v>
                </c:pt>
                <c:pt idx="1050">
                  <c:v>17.510000000000005</c:v>
                </c:pt>
                <c:pt idx="1051">
                  <c:v>17.510000000000005</c:v>
                </c:pt>
                <c:pt idx="1052">
                  <c:v>17.510000000000005</c:v>
                </c:pt>
                <c:pt idx="1053">
                  <c:v>17.510000000000005</c:v>
                </c:pt>
                <c:pt idx="1054">
                  <c:v>17.510000000000005</c:v>
                </c:pt>
                <c:pt idx="1055">
                  <c:v>17.510000000000005</c:v>
                </c:pt>
                <c:pt idx="1056">
                  <c:v>17.510000000000005</c:v>
                </c:pt>
                <c:pt idx="1057">
                  <c:v>17.510000000000005</c:v>
                </c:pt>
                <c:pt idx="1058">
                  <c:v>17.510000000000005</c:v>
                </c:pt>
                <c:pt idx="1059">
                  <c:v>17.510000000000005</c:v>
                </c:pt>
                <c:pt idx="1060">
                  <c:v>17.510000000000005</c:v>
                </c:pt>
                <c:pt idx="1061">
                  <c:v>17.510000000000005</c:v>
                </c:pt>
                <c:pt idx="1062">
                  <c:v>17.510000000000005</c:v>
                </c:pt>
                <c:pt idx="1063">
                  <c:v>17.510000000000005</c:v>
                </c:pt>
                <c:pt idx="1064">
                  <c:v>17.09</c:v>
                </c:pt>
                <c:pt idx="1065">
                  <c:v>17.09</c:v>
                </c:pt>
                <c:pt idx="1066">
                  <c:v>17.09</c:v>
                </c:pt>
                <c:pt idx="1067">
                  <c:v>17.09</c:v>
                </c:pt>
                <c:pt idx="1068">
                  <c:v>17.09</c:v>
                </c:pt>
                <c:pt idx="1069">
                  <c:v>17.09</c:v>
                </c:pt>
                <c:pt idx="1070">
                  <c:v>17.09</c:v>
                </c:pt>
                <c:pt idx="1071">
                  <c:v>17.09</c:v>
                </c:pt>
                <c:pt idx="1072">
                  <c:v>17.09</c:v>
                </c:pt>
                <c:pt idx="1073">
                  <c:v>17.09</c:v>
                </c:pt>
                <c:pt idx="1074">
                  <c:v>17.09</c:v>
                </c:pt>
                <c:pt idx="1075">
                  <c:v>17.09</c:v>
                </c:pt>
                <c:pt idx="1076">
                  <c:v>17.09</c:v>
                </c:pt>
                <c:pt idx="1077">
                  <c:v>17.09</c:v>
                </c:pt>
                <c:pt idx="1078">
                  <c:v>17.09</c:v>
                </c:pt>
                <c:pt idx="1079">
                  <c:v>17.09</c:v>
                </c:pt>
                <c:pt idx="1080">
                  <c:v>17.09</c:v>
                </c:pt>
                <c:pt idx="1081">
                  <c:v>17.09</c:v>
                </c:pt>
                <c:pt idx="1082">
                  <c:v>17.09</c:v>
                </c:pt>
                <c:pt idx="1083">
                  <c:v>17.09</c:v>
                </c:pt>
                <c:pt idx="1084">
                  <c:v>17.09</c:v>
                </c:pt>
                <c:pt idx="1085">
                  <c:v>17.09</c:v>
                </c:pt>
                <c:pt idx="1086">
                  <c:v>17.09</c:v>
                </c:pt>
                <c:pt idx="1087">
                  <c:v>17.09</c:v>
                </c:pt>
                <c:pt idx="1088">
                  <c:v>17.09</c:v>
                </c:pt>
                <c:pt idx="1089">
                  <c:v>17.09</c:v>
                </c:pt>
                <c:pt idx="1090">
                  <c:v>17.09</c:v>
                </c:pt>
                <c:pt idx="1091">
                  <c:v>17.09</c:v>
                </c:pt>
                <c:pt idx="1092">
                  <c:v>17.09</c:v>
                </c:pt>
                <c:pt idx="1093">
                  <c:v>17.09</c:v>
                </c:pt>
                <c:pt idx="1094">
                  <c:v>17.09</c:v>
                </c:pt>
                <c:pt idx="1095">
                  <c:v>16.559999999999999</c:v>
                </c:pt>
                <c:pt idx="1096">
                  <c:v>16.559999999999999</c:v>
                </c:pt>
                <c:pt idx="1097">
                  <c:v>16.559999999999999</c:v>
                </c:pt>
                <c:pt idx="1098">
                  <c:v>16.559999999999999</c:v>
                </c:pt>
                <c:pt idx="1099">
                  <c:v>16.559999999999999</c:v>
                </c:pt>
                <c:pt idx="1100">
                  <c:v>16.559999999999999</c:v>
                </c:pt>
                <c:pt idx="1101">
                  <c:v>16.559999999999999</c:v>
                </c:pt>
                <c:pt idx="1102">
                  <c:v>16.559999999999999</c:v>
                </c:pt>
                <c:pt idx="1103">
                  <c:v>16.559999999999999</c:v>
                </c:pt>
                <c:pt idx="1104">
                  <c:v>16.559999999999999</c:v>
                </c:pt>
                <c:pt idx="1105">
                  <c:v>16.559999999999999</c:v>
                </c:pt>
                <c:pt idx="1106">
                  <c:v>16.559999999999999</c:v>
                </c:pt>
                <c:pt idx="1107">
                  <c:v>16.559999999999999</c:v>
                </c:pt>
                <c:pt idx="1108">
                  <c:v>16.559999999999999</c:v>
                </c:pt>
                <c:pt idx="1109">
                  <c:v>16.559999999999999</c:v>
                </c:pt>
                <c:pt idx="1110">
                  <c:v>16.559999999999999</c:v>
                </c:pt>
                <c:pt idx="1111">
                  <c:v>16.559999999999999</c:v>
                </c:pt>
                <c:pt idx="1112">
                  <c:v>16.559999999999999</c:v>
                </c:pt>
                <c:pt idx="1113">
                  <c:v>16.559999999999999</c:v>
                </c:pt>
                <c:pt idx="1114">
                  <c:v>16.559999999999999</c:v>
                </c:pt>
                <c:pt idx="1115">
                  <c:v>16.559999999999999</c:v>
                </c:pt>
                <c:pt idx="1116">
                  <c:v>16.559999999999999</c:v>
                </c:pt>
                <c:pt idx="1117">
                  <c:v>16.559999999999999</c:v>
                </c:pt>
                <c:pt idx="1118">
                  <c:v>16.559999999999999</c:v>
                </c:pt>
                <c:pt idx="1119">
                  <c:v>16.559999999999999</c:v>
                </c:pt>
                <c:pt idx="1120">
                  <c:v>16.559999999999999</c:v>
                </c:pt>
                <c:pt idx="1121">
                  <c:v>16.559999999999999</c:v>
                </c:pt>
                <c:pt idx="1122">
                  <c:v>16.559999999999999</c:v>
                </c:pt>
                <c:pt idx="1123">
                  <c:v>16.559999999999999</c:v>
                </c:pt>
                <c:pt idx="1124">
                  <c:v>16.559999999999999</c:v>
                </c:pt>
                <c:pt idx="1125">
                  <c:v>16.559999999999999</c:v>
                </c:pt>
                <c:pt idx="1126">
                  <c:v>19.100000000000001</c:v>
                </c:pt>
                <c:pt idx="1127">
                  <c:v>19.100000000000001</c:v>
                </c:pt>
                <c:pt idx="1128">
                  <c:v>19.100000000000001</c:v>
                </c:pt>
                <c:pt idx="1129">
                  <c:v>19.100000000000001</c:v>
                </c:pt>
                <c:pt idx="1130">
                  <c:v>19.100000000000001</c:v>
                </c:pt>
                <c:pt idx="1131">
                  <c:v>19.100000000000001</c:v>
                </c:pt>
                <c:pt idx="1132">
                  <c:v>19.100000000000001</c:v>
                </c:pt>
                <c:pt idx="1133">
                  <c:v>19.100000000000001</c:v>
                </c:pt>
                <c:pt idx="1134">
                  <c:v>19.100000000000001</c:v>
                </c:pt>
                <c:pt idx="1135">
                  <c:v>19.100000000000001</c:v>
                </c:pt>
                <c:pt idx="1136">
                  <c:v>19.100000000000001</c:v>
                </c:pt>
                <c:pt idx="1137">
                  <c:v>19.100000000000001</c:v>
                </c:pt>
                <c:pt idx="1138">
                  <c:v>19.100000000000001</c:v>
                </c:pt>
                <c:pt idx="1139">
                  <c:v>19.100000000000001</c:v>
                </c:pt>
                <c:pt idx="1140">
                  <c:v>19.100000000000001</c:v>
                </c:pt>
                <c:pt idx="1141">
                  <c:v>19.100000000000001</c:v>
                </c:pt>
                <c:pt idx="1142">
                  <c:v>19.100000000000001</c:v>
                </c:pt>
                <c:pt idx="1143">
                  <c:v>19.100000000000001</c:v>
                </c:pt>
                <c:pt idx="1144">
                  <c:v>19.100000000000001</c:v>
                </c:pt>
                <c:pt idx="1145">
                  <c:v>19.100000000000001</c:v>
                </c:pt>
                <c:pt idx="1146">
                  <c:v>19.100000000000001</c:v>
                </c:pt>
                <c:pt idx="1147">
                  <c:v>19.100000000000001</c:v>
                </c:pt>
                <c:pt idx="1148">
                  <c:v>19.100000000000001</c:v>
                </c:pt>
                <c:pt idx="1149">
                  <c:v>19.100000000000001</c:v>
                </c:pt>
                <c:pt idx="1150">
                  <c:v>19.100000000000001</c:v>
                </c:pt>
                <c:pt idx="1151">
                  <c:v>19.100000000000001</c:v>
                </c:pt>
                <c:pt idx="1152">
                  <c:v>19.100000000000001</c:v>
                </c:pt>
                <c:pt idx="1153">
                  <c:v>19.100000000000001</c:v>
                </c:pt>
                <c:pt idx="1154">
                  <c:v>19.100000000000001</c:v>
                </c:pt>
                <c:pt idx="1155">
                  <c:v>17.27</c:v>
                </c:pt>
                <c:pt idx="1156">
                  <c:v>17.27</c:v>
                </c:pt>
                <c:pt idx="1157">
                  <c:v>17.27</c:v>
                </c:pt>
                <c:pt idx="1158">
                  <c:v>17.27</c:v>
                </c:pt>
                <c:pt idx="1159">
                  <c:v>17.27</c:v>
                </c:pt>
                <c:pt idx="1160">
                  <c:v>17.27</c:v>
                </c:pt>
                <c:pt idx="1161">
                  <c:v>17.27</c:v>
                </c:pt>
                <c:pt idx="1162">
                  <c:v>17.27</c:v>
                </c:pt>
                <c:pt idx="1163">
                  <c:v>17.27</c:v>
                </c:pt>
                <c:pt idx="1164">
                  <c:v>17.27</c:v>
                </c:pt>
                <c:pt idx="1165">
                  <c:v>17.27</c:v>
                </c:pt>
                <c:pt idx="1166">
                  <c:v>17.27</c:v>
                </c:pt>
                <c:pt idx="1167">
                  <c:v>17.27</c:v>
                </c:pt>
                <c:pt idx="1168">
                  <c:v>17.27</c:v>
                </c:pt>
                <c:pt idx="1169">
                  <c:v>17.27</c:v>
                </c:pt>
                <c:pt idx="1170">
                  <c:v>17.27</c:v>
                </c:pt>
                <c:pt idx="1171">
                  <c:v>17.27</c:v>
                </c:pt>
                <c:pt idx="1172">
                  <c:v>17.27</c:v>
                </c:pt>
                <c:pt idx="1173">
                  <c:v>17.27</c:v>
                </c:pt>
                <c:pt idx="1174">
                  <c:v>17.27</c:v>
                </c:pt>
                <c:pt idx="1175">
                  <c:v>17.27</c:v>
                </c:pt>
                <c:pt idx="1176">
                  <c:v>17.27</c:v>
                </c:pt>
                <c:pt idx="1177">
                  <c:v>17.27</c:v>
                </c:pt>
                <c:pt idx="1178">
                  <c:v>17.27</c:v>
                </c:pt>
                <c:pt idx="1179">
                  <c:v>17.27</c:v>
                </c:pt>
                <c:pt idx="1180">
                  <c:v>17.27</c:v>
                </c:pt>
                <c:pt idx="1181">
                  <c:v>17.27</c:v>
                </c:pt>
                <c:pt idx="1182">
                  <c:v>17.27</c:v>
                </c:pt>
                <c:pt idx="1183">
                  <c:v>17.27</c:v>
                </c:pt>
                <c:pt idx="1184">
                  <c:v>17.27</c:v>
                </c:pt>
                <c:pt idx="1185">
                  <c:v>17.27</c:v>
                </c:pt>
                <c:pt idx="1186">
                  <c:v>19.45999999999999</c:v>
                </c:pt>
                <c:pt idx="1187">
                  <c:v>19.45999999999999</c:v>
                </c:pt>
                <c:pt idx="1188">
                  <c:v>19.45999999999999</c:v>
                </c:pt>
                <c:pt idx="1189">
                  <c:v>19.45999999999999</c:v>
                </c:pt>
                <c:pt idx="1190">
                  <c:v>19.45999999999999</c:v>
                </c:pt>
                <c:pt idx="1191">
                  <c:v>19.45999999999999</c:v>
                </c:pt>
                <c:pt idx="1192">
                  <c:v>19.45999999999999</c:v>
                </c:pt>
                <c:pt idx="1193">
                  <c:v>19.45999999999999</c:v>
                </c:pt>
                <c:pt idx="1194">
                  <c:v>19.45999999999999</c:v>
                </c:pt>
                <c:pt idx="1195">
                  <c:v>19.45999999999999</c:v>
                </c:pt>
                <c:pt idx="1196">
                  <c:v>19.45999999999999</c:v>
                </c:pt>
                <c:pt idx="1197">
                  <c:v>19.45999999999999</c:v>
                </c:pt>
                <c:pt idx="1198">
                  <c:v>19.45999999999999</c:v>
                </c:pt>
                <c:pt idx="1199">
                  <c:v>19.45999999999999</c:v>
                </c:pt>
                <c:pt idx="1200">
                  <c:v>19.45999999999999</c:v>
                </c:pt>
                <c:pt idx="1201">
                  <c:v>19.45999999999999</c:v>
                </c:pt>
                <c:pt idx="1202">
                  <c:v>19.45999999999999</c:v>
                </c:pt>
                <c:pt idx="1203">
                  <c:v>19.45999999999999</c:v>
                </c:pt>
                <c:pt idx="1204">
                  <c:v>19.45999999999999</c:v>
                </c:pt>
                <c:pt idx="1205">
                  <c:v>19.45999999999999</c:v>
                </c:pt>
                <c:pt idx="1206">
                  <c:v>19.45999999999999</c:v>
                </c:pt>
                <c:pt idx="1207">
                  <c:v>19.45999999999999</c:v>
                </c:pt>
                <c:pt idx="1208">
                  <c:v>19.45999999999999</c:v>
                </c:pt>
                <c:pt idx="1209">
                  <c:v>19.45999999999999</c:v>
                </c:pt>
                <c:pt idx="1210">
                  <c:v>19.45999999999999</c:v>
                </c:pt>
                <c:pt idx="1211">
                  <c:v>19.45999999999999</c:v>
                </c:pt>
                <c:pt idx="1212">
                  <c:v>19.45999999999999</c:v>
                </c:pt>
                <c:pt idx="1213">
                  <c:v>19.45999999999999</c:v>
                </c:pt>
                <c:pt idx="1214">
                  <c:v>19.45999999999999</c:v>
                </c:pt>
                <c:pt idx="1215">
                  <c:v>19.45999999999999</c:v>
                </c:pt>
                <c:pt idx="1216">
                  <c:v>15.98</c:v>
                </c:pt>
                <c:pt idx="1217">
                  <c:v>15.98</c:v>
                </c:pt>
                <c:pt idx="1218">
                  <c:v>15.98</c:v>
                </c:pt>
                <c:pt idx="1219">
                  <c:v>15.98</c:v>
                </c:pt>
                <c:pt idx="1220">
                  <c:v>15.98</c:v>
                </c:pt>
                <c:pt idx="1221">
                  <c:v>15.98</c:v>
                </c:pt>
                <c:pt idx="1222">
                  <c:v>15.98</c:v>
                </c:pt>
                <c:pt idx="1223">
                  <c:v>15.98</c:v>
                </c:pt>
                <c:pt idx="1224">
                  <c:v>15.98</c:v>
                </c:pt>
                <c:pt idx="1225">
                  <c:v>15.98</c:v>
                </c:pt>
                <c:pt idx="1226">
                  <c:v>15.98</c:v>
                </c:pt>
                <c:pt idx="1227">
                  <c:v>15.98</c:v>
                </c:pt>
                <c:pt idx="1228">
                  <c:v>15.98</c:v>
                </c:pt>
                <c:pt idx="1229">
                  <c:v>15.98</c:v>
                </c:pt>
                <c:pt idx="1230">
                  <c:v>15.98</c:v>
                </c:pt>
                <c:pt idx="1231">
                  <c:v>15.98</c:v>
                </c:pt>
                <c:pt idx="1232">
                  <c:v>15.98</c:v>
                </c:pt>
                <c:pt idx="1233">
                  <c:v>15.98</c:v>
                </c:pt>
                <c:pt idx="1234">
                  <c:v>15.98</c:v>
                </c:pt>
                <c:pt idx="1235">
                  <c:v>15.98</c:v>
                </c:pt>
                <c:pt idx="1236">
                  <c:v>15.98</c:v>
                </c:pt>
                <c:pt idx="1237">
                  <c:v>15.98</c:v>
                </c:pt>
                <c:pt idx="1238">
                  <c:v>15.98</c:v>
                </c:pt>
                <c:pt idx="1239">
                  <c:v>15.98</c:v>
                </c:pt>
                <c:pt idx="1240">
                  <c:v>15.98</c:v>
                </c:pt>
                <c:pt idx="1241">
                  <c:v>15.98</c:v>
                </c:pt>
                <c:pt idx="1242">
                  <c:v>15.98</c:v>
                </c:pt>
                <c:pt idx="1243">
                  <c:v>15.98</c:v>
                </c:pt>
                <c:pt idx="1244">
                  <c:v>15.98</c:v>
                </c:pt>
                <c:pt idx="1245">
                  <c:v>15.98</c:v>
                </c:pt>
                <c:pt idx="1246">
                  <c:v>15.98</c:v>
                </c:pt>
                <c:pt idx="1247">
                  <c:v>18.5</c:v>
                </c:pt>
                <c:pt idx="1248">
                  <c:v>18.5</c:v>
                </c:pt>
                <c:pt idx="1249">
                  <c:v>18.5</c:v>
                </c:pt>
                <c:pt idx="1250">
                  <c:v>18.5</c:v>
                </c:pt>
                <c:pt idx="1251">
                  <c:v>18.5</c:v>
                </c:pt>
                <c:pt idx="1252">
                  <c:v>18.5</c:v>
                </c:pt>
                <c:pt idx="1253">
                  <c:v>18.5</c:v>
                </c:pt>
                <c:pt idx="1254">
                  <c:v>18.5</c:v>
                </c:pt>
                <c:pt idx="1255">
                  <c:v>18.5</c:v>
                </c:pt>
                <c:pt idx="1256">
                  <c:v>18.5</c:v>
                </c:pt>
                <c:pt idx="1257">
                  <c:v>18.5</c:v>
                </c:pt>
                <c:pt idx="1258">
                  <c:v>18.5</c:v>
                </c:pt>
                <c:pt idx="1259">
                  <c:v>18.5</c:v>
                </c:pt>
                <c:pt idx="1260">
                  <c:v>18.5</c:v>
                </c:pt>
                <c:pt idx="1261">
                  <c:v>18.5</c:v>
                </c:pt>
                <c:pt idx="1262">
                  <c:v>18.5</c:v>
                </c:pt>
                <c:pt idx="1263">
                  <c:v>18.5</c:v>
                </c:pt>
                <c:pt idx="1264">
                  <c:v>18.5</c:v>
                </c:pt>
                <c:pt idx="1265">
                  <c:v>18.5</c:v>
                </c:pt>
                <c:pt idx="1266">
                  <c:v>18.5</c:v>
                </c:pt>
                <c:pt idx="1267">
                  <c:v>18.5</c:v>
                </c:pt>
                <c:pt idx="1268">
                  <c:v>18.5</c:v>
                </c:pt>
                <c:pt idx="1269">
                  <c:v>18.5</c:v>
                </c:pt>
                <c:pt idx="1270">
                  <c:v>18.5</c:v>
                </c:pt>
                <c:pt idx="1271">
                  <c:v>18.5</c:v>
                </c:pt>
                <c:pt idx="1272">
                  <c:v>18.5</c:v>
                </c:pt>
                <c:pt idx="1273">
                  <c:v>18.5</c:v>
                </c:pt>
                <c:pt idx="1274">
                  <c:v>18.5</c:v>
                </c:pt>
                <c:pt idx="1275">
                  <c:v>18.5</c:v>
                </c:pt>
                <c:pt idx="1276">
                  <c:v>18.5</c:v>
                </c:pt>
                <c:pt idx="1277">
                  <c:v>18.45999999999999</c:v>
                </c:pt>
                <c:pt idx="1278">
                  <c:v>18.45999999999999</c:v>
                </c:pt>
                <c:pt idx="1279">
                  <c:v>18.45999999999999</c:v>
                </c:pt>
                <c:pt idx="1280">
                  <c:v>18.45999999999999</c:v>
                </c:pt>
                <c:pt idx="1281">
                  <c:v>18.45999999999999</c:v>
                </c:pt>
                <c:pt idx="1282">
                  <c:v>18.45999999999999</c:v>
                </c:pt>
                <c:pt idx="1283">
                  <c:v>18.45999999999999</c:v>
                </c:pt>
                <c:pt idx="1284">
                  <c:v>18.45999999999999</c:v>
                </c:pt>
                <c:pt idx="1285">
                  <c:v>18.45999999999999</c:v>
                </c:pt>
                <c:pt idx="1286">
                  <c:v>18.45999999999999</c:v>
                </c:pt>
                <c:pt idx="1287">
                  <c:v>18.45999999999999</c:v>
                </c:pt>
                <c:pt idx="1288">
                  <c:v>18.45999999999999</c:v>
                </c:pt>
                <c:pt idx="1289">
                  <c:v>18.45999999999999</c:v>
                </c:pt>
                <c:pt idx="1290">
                  <c:v>18.45999999999999</c:v>
                </c:pt>
                <c:pt idx="1291">
                  <c:v>18.45999999999999</c:v>
                </c:pt>
                <c:pt idx="1292">
                  <c:v>18.45999999999999</c:v>
                </c:pt>
                <c:pt idx="1293">
                  <c:v>18.45999999999999</c:v>
                </c:pt>
                <c:pt idx="1294">
                  <c:v>18.45999999999999</c:v>
                </c:pt>
                <c:pt idx="1295">
                  <c:v>18.45999999999999</c:v>
                </c:pt>
                <c:pt idx="1296">
                  <c:v>18.45999999999999</c:v>
                </c:pt>
                <c:pt idx="1297">
                  <c:v>18.45999999999999</c:v>
                </c:pt>
                <c:pt idx="1298">
                  <c:v>18.45999999999999</c:v>
                </c:pt>
                <c:pt idx="1299">
                  <c:v>18.45999999999999</c:v>
                </c:pt>
                <c:pt idx="1300">
                  <c:v>18.45999999999999</c:v>
                </c:pt>
                <c:pt idx="1301">
                  <c:v>18.45999999999999</c:v>
                </c:pt>
                <c:pt idx="1302">
                  <c:v>18.45999999999999</c:v>
                </c:pt>
                <c:pt idx="1303">
                  <c:v>18.45999999999999</c:v>
                </c:pt>
                <c:pt idx="1304">
                  <c:v>18.45999999999999</c:v>
                </c:pt>
                <c:pt idx="1305">
                  <c:v>18.45999999999999</c:v>
                </c:pt>
                <c:pt idx="1306">
                  <c:v>18.45999999999999</c:v>
                </c:pt>
                <c:pt idx="1307">
                  <c:v>18.45999999999999</c:v>
                </c:pt>
                <c:pt idx="1308">
                  <c:v>18.75</c:v>
                </c:pt>
                <c:pt idx="1309">
                  <c:v>18.75</c:v>
                </c:pt>
                <c:pt idx="1310">
                  <c:v>18.75</c:v>
                </c:pt>
                <c:pt idx="1311">
                  <c:v>18.75</c:v>
                </c:pt>
                <c:pt idx="1312">
                  <c:v>18.75</c:v>
                </c:pt>
                <c:pt idx="1313">
                  <c:v>18.75</c:v>
                </c:pt>
                <c:pt idx="1314">
                  <c:v>18.75</c:v>
                </c:pt>
                <c:pt idx="1315">
                  <c:v>18.75</c:v>
                </c:pt>
                <c:pt idx="1316">
                  <c:v>18.75</c:v>
                </c:pt>
                <c:pt idx="1317">
                  <c:v>18.75</c:v>
                </c:pt>
                <c:pt idx="1318">
                  <c:v>18.75</c:v>
                </c:pt>
                <c:pt idx="1319">
                  <c:v>18.75</c:v>
                </c:pt>
                <c:pt idx="1320">
                  <c:v>18.75</c:v>
                </c:pt>
                <c:pt idx="1321">
                  <c:v>18.75</c:v>
                </c:pt>
                <c:pt idx="1322">
                  <c:v>18.75</c:v>
                </c:pt>
                <c:pt idx="1323">
                  <c:v>18.75</c:v>
                </c:pt>
                <c:pt idx="1324">
                  <c:v>18.75</c:v>
                </c:pt>
                <c:pt idx="1325">
                  <c:v>18.75</c:v>
                </c:pt>
                <c:pt idx="1326">
                  <c:v>18.75</c:v>
                </c:pt>
                <c:pt idx="1327">
                  <c:v>18.75</c:v>
                </c:pt>
                <c:pt idx="1328">
                  <c:v>18.75</c:v>
                </c:pt>
                <c:pt idx="1329">
                  <c:v>18.75</c:v>
                </c:pt>
                <c:pt idx="1330">
                  <c:v>18.75</c:v>
                </c:pt>
                <c:pt idx="1331">
                  <c:v>18.75</c:v>
                </c:pt>
                <c:pt idx="1332">
                  <c:v>18.75</c:v>
                </c:pt>
                <c:pt idx="1333">
                  <c:v>18.75</c:v>
                </c:pt>
                <c:pt idx="1334">
                  <c:v>18.75</c:v>
                </c:pt>
                <c:pt idx="1335">
                  <c:v>18.75</c:v>
                </c:pt>
                <c:pt idx="1336">
                  <c:v>18.75</c:v>
                </c:pt>
                <c:pt idx="1337">
                  <c:v>18.75</c:v>
                </c:pt>
                <c:pt idx="1338">
                  <c:v>18.75</c:v>
                </c:pt>
                <c:pt idx="1339">
                  <c:v>18.850000000000001</c:v>
                </c:pt>
                <c:pt idx="1340">
                  <c:v>18.850000000000001</c:v>
                </c:pt>
                <c:pt idx="1341">
                  <c:v>18.850000000000001</c:v>
                </c:pt>
                <c:pt idx="1342">
                  <c:v>18.850000000000001</c:v>
                </c:pt>
                <c:pt idx="1343">
                  <c:v>18.850000000000001</c:v>
                </c:pt>
                <c:pt idx="1344">
                  <c:v>18.850000000000001</c:v>
                </c:pt>
                <c:pt idx="1345">
                  <c:v>18.850000000000001</c:v>
                </c:pt>
                <c:pt idx="1346">
                  <c:v>18.850000000000001</c:v>
                </c:pt>
                <c:pt idx="1347">
                  <c:v>18.850000000000001</c:v>
                </c:pt>
                <c:pt idx="1348">
                  <c:v>18.850000000000001</c:v>
                </c:pt>
                <c:pt idx="1349">
                  <c:v>18.850000000000001</c:v>
                </c:pt>
                <c:pt idx="1350">
                  <c:v>18.850000000000001</c:v>
                </c:pt>
                <c:pt idx="1351">
                  <c:v>18.850000000000001</c:v>
                </c:pt>
                <c:pt idx="1352">
                  <c:v>18.850000000000001</c:v>
                </c:pt>
                <c:pt idx="1353">
                  <c:v>18.850000000000001</c:v>
                </c:pt>
                <c:pt idx="1354">
                  <c:v>18.850000000000001</c:v>
                </c:pt>
                <c:pt idx="1355">
                  <c:v>18.850000000000001</c:v>
                </c:pt>
                <c:pt idx="1356">
                  <c:v>18.850000000000001</c:v>
                </c:pt>
                <c:pt idx="1357">
                  <c:v>18.850000000000001</c:v>
                </c:pt>
                <c:pt idx="1358">
                  <c:v>18.850000000000001</c:v>
                </c:pt>
                <c:pt idx="1359">
                  <c:v>18.850000000000001</c:v>
                </c:pt>
                <c:pt idx="1360">
                  <c:v>18.850000000000001</c:v>
                </c:pt>
                <c:pt idx="1361">
                  <c:v>18.850000000000001</c:v>
                </c:pt>
                <c:pt idx="1362">
                  <c:v>18.850000000000001</c:v>
                </c:pt>
                <c:pt idx="1363">
                  <c:v>18.850000000000001</c:v>
                </c:pt>
                <c:pt idx="1364">
                  <c:v>18.850000000000001</c:v>
                </c:pt>
                <c:pt idx="1365">
                  <c:v>18.850000000000001</c:v>
                </c:pt>
                <c:pt idx="1366">
                  <c:v>18.850000000000001</c:v>
                </c:pt>
                <c:pt idx="1367">
                  <c:v>18.850000000000001</c:v>
                </c:pt>
                <c:pt idx="1368">
                  <c:v>18.850000000000001</c:v>
                </c:pt>
                <c:pt idx="1369">
                  <c:v>17.510000000000005</c:v>
                </c:pt>
                <c:pt idx="1370">
                  <c:v>17.510000000000005</c:v>
                </c:pt>
                <c:pt idx="1371">
                  <c:v>17.510000000000005</c:v>
                </c:pt>
                <c:pt idx="1372">
                  <c:v>17.510000000000005</c:v>
                </c:pt>
                <c:pt idx="1373">
                  <c:v>17.510000000000005</c:v>
                </c:pt>
                <c:pt idx="1374">
                  <c:v>17.510000000000005</c:v>
                </c:pt>
                <c:pt idx="1375">
                  <c:v>17.510000000000005</c:v>
                </c:pt>
                <c:pt idx="1376">
                  <c:v>17.510000000000005</c:v>
                </c:pt>
                <c:pt idx="1377">
                  <c:v>17.510000000000005</c:v>
                </c:pt>
                <c:pt idx="1378">
                  <c:v>17.510000000000005</c:v>
                </c:pt>
                <c:pt idx="1379">
                  <c:v>17.510000000000005</c:v>
                </c:pt>
                <c:pt idx="1380">
                  <c:v>17.510000000000005</c:v>
                </c:pt>
                <c:pt idx="1381">
                  <c:v>17.510000000000005</c:v>
                </c:pt>
                <c:pt idx="1382">
                  <c:v>17.510000000000005</c:v>
                </c:pt>
                <c:pt idx="1383">
                  <c:v>17.510000000000005</c:v>
                </c:pt>
                <c:pt idx="1384">
                  <c:v>17.510000000000005</c:v>
                </c:pt>
                <c:pt idx="1385">
                  <c:v>17.510000000000005</c:v>
                </c:pt>
                <c:pt idx="1386">
                  <c:v>17.510000000000005</c:v>
                </c:pt>
                <c:pt idx="1387">
                  <c:v>17.510000000000005</c:v>
                </c:pt>
                <c:pt idx="1388">
                  <c:v>17.510000000000005</c:v>
                </c:pt>
                <c:pt idx="1389">
                  <c:v>17.510000000000005</c:v>
                </c:pt>
                <c:pt idx="1390">
                  <c:v>17.510000000000005</c:v>
                </c:pt>
                <c:pt idx="1391">
                  <c:v>17.510000000000005</c:v>
                </c:pt>
                <c:pt idx="1392">
                  <c:v>17.510000000000005</c:v>
                </c:pt>
                <c:pt idx="1393">
                  <c:v>17.510000000000005</c:v>
                </c:pt>
                <c:pt idx="1394">
                  <c:v>17.510000000000005</c:v>
                </c:pt>
                <c:pt idx="1395">
                  <c:v>17.510000000000005</c:v>
                </c:pt>
                <c:pt idx="1396">
                  <c:v>17.510000000000005</c:v>
                </c:pt>
                <c:pt idx="1397">
                  <c:v>17.510000000000005</c:v>
                </c:pt>
                <c:pt idx="1398">
                  <c:v>17.510000000000005</c:v>
                </c:pt>
                <c:pt idx="1399">
                  <c:v>17.510000000000005</c:v>
                </c:pt>
                <c:pt idx="1400">
                  <c:v>17.510000000000005</c:v>
                </c:pt>
                <c:pt idx="1401">
                  <c:v>17.510000000000005</c:v>
                </c:pt>
                <c:pt idx="1402">
                  <c:v>17.510000000000005</c:v>
                </c:pt>
                <c:pt idx="1403">
                  <c:v>17.510000000000005</c:v>
                </c:pt>
                <c:pt idx="1404">
                  <c:v>17.510000000000005</c:v>
                </c:pt>
                <c:pt idx="1405">
                  <c:v>17.510000000000005</c:v>
                </c:pt>
                <c:pt idx="1406">
                  <c:v>17.510000000000005</c:v>
                </c:pt>
                <c:pt idx="1407">
                  <c:v>17.510000000000005</c:v>
                </c:pt>
                <c:pt idx="1408">
                  <c:v>17.510000000000005</c:v>
                </c:pt>
                <c:pt idx="1409">
                  <c:v>17.510000000000005</c:v>
                </c:pt>
                <c:pt idx="1410">
                  <c:v>17.510000000000005</c:v>
                </c:pt>
                <c:pt idx="1411">
                  <c:v>17.510000000000005</c:v>
                </c:pt>
                <c:pt idx="1412">
                  <c:v>17.510000000000005</c:v>
                </c:pt>
                <c:pt idx="1413">
                  <c:v>17.510000000000005</c:v>
                </c:pt>
                <c:pt idx="1414">
                  <c:v>17.510000000000005</c:v>
                </c:pt>
                <c:pt idx="1415">
                  <c:v>17.510000000000005</c:v>
                </c:pt>
                <c:pt idx="1416">
                  <c:v>17.510000000000005</c:v>
                </c:pt>
                <c:pt idx="1417">
                  <c:v>17.510000000000005</c:v>
                </c:pt>
                <c:pt idx="1418">
                  <c:v>17.510000000000005</c:v>
                </c:pt>
                <c:pt idx="1419">
                  <c:v>17.510000000000005</c:v>
                </c:pt>
                <c:pt idx="1420">
                  <c:v>17.510000000000005</c:v>
                </c:pt>
                <c:pt idx="1421">
                  <c:v>17.510000000000005</c:v>
                </c:pt>
                <c:pt idx="1422">
                  <c:v>17.510000000000005</c:v>
                </c:pt>
                <c:pt idx="1423">
                  <c:v>17.510000000000005</c:v>
                </c:pt>
                <c:pt idx="1424">
                  <c:v>17.510000000000005</c:v>
                </c:pt>
                <c:pt idx="1425">
                  <c:v>17.510000000000005</c:v>
                </c:pt>
                <c:pt idx="1426">
                  <c:v>17.510000000000005</c:v>
                </c:pt>
                <c:pt idx="1427">
                  <c:v>17.510000000000005</c:v>
                </c:pt>
                <c:pt idx="1428">
                  <c:v>17.510000000000005</c:v>
                </c:pt>
                <c:pt idx="1429">
                  <c:v>17.510000000000005</c:v>
                </c:pt>
                <c:pt idx="1430">
                  <c:v>17.09</c:v>
                </c:pt>
                <c:pt idx="1431">
                  <c:v>17.09</c:v>
                </c:pt>
                <c:pt idx="1432">
                  <c:v>17.09</c:v>
                </c:pt>
                <c:pt idx="1433">
                  <c:v>17.09</c:v>
                </c:pt>
                <c:pt idx="1434">
                  <c:v>17.09</c:v>
                </c:pt>
                <c:pt idx="1435">
                  <c:v>17.09</c:v>
                </c:pt>
                <c:pt idx="1436">
                  <c:v>17.09</c:v>
                </c:pt>
                <c:pt idx="1437">
                  <c:v>17.09</c:v>
                </c:pt>
                <c:pt idx="1438">
                  <c:v>17.09</c:v>
                </c:pt>
                <c:pt idx="1439">
                  <c:v>17.09</c:v>
                </c:pt>
                <c:pt idx="1440">
                  <c:v>17.09</c:v>
                </c:pt>
                <c:pt idx="1441">
                  <c:v>17.09</c:v>
                </c:pt>
                <c:pt idx="1442">
                  <c:v>17.09</c:v>
                </c:pt>
                <c:pt idx="1443">
                  <c:v>17.09</c:v>
                </c:pt>
                <c:pt idx="1444">
                  <c:v>17.09</c:v>
                </c:pt>
                <c:pt idx="1445">
                  <c:v>17.09</c:v>
                </c:pt>
                <c:pt idx="1446">
                  <c:v>17.09</c:v>
                </c:pt>
                <c:pt idx="1447">
                  <c:v>17.09</c:v>
                </c:pt>
                <c:pt idx="1448">
                  <c:v>17.09</c:v>
                </c:pt>
                <c:pt idx="1449">
                  <c:v>17.09</c:v>
                </c:pt>
                <c:pt idx="1450">
                  <c:v>17.09</c:v>
                </c:pt>
                <c:pt idx="1451">
                  <c:v>17.09</c:v>
                </c:pt>
                <c:pt idx="1452">
                  <c:v>17.09</c:v>
                </c:pt>
                <c:pt idx="1453">
                  <c:v>17.09</c:v>
                </c:pt>
                <c:pt idx="1454">
                  <c:v>17.09</c:v>
                </c:pt>
                <c:pt idx="1455">
                  <c:v>17.09</c:v>
                </c:pt>
                <c:pt idx="1456">
                  <c:v>17.09</c:v>
                </c:pt>
                <c:pt idx="1457">
                  <c:v>17.09</c:v>
                </c:pt>
                <c:pt idx="1458">
                  <c:v>17.09</c:v>
                </c:pt>
                <c:pt idx="1459">
                  <c:v>17.09</c:v>
                </c:pt>
                <c:pt idx="1460">
                  <c:v>17.09</c:v>
                </c:pt>
                <c:pt idx="1461">
                  <c:v>16.559999999999999</c:v>
                </c:pt>
                <c:pt idx="1462">
                  <c:v>16.559999999999999</c:v>
                </c:pt>
                <c:pt idx="1463">
                  <c:v>16.559999999999999</c:v>
                </c:pt>
                <c:pt idx="1464">
                  <c:v>16.559999999999999</c:v>
                </c:pt>
                <c:pt idx="1465">
                  <c:v>16.559999999999999</c:v>
                </c:pt>
                <c:pt idx="1466">
                  <c:v>16.559999999999999</c:v>
                </c:pt>
                <c:pt idx="1467">
                  <c:v>16.559999999999999</c:v>
                </c:pt>
                <c:pt idx="1468">
                  <c:v>16.559999999999999</c:v>
                </c:pt>
                <c:pt idx="1469">
                  <c:v>16.559999999999999</c:v>
                </c:pt>
                <c:pt idx="1470">
                  <c:v>16.559999999999999</c:v>
                </c:pt>
                <c:pt idx="1471">
                  <c:v>16.559999999999999</c:v>
                </c:pt>
                <c:pt idx="1472">
                  <c:v>16.559999999999999</c:v>
                </c:pt>
                <c:pt idx="1473">
                  <c:v>16.559999999999999</c:v>
                </c:pt>
                <c:pt idx="1474">
                  <c:v>16.559999999999999</c:v>
                </c:pt>
                <c:pt idx="1475">
                  <c:v>16.559999999999999</c:v>
                </c:pt>
                <c:pt idx="1476">
                  <c:v>16.559999999999999</c:v>
                </c:pt>
                <c:pt idx="1477">
                  <c:v>16.559999999999999</c:v>
                </c:pt>
                <c:pt idx="1478">
                  <c:v>16.559999999999999</c:v>
                </c:pt>
                <c:pt idx="1479">
                  <c:v>16.559999999999999</c:v>
                </c:pt>
                <c:pt idx="1480">
                  <c:v>16.559999999999999</c:v>
                </c:pt>
                <c:pt idx="1481">
                  <c:v>16.559999999999999</c:v>
                </c:pt>
                <c:pt idx="1482">
                  <c:v>16.559999999999999</c:v>
                </c:pt>
                <c:pt idx="1483">
                  <c:v>16.559999999999999</c:v>
                </c:pt>
                <c:pt idx="1484">
                  <c:v>16.559999999999999</c:v>
                </c:pt>
                <c:pt idx="1485">
                  <c:v>16.559999999999999</c:v>
                </c:pt>
                <c:pt idx="1486">
                  <c:v>16.559999999999999</c:v>
                </c:pt>
                <c:pt idx="1487">
                  <c:v>16.559999999999999</c:v>
                </c:pt>
                <c:pt idx="1488">
                  <c:v>16.559999999999999</c:v>
                </c:pt>
                <c:pt idx="1489">
                  <c:v>16.559999999999999</c:v>
                </c:pt>
                <c:pt idx="1490">
                  <c:v>16.559999999999999</c:v>
                </c:pt>
                <c:pt idx="1491">
                  <c:v>16.559999999999999</c:v>
                </c:pt>
                <c:pt idx="1492">
                  <c:v>19.100000000000001</c:v>
                </c:pt>
                <c:pt idx="1493">
                  <c:v>19.100000000000001</c:v>
                </c:pt>
                <c:pt idx="1494">
                  <c:v>19.100000000000001</c:v>
                </c:pt>
                <c:pt idx="1495">
                  <c:v>19.100000000000001</c:v>
                </c:pt>
                <c:pt idx="1496">
                  <c:v>19.100000000000001</c:v>
                </c:pt>
                <c:pt idx="1497">
                  <c:v>19.100000000000001</c:v>
                </c:pt>
                <c:pt idx="1498">
                  <c:v>19.100000000000001</c:v>
                </c:pt>
                <c:pt idx="1499">
                  <c:v>19.100000000000001</c:v>
                </c:pt>
                <c:pt idx="1500">
                  <c:v>19.100000000000001</c:v>
                </c:pt>
                <c:pt idx="1501">
                  <c:v>19.100000000000001</c:v>
                </c:pt>
                <c:pt idx="1502">
                  <c:v>19.100000000000001</c:v>
                </c:pt>
                <c:pt idx="1503">
                  <c:v>19.100000000000001</c:v>
                </c:pt>
                <c:pt idx="1504">
                  <c:v>19.100000000000001</c:v>
                </c:pt>
                <c:pt idx="1505">
                  <c:v>19.100000000000001</c:v>
                </c:pt>
                <c:pt idx="1506">
                  <c:v>19.100000000000001</c:v>
                </c:pt>
                <c:pt idx="1507">
                  <c:v>19.100000000000001</c:v>
                </c:pt>
                <c:pt idx="1508">
                  <c:v>19.100000000000001</c:v>
                </c:pt>
                <c:pt idx="1509">
                  <c:v>19.100000000000001</c:v>
                </c:pt>
                <c:pt idx="1510">
                  <c:v>19.100000000000001</c:v>
                </c:pt>
                <c:pt idx="1511">
                  <c:v>19.100000000000001</c:v>
                </c:pt>
                <c:pt idx="1512">
                  <c:v>19.100000000000001</c:v>
                </c:pt>
                <c:pt idx="1513">
                  <c:v>19.100000000000001</c:v>
                </c:pt>
                <c:pt idx="1514">
                  <c:v>19.100000000000001</c:v>
                </c:pt>
                <c:pt idx="1515">
                  <c:v>19.100000000000001</c:v>
                </c:pt>
                <c:pt idx="1516">
                  <c:v>19.100000000000001</c:v>
                </c:pt>
                <c:pt idx="1517">
                  <c:v>19.100000000000001</c:v>
                </c:pt>
                <c:pt idx="1518">
                  <c:v>19.100000000000001</c:v>
                </c:pt>
                <c:pt idx="1519">
                  <c:v>19.100000000000001</c:v>
                </c:pt>
                <c:pt idx="1520">
                  <c:v>17.27</c:v>
                </c:pt>
                <c:pt idx="1521">
                  <c:v>17.27</c:v>
                </c:pt>
                <c:pt idx="1522">
                  <c:v>17.27</c:v>
                </c:pt>
                <c:pt idx="1523">
                  <c:v>17.27</c:v>
                </c:pt>
                <c:pt idx="1524">
                  <c:v>17.27</c:v>
                </c:pt>
                <c:pt idx="1525">
                  <c:v>17.27</c:v>
                </c:pt>
                <c:pt idx="1526">
                  <c:v>17.27</c:v>
                </c:pt>
                <c:pt idx="1527">
                  <c:v>17.27</c:v>
                </c:pt>
                <c:pt idx="1528">
                  <c:v>17.27</c:v>
                </c:pt>
                <c:pt idx="1529">
                  <c:v>17.27</c:v>
                </c:pt>
                <c:pt idx="1530">
                  <c:v>17.27</c:v>
                </c:pt>
                <c:pt idx="1531">
                  <c:v>17.27</c:v>
                </c:pt>
                <c:pt idx="1532">
                  <c:v>17.27</c:v>
                </c:pt>
                <c:pt idx="1533">
                  <c:v>17.27</c:v>
                </c:pt>
                <c:pt idx="1534">
                  <c:v>17.27</c:v>
                </c:pt>
                <c:pt idx="1535">
                  <c:v>17.27</c:v>
                </c:pt>
                <c:pt idx="1536">
                  <c:v>17.27</c:v>
                </c:pt>
                <c:pt idx="1537">
                  <c:v>17.27</c:v>
                </c:pt>
                <c:pt idx="1538">
                  <c:v>17.27</c:v>
                </c:pt>
                <c:pt idx="1539">
                  <c:v>17.27</c:v>
                </c:pt>
                <c:pt idx="1540">
                  <c:v>17.27</c:v>
                </c:pt>
                <c:pt idx="1541">
                  <c:v>17.27</c:v>
                </c:pt>
                <c:pt idx="1542">
                  <c:v>17.27</c:v>
                </c:pt>
                <c:pt idx="1543">
                  <c:v>17.27</c:v>
                </c:pt>
                <c:pt idx="1544">
                  <c:v>17.27</c:v>
                </c:pt>
                <c:pt idx="1545">
                  <c:v>17.27</c:v>
                </c:pt>
                <c:pt idx="1546">
                  <c:v>17.27</c:v>
                </c:pt>
                <c:pt idx="1547">
                  <c:v>17.27</c:v>
                </c:pt>
                <c:pt idx="1548">
                  <c:v>17.27</c:v>
                </c:pt>
                <c:pt idx="1549">
                  <c:v>17.27</c:v>
                </c:pt>
                <c:pt idx="1550">
                  <c:v>17.27</c:v>
                </c:pt>
                <c:pt idx="1551">
                  <c:v>19.45999999999999</c:v>
                </c:pt>
                <c:pt idx="1552">
                  <c:v>19.45999999999999</c:v>
                </c:pt>
                <c:pt idx="1553">
                  <c:v>19.45999999999999</c:v>
                </c:pt>
                <c:pt idx="1554">
                  <c:v>19.45999999999999</c:v>
                </c:pt>
                <c:pt idx="1555">
                  <c:v>19.45999999999999</c:v>
                </c:pt>
                <c:pt idx="1556">
                  <c:v>19.45999999999999</c:v>
                </c:pt>
                <c:pt idx="1557">
                  <c:v>19.45999999999999</c:v>
                </c:pt>
                <c:pt idx="1558">
                  <c:v>19.45999999999999</c:v>
                </c:pt>
                <c:pt idx="1559">
                  <c:v>19.45999999999999</c:v>
                </c:pt>
                <c:pt idx="1560">
                  <c:v>19.45999999999999</c:v>
                </c:pt>
                <c:pt idx="1561">
                  <c:v>19.45999999999999</c:v>
                </c:pt>
                <c:pt idx="1562">
                  <c:v>19.45999999999999</c:v>
                </c:pt>
                <c:pt idx="1563">
                  <c:v>19.45999999999999</c:v>
                </c:pt>
                <c:pt idx="1564">
                  <c:v>19.45999999999999</c:v>
                </c:pt>
                <c:pt idx="1565">
                  <c:v>19.45999999999999</c:v>
                </c:pt>
                <c:pt idx="1566">
                  <c:v>19.45999999999999</c:v>
                </c:pt>
                <c:pt idx="1567">
                  <c:v>19.45999999999999</c:v>
                </c:pt>
                <c:pt idx="1568">
                  <c:v>19.45999999999999</c:v>
                </c:pt>
                <c:pt idx="1569">
                  <c:v>19.45999999999999</c:v>
                </c:pt>
                <c:pt idx="1570">
                  <c:v>19.45999999999999</c:v>
                </c:pt>
                <c:pt idx="1571">
                  <c:v>19.45999999999999</c:v>
                </c:pt>
                <c:pt idx="1572">
                  <c:v>19.45999999999999</c:v>
                </c:pt>
                <c:pt idx="1573">
                  <c:v>19.45999999999999</c:v>
                </c:pt>
                <c:pt idx="1574">
                  <c:v>19.45999999999999</c:v>
                </c:pt>
                <c:pt idx="1575">
                  <c:v>19.45999999999999</c:v>
                </c:pt>
                <c:pt idx="1576">
                  <c:v>19.45999999999999</c:v>
                </c:pt>
                <c:pt idx="1577">
                  <c:v>19.45999999999999</c:v>
                </c:pt>
                <c:pt idx="1578">
                  <c:v>19.45999999999999</c:v>
                </c:pt>
                <c:pt idx="1579">
                  <c:v>19.45999999999999</c:v>
                </c:pt>
                <c:pt idx="1580">
                  <c:v>19.45999999999999</c:v>
                </c:pt>
                <c:pt idx="1581">
                  <c:v>15.98</c:v>
                </c:pt>
                <c:pt idx="1582">
                  <c:v>15.98</c:v>
                </c:pt>
                <c:pt idx="1583">
                  <c:v>15.98</c:v>
                </c:pt>
                <c:pt idx="1584">
                  <c:v>15.98</c:v>
                </c:pt>
                <c:pt idx="1585">
                  <c:v>15.98</c:v>
                </c:pt>
                <c:pt idx="1586">
                  <c:v>15.98</c:v>
                </c:pt>
                <c:pt idx="1587">
                  <c:v>15.98</c:v>
                </c:pt>
                <c:pt idx="1588">
                  <c:v>15.98</c:v>
                </c:pt>
                <c:pt idx="1589">
                  <c:v>15.98</c:v>
                </c:pt>
                <c:pt idx="1590">
                  <c:v>15.98</c:v>
                </c:pt>
                <c:pt idx="1591">
                  <c:v>15.98</c:v>
                </c:pt>
                <c:pt idx="1592">
                  <c:v>15.98</c:v>
                </c:pt>
                <c:pt idx="1593">
                  <c:v>15.98</c:v>
                </c:pt>
                <c:pt idx="1594">
                  <c:v>15.98</c:v>
                </c:pt>
                <c:pt idx="1595">
                  <c:v>15.98</c:v>
                </c:pt>
                <c:pt idx="1596">
                  <c:v>15.98</c:v>
                </c:pt>
                <c:pt idx="1597">
                  <c:v>15.98</c:v>
                </c:pt>
                <c:pt idx="1598">
                  <c:v>15.98</c:v>
                </c:pt>
                <c:pt idx="1599">
                  <c:v>15.98</c:v>
                </c:pt>
                <c:pt idx="1600">
                  <c:v>15.98</c:v>
                </c:pt>
                <c:pt idx="1601">
                  <c:v>15.98</c:v>
                </c:pt>
                <c:pt idx="1602">
                  <c:v>15.98</c:v>
                </c:pt>
                <c:pt idx="1603">
                  <c:v>15.98</c:v>
                </c:pt>
                <c:pt idx="1604">
                  <c:v>15.98</c:v>
                </c:pt>
                <c:pt idx="1605">
                  <c:v>15.98</c:v>
                </c:pt>
                <c:pt idx="1606">
                  <c:v>15.98</c:v>
                </c:pt>
                <c:pt idx="1607">
                  <c:v>15.98</c:v>
                </c:pt>
                <c:pt idx="1608">
                  <c:v>15.98</c:v>
                </c:pt>
                <c:pt idx="1609">
                  <c:v>15.98</c:v>
                </c:pt>
                <c:pt idx="1610">
                  <c:v>15.98</c:v>
                </c:pt>
                <c:pt idx="1611">
                  <c:v>15.98</c:v>
                </c:pt>
                <c:pt idx="1612">
                  <c:v>18.5</c:v>
                </c:pt>
                <c:pt idx="1613">
                  <c:v>18.5</c:v>
                </c:pt>
                <c:pt idx="1614">
                  <c:v>18.5</c:v>
                </c:pt>
                <c:pt idx="1615">
                  <c:v>18.5</c:v>
                </c:pt>
                <c:pt idx="1616">
                  <c:v>18.5</c:v>
                </c:pt>
                <c:pt idx="1617">
                  <c:v>18.5</c:v>
                </c:pt>
                <c:pt idx="1618">
                  <c:v>18.5</c:v>
                </c:pt>
                <c:pt idx="1619">
                  <c:v>18.5</c:v>
                </c:pt>
                <c:pt idx="1620">
                  <c:v>18.5</c:v>
                </c:pt>
                <c:pt idx="1621">
                  <c:v>18.5</c:v>
                </c:pt>
                <c:pt idx="1622">
                  <c:v>18.5</c:v>
                </c:pt>
                <c:pt idx="1623">
                  <c:v>18.5</c:v>
                </c:pt>
                <c:pt idx="1624">
                  <c:v>18.5</c:v>
                </c:pt>
                <c:pt idx="1625">
                  <c:v>18.5</c:v>
                </c:pt>
                <c:pt idx="1626">
                  <c:v>18.5</c:v>
                </c:pt>
                <c:pt idx="1627">
                  <c:v>18.5</c:v>
                </c:pt>
                <c:pt idx="1628">
                  <c:v>18.5</c:v>
                </c:pt>
                <c:pt idx="1629">
                  <c:v>18.5</c:v>
                </c:pt>
                <c:pt idx="1630">
                  <c:v>18.5</c:v>
                </c:pt>
                <c:pt idx="1631">
                  <c:v>18.5</c:v>
                </c:pt>
                <c:pt idx="1632">
                  <c:v>18.5</c:v>
                </c:pt>
                <c:pt idx="1633">
                  <c:v>18.5</c:v>
                </c:pt>
                <c:pt idx="1634">
                  <c:v>18.5</c:v>
                </c:pt>
                <c:pt idx="1635">
                  <c:v>18.5</c:v>
                </c:pt>
                <c:pt idx="1636">
                  <c:v>18.5</c:v>
                </c:pt>
                <c:pt idx="1637">
                  <c:v>18.5</c:v>
                </c:pt>
                <c:pt idx="1638">
                  <c:v>18.5</c:v>
                </c:pt>
                <c:pt idx="1639">
                  <c:v>18.5</c:v>
                </c:pt>
                <c:pt idx="1640">
                  <c:v>18.5</c:v>
                </c:pt>
                <c:pt idx="1641">
                  <c:v>18.5</c:v>
                </c:pt>
                <c:pt idx="1642">
                  <c:v>18.45999999999999</c:v>
                </c:pt>
                <c:pt idx="1643">
                  <c:v>18.45999999999999</c:v>
                </c:pt>
                <c:pt idx="1644">
                  <c:v>18.45999999999999</c:v>
                </c:pt>
                <c:pt idx="1645">
                  <c:v>18.45999999999999</c:v>
                </c:pt>
                <c:pt idx="1646">
                  <c:v>18.45999999999999</c:v>
                </c:pt>
                <c:pt idx="1647">
                  <c:v>18.45999999999999</c:v>
                </c:pt>
                <c:pt idx="1648">
                  <c:v>18.45999999999999</c:v>
                </c:pt>
                <c:pt idx="1649">
                  <c:v>18.45999999999999</c:v>
                </c:pt>
                <c:pt idx="1650">
                  <c:v>18.45999999999999</c:v>
                </c:pt>
                <c:pt idx="1651">
                  <c:v>18.45999999999999</c:v>
                </c:pt>
                <c:pt idx="1652">
                  <c:v>18.45999999999999</c:v>
                </c:pt>
                <c:pt idx="1653">
                  <c:v>18.45999999999999</c:v>
                </c:pt>
                <c:pt idx="1654">
                  <c:v>18.45999999999999</c:v>
                </c:pt>
                <c:pt idx="1655">
                  <c:v>18.45999999999999</c:v>
                </c:pt>
                <c:pt idx="1656">
                  <c:v>18.45999999999999</c:v>
                </c:pt>
                <c:pt idx="1657">
                  <c:v>18.45999999999999</c:v>
                </c:pt>
                <c:pt idx="1658">
                  <c:v>18.45999999999999</c:v>
                </c:pt>
                <c:pt idx="1659">
                  <c:v>18.45999999999999</c:v>
                </c:pt>
                <c:pt idx="1660">
                  <c:v>18.45999999999999</c:v>
                </c:pt>
                <c:pt idx="1661">
                  <c:v>18.45999999999999</c:v>
                </c:pt>
                <c:pt idx="1662">
                  <c:v>18.45999999999999</c:v>
                </c:pt>
                <c:pt idx="1663">
                  <c:v>18.45999999999999</c:v>
                </c:pt>
                <c:pt idx="1664">
                  <c:v>18.45999999999999</c:v>
                </c:pt>
                <c:pt idx="1665">
                  <c:v>18.45999999999999</c:v>
                </c:pt>
                <c:pt idx="1666">
                  <c:v>18.45999999999999</c:v>
                </c:pt>
                <c:pt idx="1667">
                  <c:v>18.45999999999999</c:v>
                </c:pt>
                <c:pt idx="1668">
                  <c:v>18.45999999999999</c:v>
                </c:pt>
                <c:pt idx="1669">
                  <c:v>18.45999999999999</c:v>
                </c:pt>
                <c:pt idx="1670">
                  <c:v>18.45999999999999</c:v>
                </c:pt>
                <c:pt idx="1671">
                  <c:v>18.45999999999999</c:v>
                </c:pt>
                <c:pt idx="1672">
                  <c:v>18.45999999999999</c:v>
                </c:pt>
                <c:pt idx="1673">
                  <c:v>18.75</c:v>
                </c:pt>
                <c:pt idx="1674">
                  <c:v>18.75</c:v>
                </c:pt>
                <c:pt idx="1675">
                  <c:v>18.75</c:v>
                </c:pt>
                <c:pt idx="1676">
                  <c:v>18.75</c:v>
                </c:pt>
                <c:pt idx="1677">
                  <c:v>18.75</c:v>
                </c:pt>
                <c:pt idx="1678">
                  <c:v>18.75</c:v>
                </c:pt>
                <c:pt idx="1679">
                  <c:v>18.75</c:v>
                </c:pt>
                <c:pt idx="1680">
                  <c:v>18.75</c:v>
                </c:pt>
                <c:pt idx="1681">
                  <c:v>18.75</c:v>
                </c:pt>
                <c:pt idx="1682">
                  <c:v>18.75</c:v>
                </c:pt>
                <c:pt idx="1683">
                  <c:v>18.75</c:v>
                </c:pt>
                <c:pt idx="1684">
                  <c:v>18.75</c:v>
                </c:pt>
                <c:pt idx="1685">
                  <c:v>18.75</c:v>
                </c:pt>
                <c:pt idx="1686">
                  <c:v>18.75</c:v>
                </c:pt>
                <c:pt idx="1687">
                  <c:v>18.75</c:v>
                </c:pt>
                <c:pt idx="1688">
                  <c:v>18.75</c:v>
                </c:pt>
                <c:pt idx="1689">
                  <c:v>18.75</c:v>
                </c:pt>
                <c:pt idx="1690">
                  <c:v>18.75</c:v>
                </c:pt>
                <c:pt idx="1691">
                  <c:v>18.75</c:v>
                </c:pt>
                <c:pt idx="1692">
                  <c:v>18.75</c:v>
                </c:pt>
                <c:pt idx="1693">
                  <c:v>18.75</c:v>
                </c:pt>
                <c:pt idx="1694">
                  <c:v>18.75</c:v>
                </c:pt>
                <c:pt idx="1695">
                  <c:v>18.75</c:v>
                </c:pt>
                <c:pt idx="1696">
                  <c:v>18.75</c:v>
                </c:pt>
                <c:pt idx="1697">
                  <c:v>18.75</c:v>
                </c:pt>
                <c:pt idx="1698">
                  <c:v>18.75</c:v>
                </c:pt>
                <c:pt idx="1699">
                  <c:v>18.75</c:v>
                </c:pt>
                <c:pt idx="1700">
                  <c:v>18.75</c:v>
                </c:pt>
                <c:pt idx="1701">
                  <c:v>18.75</c:v>
                </c:pt>
                <c:pt idx="1702">
                  <c:v>18.75</c:v>
                </c:pt>
                <c:pt idx="1703">
                  <c:v>18.75</c:v>
                </c:pt>
                <c:pt idx="1704">
                  <c:v>18.850000000000001</c:v>
                </c:pt>
                <c:pt idx="1705">
                  <c:v>18.850000000000001</c:v>
                </c:pt>
                <c:pt idx="1706">
                  <c:v>18.850000000000001</c:v>
                </c:pt>
                <c:pt idx="1707">
                  <c:v>18.850000000000001</c:v>
                </c:pt>
                <c:pt idx="1708">
                  <c:v>18.850000000000001</c:v>
                </c:pt>
                <c:pt idx="1709">
                  <c:v>18.850000000000001</c:v>
                </c:pt>
                <c:pt idx="1710">
                  <c:v>18.850000000000001</c:v>
                </c:pt>
                <c:pt idx="1711">
                  <c:v>18.850000000000001</c:v>
                </c:pt>
                <c:pt idx="1712">
                  <c:v>18.850000000000001</c:v>
                </c:pt>
                <c:pt idx="1713">
                  <c:v>18.850000000000001</c:v>
                </c:pt>
                <c:pt idx="1714">
                  <c:v>18.850000000000001</c:v>
                </c:pt>
                <c:pt idx="1715">
                  <c:v>18.850000000000001</c:v>
                </c:pt>
                <c:pt idx="1716">
                  <c:v>18.850000000000001</c:v>
                </c:pt>
                <c:pt idx="1717">
                  <c:v>18.850000000000001</c:v>
                </c:pt>
                <c:pt idx="1718">
                  <c:v>18.850000000000001</c:v>
                </c:pt>
                <c:pt idx="1719">
                  <c:v>18.850000000000001</c:v>
                </c:pt>
                <c:pt idx="1720">
                  <c:v>18.850000000000001</c:v>
                </c:pt>
                <c:pt idx="1721">
                  <c:v>18.850000000000001</c:v>
                </c:pt>
                <c:pt idx="1722">
                  <c:v>18.850000000000001</c:v>
                </c:pt>
                <c:pt idx="1723">
                  <c:v>18.850000000000001</c:v>
                </c:pt>
                <c:pt idx="1724">
                  <c:v>18.850000000000001</c:v>
                </c:pt>
                <c:pt idx="1725">
                  <c:v>18.850000000000001</c:v>
                </c:pt>
                <c:pt idx="1726">
                  <c:v>18.850000000000001</c:v>
                </c:pt>
                <c:pt idx="1727">
                  <c:v>18.850000000000001</c:v>
                </c:pt>
                <c:pt idx="1728">
                  <c:v>18.850000000000001</c:v>
                </c:pt>
                <c:pt idx="1729">
                  <c:v>18.850000000000001</c:v>
                </c:pt>
                <c:pt idx="1730">
                  <c:v>18.850000000000001</c:v>
                </c:pt>
                <c:pt idx="1731">
                  <c:v>18.850000000000001</c:v>
                </c:pt>
                <c:pt idx="1732">
                  <c:v>18.850000000000001</c:v>
                </c:pt>
                <c:pt idx="1733">
                  <c:v>18.850000000000001</c:v>
                </c:pt>
                <c:pt idx="1734">
                  <c:v>17.510000000000005</c:v>
                </c:pt>
                <c:pt idx="1735">
                  <c:v>17.510000000000005</c:v>
                </c:pt>
                <c:pt idx="1736">
                  <c:v>17.510000000000005</c:v>
                </c:pt>
                <c:pt idx="1737">
                  <c:v>17.510000000000005</c:v>
                </c:pt>
                <c:pt idx="1738">
                  <c:v>17.510000000000005</c:v>
                </c:pt>
                <c:pt idx="1739">
                  <c:v>17.510000000000005</c:v>
                </c:pt>
                <c:pt idx="1740">
                  <c:v>17.510000000000005</c:v>
                </c:pt>
                <c:pt idx="1741">
                  <c:v>17.510000000000005</c:v>
                </c:pt>
                <c:pt idx="1742">
                  <c:v>17.510000000000005</c:v>
                </c:pt>
                <c:pt idx="1743">
                  <c:v>17.510000000000005</c:v>
                </c:pt>
                <c:pt idx="1744">
                  <c:v>17.510000000000005</c:v>
                </c:pt>
                <c:pt idx="1745">
                  <c:v>17.510000000000005</c:v>
                </c:pt>
                <c:pt idx="1746">
                  <c:v>17.510000000000005</c:v>
                </c:pt>
                <c:pt idx="1747">
                  <c:v>17.510000000000005</c:v>
                </c:pt>
                <c:pt idx="1748">
                  <c:v>17.510000000000005</c:v>
                </c:pt>
                <c:pt idx="1749">
                  <c:v>17.510000000000005</c:v>
                </c:pt>
                <c:pt idx="1750">
                  <c:v>17.510000000000005</c:v>
                </c:pt>
                <c:pt idx="1751">
                  <c:v>17.510000000000005</c:v>
                </c:pt>
                <c:pt idx="1752">
                  <c:v>17.510000000000005</c:v>
                </c:pt>
                <c:pt idx="1753">
                  <c:v>17.510000000000005</c:v>
                </c:pt>
                <c:pt idx="1754">
                  <c:v>17.510000000000005</c:v>
                </c:pt>
                <c:pt idx="1755">
                  <c:v>17.510000000000005</c:v>
                </c:pt>
                <c:pt idx="1756">
                  <c:v>17.510000000000005</c:v>
                </c:pt>
                <c:pt idx="1757">
                  <c:v>17.510000000000005</c:v>
                </c:pt>
                <c:pt idx="1758">
                  <c:v>17.510000000000005</c:v>
                </c:pt>
                <c:pt idx="1759">
                  <c:v>17.510000000000005</c:v>
                </c:pt>
                <c:pt idx="1760">
                  <c:v>17.510000000000005</c:v>
                </c:pt>
                <c:pt idx="1761">
                  <c:v>17.510000000000005</c:v>
                </c:pt>
                <c:pt idx="1762">
                  <c:v>17.510000000000005</c:v>
                </c:pt>
                <c:pt idx="1763">
                  <c:v>17.510000000000005</c:v>
                </c:pt>
                <c:pt idx="1764">
                  <c:v>17.510000000000005</c:v>
                </c:pt>
                <c:pt idx="1765">
                  <c:v>17.510000000000005</c:v>
                </c:pt>
                <c:pt idx="1766">
                  <c:v>17.510000000000005</c:v>
                </c:pt>
                <c:pt idx="1767">
                  <c:v>17.510000000000005</c:v>
                </c:pt>
                <c:pt idx="1768">
                  <c:v>17.510000000000005</c:v>
                </c:pt>
                <c:pt idx="1769">
                  <c:v>17.510000000000005</c:v>
                </c:pt>
                <c:pt idx="1770">
                  <c:v>17.510000000000005</c:v>
                </c:pt>
                <c:pt idx="1771">
                  <c:v>17.510000000000005</c:v>
                </c:pt>
                <c:pt idx="1772">
                  <c:v>17.510000000000005</c:v>
                </c:pt>
                <c:pt idx="1773">
                  <c:v>17.510000000000005</c:v>
                </c:pt>
                <c:pt idx="1774">
                  <c:v>17.510000000000005</c:v>
                </c:pt>
                <c:pt idx="1775">
                  <c:v>17.510000000000005</c:v>
                </c:pt>
                <c:pt idx="1776">
                  <c:v>17.510000000000005</c:v>
                </c:pt>
                <c:pt idx="1777">
                  <c:v>17.510000000000005</c:v>
                </c:pt>
                <c:pt idx="1778">
                  <c:v>17.510000000000005</c:v>
                </c:pt>
                <c:pt idx="1779">
                  <c:v>17.510000000000005</c:v>
                </c:pt>
                <c:pt idx="1780">
                  <c:v>17.510000000000005</c:v>
                </c:pt>
                <c:pt idx="1781">
                  <c:v>17.510000000000005</c:v>
                </c:pt>
                <c:pt idx="1782">
                  <c:v>17.510000000000005</c:v>
                </c:pt>
                <c:pt idx="1783">
                  <c:v>17.510000000000005</c:v>
                </c:pt>
                <c:pt idx="1784">
                  <c:v>17.510000000000005</c:v>
                </c:pt>
                <c:pt idx="1785">
                  <c:v>17.510000000000005</c:v>
                </c:pt>
                <c:pt idx="1786">
                  <c:v>17.510000000000005</c:v>
                </c:pt>
                <c:pt idx="1787">
                  <c:v>17.510000000000005</c:v>
                </c:pt>
                <c:pt idx="1788">
                  <c:v>17.510000000000005</c:v>
                </c:pt>
                <c:pt idx="1789">
                  <c:v>17.510000000000005</c:v>
                </c:pt>
                <c:pt idx="1790">
                  <c:v>17.510000000000005</c:v>
                </c:pt>
                <c:pt idx="1791">
                  <c:v>17.510000000000005</c:v>
                </c:pt>
                <c:pt idx="1792">
                  <c:v>17.510000000000005</c:v>
                </c:pt>
                <c:pt idx="1793">
                  <c:v>17.510000000000005</c:v>
                </c:pt>
                <c:pt idx="1794">
                  <c:v>17.510000000000005</c:v>
                </c:pt>
                <c:pt idx="1795">
                  <c:v>17.09</c:v>
                </c:pt>
                <c:pt idx="1796">
                  <c:v>17.09</c:v>
                </c:pt>
                <c:pt idx="1797">
                  <c:v>17.09</c:v>
                </c:pt>
                <c:pt idx="1798">
                  <c:v>17.09</c:v>
                </c:pt>
                <c:pt idx="1799">
                  <c:v>17.09</c:v>
                </c:pt>
                <c:pt idx="1800">
                  <c:v>17.09</c:v>
                </c:pt>
                <c:pt idx="1801">
                  <c:v>17.09</c:v>
                </c:pt>
                <c:pt idx="1802">
                  <c:v>17.09</c:v>
                </c:pt>
                <c:pt idx="1803">
                  <c:v>17.09</c:v>
                </c:pt>
                <c:pt idx="1804">
                  <c:v>17.09</c:v>
                </c:pt>
                <c:pt idx="1805">
                  <c:v>17.09</c:v>
                </c:pt>
                <c:pt idx="1806">
                  <c:v>17.09</c:v>
                </c:pt>
                <c:pt idx="1807">
                  <c:v>17.09</c:v>
                </c:pt>
                <c:pt idx="1808">
                  <c:v>17.09</c:v>
                </c:pt>
                <c:pt idx="1809">
                  <c:v>17.09</c:v>
                </c:pt>
                <c:pt idx="1810">
                  <c:v>17.09</c:v>
                </c:pt>
                <c:pt idx="1811">
                  <c:v>17.09</c:v>
                </c:pt>
                <c:pt idx="1812">
                  <c:v>17.09</c:v>
                </c:pt>
                <c:pt idx="1813">
                  <c:v>17.09</c:v>
                </c:pt>
                <c:pt idx="1814">
                  <c:v>17.09</c:v>
                </c:pt>
                <c:pt idx="1815">
                  <c:v>17.09</c:v>
                </c:pt>
                <c:pt idx="1816">
                  <c:v>17.09</c:v>
                </c:pt>
                <c:pt idx="1817">
                  <c:v>17.09</c:v>
                </c:pt>
                <c:pt idx="1818">
                  <c:v>17.09</c:v>
                </c:pt>
                <c:pt idx="1819">
                  <c:v>17.09</c:v>
                </c:pt>
                <c:pt idx="1820">
                  <c:v>17.09</c:v>
                </c:pt>
                <c:pt idx="1821">
                  <c:v>17.09</c:v>
                </c:pt>
                <c:pt idx="1822">
                  <c:v>17.09</c:v>
                </c:pt>
                <c:pt idx="1823">
                  <c:v>17.09</c:v>
                </c:pt>
                <c:pt idx="1824">
                  <c:v>17.09</c:v>
                </c:pt>
                <c:pt idx="1825">
                  <c:v>17.09</c:v>
                </c:pt>
              </c:numCache>
            </c:numRef>
          </c:val>
        </c:ser>
        <c:axId val="159004544"/>
        <c:axId val="159027584"/>
      </c:areaChart>
      <c:lineChart>
        <c:grouping val="standard"/>
        <c:ser>
          <c:idx val="1"/>
          <c:order val="1"/>
          <c:tx>
            <c:strRef>
              <c:f>'Flow Chart Tables'!$C$1</c:f>
              <c:strCache>
                <c:ptCount val="1"/>
                <c:pt idx="0">
                  <c:v>In-stream flow</c:v>
                </c:pt>
              </c:strCache>
            </c:strRef>
          </c:tx>
          <c:spPr>
            <a:ln w="25400" cap="rnd" cmpd="sng" algn="ctr">
              <a:solidFill>
                <a:srgbClr val="000000"/>
              </a:solidFill>
              <a:prstDash val="solid"/>
              <a:round/>
              <a:headEnd type="none" w="med" len="med"/>
              <a:tailEnd type="none" w="med" len="med"/>
            </a:ln>
          </c:spPr>
          <c:marker>
            <c:symbol val="none"/>
          </c:marker>
          <c:cat>
            <c:numRef>
              <c:f>'Flow Chart Tables'!$A$2:$A$1827</c:f>
              <c:numCache>
                <c:formatCode>m/d/yyyy;@</c:formatCode>
                <c:ptCount val="1826"/>
                <c:pt idx="0">
                  <c:v>32509</c:v>
                </c:pt>
                <c:pt idx="1">
                  <c:v>32510</c:v>
                </c:pt>
                <c:pt idx="2">
                  <c:v>32511</c:v>
                </c:pt>
                <c:pt idx="3">
                  <c:v>32512</c:v>
                </c:pt>
                <c:pt idx="4">
                  <c:v>32513</c:v>
                </c:pt>
                <c:pt idx="5">
                  <c:v>32514</c:v>
                </c:pt>
                <c:pt idx="6">
                  <c:v>32515</c:v>
                </c:pt>
                <c:pt idx="7">
                  <c:v>32516</c:v>
                </c:pt>
                <c:pt idx="8">
                  <c:v>32517</c:v>
                </c:pt>
                <c:pt idx="9">
                  <c:v>32518</c:v>
                </c:pt>
                <c:pt idx="10">
                  <c:v>32519</c:v>
                </c:pt>
                <c:pt idx="11">
                  <c:v>32520</c:v>
                </c:pt>
                <c:pt idx="12">
                  <c:v>32521</c:v>
                </c:pt>
                <c:pt idx="13">
                  <c:v>32522</c:v>
                </c:pt>
                <c:pt idx="14">
                  <c:v>32523</c:v>
                </c:pt>
                <c:pt idx="15">
                  <c:v>32524</c:v>
                </c:pt>
                <c:pt idx="16">
                  <c:v>32525</c:v>
                </c:pt>
                <c:pt idx="17">
                  <c:v>32526</c:v>
                </c:pt>
                <c:pt idx="18">
                  <c:v>32527</c:v>
                </c:pt>
                <c:pt idx="19">
                  <c:v>32528</c:v>
                </c:pt>
                <c:pt idx="20">
                  <c:v>32529</c:v>
                </c:pt>
                <c:pt idx="21">
                  <c:v>32530</c:v>
                </c:pt>
                <c:pt idx="22">
                  <c:v>32531</c:v>
                </c:pt>
                <c:pt idx="23">
                  <c:v>32532</c:v>
                </c:pt>
                <c:pt idx="24">
                  <c:v>32533</c:v>
                </c:pt>
                <c:pt idx="25">
                  <c:v>32534</c:v>
                </c:pt>
                <c:pt idx="26">
                  <c:v>32535</c:v>
                </c:pt>
                <c:pt idx="27">
                  <c:v>32536</c:v>
                </c:pt>
                <c:pt idx="28">
                  <c:v>32537</c:v>
                </c:pt>
                <c:pt idx="29">
                  <c:v>32538</c:v>
                </c:pt>
                <c:pt idx="30">
                  <c:v>32539</c:v>
                </c:pt>
                <c:pt idx="31">
                  <c:v>32540</c:v>
                </c:pt>
                <c:pt idx="32">
                  <c:v>32541</c:v>
                </c:pt>
                <c:pt idx="33">
                  <c:v>32542</c:v>
                </c:pt>
                <c:pt idx="34">
                  <c:v>32543</c:v>
                </c:pt>
                <c:pt idx="35">
                  <c:v>32544</c:v>
                </c:pt>
                <c:pt idx="36">
                  <c:v>32545</c:v>
                </c:pt>
                <c:pt idx="37">
                  <c:v>32546</c:v>
                </c:pt>
                <c:pt idx="38">
                  <c:v>32547</c:v>
                </c:pt>
                <c:pt idx="39">
                  <c:v>32548</c:v>
                </c:pt>
                <c:pt idx="40">
                  <c:v>32549</c:v>
                </c:pt>
                <c:pt idx="41">
                  <c:v>32550</c:v>
                </c:pt>
                <c:pt idx="42">
                  <c:v>32551</c:v>
                </c:pt>
                <c:pt idx="43">
                  <c:v>32552</c:v>
                </c:pt>
                <c:pt idx="44">
                  <c:v>32553</c:v>
                </c:pt>
                <c:pt idx="45">
                  <c:v>32554</c:v>
                </c:pt>
                <c:pt idx="46">
                  <c:v>32555</c:v>
                </c:pt>
                <c:pt idx="47">
                  <c:v>32556</c:v>
                </c:pt>
                <c:pt idx="48">
                  <c:v>32557</c:v>
                </c:pt>
                <c:pt idx="49">
                  <c:v>32558</c:v>
                </c:pt>
                <c:pt idx="50">
                  <c:v>32559</c:v>
                </c:pt>
                <c:pt idx="51">
                  <c:v>32560</c:v>
                </c:pt>
                <c:pt idx="52">
                  <c:v>32561</c:v>
                </c:pt>
                <c:pt idx="53">
                  <c:v>32562</c:v>
                </c:pt>
                <c:pt idx="54">
                  <c:v>32563</c:v>
                </c:pt>
                <c:pt idx="55">
                  <c:v>32564</c:v>
                </c:pt>
                <c:pt idx="56">
                  <c:v>32565</c:v>
                </c:pt>
                <c:pt idx="57">
                  <c:v>32566</c:v>
                </c:pt>
                <c:pt idx="58">
                  <c:v>32567</c:v>
                </c:pt>
                <c:pt idx="59">
                  <c:v>32568</c:v>
                </c:pt>
                <c:pt idx="60">
                  <c:v>32569</c:v>
                </c:pt>
                <c:pt idx="61">
                  <c:v>32570</c:v>
                </c:pt>
                <c:pt idx="62">
                  <c:v>32571</c:v>
                </c:pt>
                <c:pt idx="63">
                  <c:v>32572</c:v>
                </c:pt>
                <c:pt idx="64">
                  <c:v>32573</c:v>
                </c:pt>
                <c:pt idx="65">
                  <c:v>32574</c:v>
                </c:pt>
                <c:pt idx="66">
                  <c:v>32575</c:v>
                </c:pt>
                <c:pt idx="67">
                  <c:v>32576</c:v>
                </c:pt>
                <c:pt idx="68">
                  <c:v>32577</c:v>
                </c:pt>
                <c:pt idx="69">
                  <c:v>32578</c:v>
                </c:pt>
                <c:pt idx="70">
                  <c:v>32579</c:v>
                </c:pt>
                <c:pt idx="71">
                  <c:v>32580</c:v>
                </c:pt>
                <c:pt idx="72">
                  <c:v>32581</c:v>
                </c:pt>
                <c:pt idx="73">
                  <c:v>32582</c:v>
                </c:pt>
                <c:pt idx="74">
                  <c:v>32583</c:v>
                </c:pt>
                <c:pt idx="75">
                  <c:v>32584</c:v>
                </c:pt>
                <c:pt idx="76">
                  <c:v>32585</c:v>
                </c:pt>
                <c:pt idx="77">
                  <c:v>32586</c:v>
                </c:pt>
                <c:pt idx="78">
                  <c:v>32587</c:v>
                </c:pt>
                <c:pt idx="79">
                  <c:v>32588</c:v>
                </c:pt>
                <c:pt idx="80">
                  <c:v>32589</c:v>
                </c:pt>
                <c:pt idx="81">
                  <c:v>32590</c:v>
                </c:pt>
                <c:pt idx="82">
                  <c:v>32591</c:v>
                </c:pt>
                <c:pt idx="83">
                  <c:v>32592</c:v>
                </c:pt>
                <c:pt idx="84">
                  <c:v>32593</c:v>
                </c:pt>
                <c:pt idx="85">
                  <c:v>32594</c:v>
                </c:pt>
                <c:pt idx="86">
                  <c:v>32595</c:v>
                </c:pt>
                <c:pt idx="87">
                  <c:v>32596</c:v>
                </c:pt>
                <c:pt idx="88">
                  <c:v>32597</c:v>
                </c:pt>
                <c:pt idx="89">
                  <c:v>32598</c:v>
                </c:pt>
                <c:pt idx="90">
                  <c:v>32599</c:v>
                </c:pt>
                <c:pt idx="91">
                  <c:v>32600</c:v>
                </c:pt>
                <c:pt idx="92">
                  <c:v>32601</c:v>
                </c:pt>
                <c:pt idx="93">
                  <c:v>32602</c:v>
                </c:pt>
                <c:pt idx="94">
                  <c:v>32603</c:v>
                </c:pt>
                <c:pt idx="95">
                  <c:v>32604</c:v>
                </c:pt>
                <c:pt idx="96">
                  <c:v>32605</c:v>
                </c:pt>
                <c:pt idx="97">
                  <c:v>32606</c:v>
                </c:pt>
                <c:pt idx="98">
                  <c:v>32607</c:v>
                </c:pt>
                <c:pt idx="99">
                  <c:v>32608</c:v>
                </c:pt>
                <c:pt idx="100">
                  <c:v>32609</c:v>
                </c:pt>
                <c:pt idx="101">
                  <c:v>32610</c:v>
                </c:pt>
                <c:pt idx="102">
                  <c:v>32611</c:v>
                </c:pt>
                <c:pt idx="103">
                  <c:v>32612</c:v>
                </c:pt>
                <c:pt idx="104">
                  <c:v>32613</c:v>
                </c:pt>
                <c:pt idx="105">
                  <c:v>32614</c:v>
                </c:pt>
                <c:pt idx="106">
                  <c:v>32615</c:v>
                </c:pt>
                <c:pt idx="107">
                  <c:v>32616</c:v>
                </c:pt>
                <c:pt idx="108">
                  <c:v>32617</c:v>
                </c:pt>
                <c:pt idx="109">
                  <c:v>32618</c:v>
                </c:pt>
                <c:pt idx="110">
                  <c:v>32619</c:v>
                </c:pt>
                <c:pt idx="111">
                  <c:v>32620</c:v>
                </c:pt>
                <c:pt idx="112">
                  <c:v>32621</c:v>
                </c:pt>
                <c:pt idx="113">
                  <c:v>32622</c:v>
                </c:pt>
                <c:pt idx="114">
                  <c:v>32623</c:v>
                </c:pt>
                <c:pt idx="115">
                  <c:v>32624</c:v>
                </c:pt>
                <c:pt idx="116">
                  <c:v>32625</c:v>
                </c:pt>
                <c:pt idx="117">
                  <c:v>32626</c:v>
                </c:pt>
                <c:pt idx="118">
                  <c:v>32627</c:v>
                </c:pt>
                <c:pt idx="119">
                  <c:v>32628</c:v>
                </c:pt>
                <c:pt idx="120">
                  <c:v>32629</c:v>
                </c:pt>
                <c:pt idx="121">
                  <c:v>32630</c:v>
                </c:pt>
                <c:pt idx="122">
                  <c:v>32631</c:v>
                </c:pt>
                <c:pt idx="123">
                  <c:v>32632</c:v>
                </c:pt>
                <c:pt idx="124">
                  <c:v>32633</c:v>
                </c:pt>
                <c:pt idx="125">
                  <c:v>32634</c:v>
                </c:pt>
                <c:pt idx="126">
                  <c:v>32635</c:v>
                </c:pt>
                <c:pt idx="127">
                  <c:v>32636</c:v>
                </c:pt>
                <c:pt idx="128">
                  <c:v>32637</c:v>
                </c:pt>
                <c:pt idx="129">
                  <c:v>32638</c:v>
                </c:pt>
                <c:pt idx="130">
                  <c:v>32639</c:v>
                </c:pt>
                <c:pt idx="131">
                  <c:v>32640</c:v>
                </c:pt>
                <c:pt idx="132">
                  <c:v>32641</c:v>
                </c:pt>
                <c:pt idx="133">
                  <c:v>32642</c:v>
                </c:pt>
                <c:pt idx="134">
                  <c:v>32643</c:v>
                </c:pt>
                <c:pt idx="135">
                  <c:v>32644</c:v>
                </c:pt>
                <c:pt idx="136">
                  <c:v>32645</c:v>
                </c:pt>
                <c:pt idx="137">
                  <c:v>32646</c:v>
                </c:pt>
                <c:pt idx="138">
                  <c:v>32647</c:v>
                </c:pt>
                <c:pt idx="139">
                  <c:v>32648</c:v>
                </c:pt>
                <c:pt idx="140">
                  <c:v>32649</c:v>
                </c:pt>
                <c:pt idx="141">
                  <c:v>32650</c:v>
                </c:pt>
                <c:pt idx="142">
                  <c:v>32651</c:v>
                </c:pt>
                <c:pt idx="143">
                  <c:v>32652</c:v>
                </c:pt>
                <c:pt idx="144">
                  <c:v>32653</c:v>
                </c:pt>
                <c:pt idx="145">
                  <c:v>32654</c:v>
                </c:pt>
                <c:pt idx="146">
                  <c:v>32655</c:v>
                </c:pt>
                <c:pt idx="147">
                  <c:v>32656</c:v>
                </c:pt>
                <c:pt idx="148">
                  <c:v>32657</c:v>
                </c:pt>
                <c:pt idx="149">
                  <c:v>32658</c:v>
                </c:pt>
                <c:pt idx="150">
                  <c:v>32659</c:v>
                </c:pt>
                <c:pt idx="151">
                  <c:v>32660</c:v>
                </c:pt>
                <c:pt idx="152">
                  <c:v>32661</c:v>
                </c:pt>
                <c:pt idx="153">
                  <c:v>32662</c:v>
                </c:pt>
                <c:pt idx="154">
                  <c:v>32663</c:v>
                </c:pt>
                <c:pt idx="155">
                  <c:v>32664</c:v>
                </c:pt>
                <c:pt idx="156">
                  <c:v>32665</c:v>
                </c:pt>
                <c:pt idx="157">
                  <c:v>32666</c:v>
                </c:pt>
                <c:pt idx="158">
                  <c:v>32667</c:v>
                </c:pt>
                <c:pt idx="159">
                  <c:v>32668</c:v>
                </c:pt>
                <c:pt idx="160">
                  <c:v>32669</c:v>
                </c:pt>
                <c:pt idx="161">
                  <c:v>32670</c:v>
                </c:pt>
                <c:pt idx="162">
                  <c:v>32671</c:v>
                </c:pt>
                <c:pt idx="163">
                  <c:v>32672</c:v>
                </c:pt>
                <c:pt idx="164">
                  <c:v>32673</c:v>
                </c:pt>
                <c:pt idx="165">
                  <c:v>32674</c:v>
                </c:pt>
                <c:pt idx="166">
                  <c:v>32675</c:v>
                </c:pt>
                <c:pt idx="167">
                  <c:v>32676</c:v>
                </c:pt>
                <c:pt idx="168">
                  <c:v>32677</c:v>
                </c:pt>
                <c:pt idx="169">
                  <c:v>32678</c:v>
                </c:pt>
                <c:pt idx="170">
                  <c:v>32679</c:v>
                </c:pt>
                <c:pt idx="171">
                  <c:v>32680</c:v>
                </c:pt>
                <c:pt idx="172">
                  <c:v>32681</c:v>
                </c:pt>
                <c:pt idx="173">
                  <c:v>32682</c:v>
                </c:pt>
                <c:pt idx="174">
                  <c:v>32683</c:v>
                </c:pt>
                <c:pt idx="175">
                  <c:v>32684</c:v>
                </c:pt>
                <c:pt idx="176">
                  <c:v>32685</c:v>
                </c:pt>
                <c:pt idx="177">
                  <c:v>32686</c:v>
                </c:pt>
                <c:pt idx="178">
                  <c:v>32687</c:v>
                </c:pt>
                <c:pt idx="179">
                  <c:v>32688</c:v>
                </c:pt>
                <c:pt idx="180">
                  <c:v>32689</c:v>
                </c:pt>
                <c:pt idx="181">
                  <c:v>32690</c:v>
                </c:pt>
                <c:pt idx="182">
                  <c:v>32691</c:v>
                </c:pt>
                <c:pt idx="183">
                  <c:v>32692</c:v>
                </c:pt>
                <c:pt idx="184">
                  <c:v>32693</c:v>
                </c:pt>
                <c:pt idx="185">
                  <c:v>32694</c:v>
                </c:pt>
                <c:pt idx="186">
                  <c:v>32695</c:v>
                </c:pt>
                <c:pt idx="187">
                  <c:v>32696</c:v>
                </c:pt>
                <c:pt idx="188">
                  <c:v>32697</c:v>
                </c:pt>
                <c:pt idx="189">
                  <c:v>32698</c:v>
                </c:pt>
                <c:pt idx="190">
                  <c:v>32699</c:v>
                </c:pt>
                <c:pt idx="191">
                  <c:v>32700</c:v>
                </c:pt>
                <c:pt idx="192">
                  <c:v>32701</c:v>
                </c:pt>
                <c:pt idx="193">
                  <c:v>32702</c:v>
                </c:pt>
                <c:pt idx="194">
                  <c:v>32703</c:v>
                </c:pt>
                <c:pt idx="195">
                  <c:v>32704</c:v>
                </c:pt>
                <c:pt idx="196">
                  <c:v>32705</c:v>
                </c:pt>
                <c:pt idx="197">
                  <c:v>32706</c:v>
                </c:pt>
                <c:pt idx="198">
                  <c:v>32707</c:v>
                </c:pt>
                <c:pt idx="199">
                  <c:v>32708</c:v>
                </c:pt>
                <c:pt idx="200">
                  <c:v>32709</c:v>
                </c:pt>
                <c:pt idx="201">
                  <c:v>32710</c:v>
                </c:pt>
                <c:pt idx="202">
                  <c:v>32711</c:v>
                </c:pt>
                <c:pt idx="203">
                  <c:v>32712</c:v>
                </c:pt>
                <c:pt idx="204">
                  <c:v>32713</c:v>
                </c:pt>
                <c:pt idx="205">
                  <c:v>32714</c:v>
                </c:pt>
                <c:pt idx="206">
                  <c:v>32715</c:v>
                </c:pt>
                <c:pt idx="207">
                  <c:v>32716</c:v>
                </c:pt>
                <c:pt idx="208">
                  <c:v>32717</c:v>
                </c:pt>
                <c:pt idx="209">
                  <c:v>32718</c:v>
                </c:pt>
                <c:pt idx="210">
                  <c:v>32719</c:v>
                </c:pt>
                <c:pt idx="211">
                  <c:v>32720</c:v>
                </c:pt>
                <c:pt idx="212">
                  <c:v>32721</c:v>
                </c:pt>
                <c:pt idx="213">
                  <c:v>32722</c:v>
                </c:pt>
                <c:pt idx="214">
                  <c:v>32723</c:v>
                </c:pt>
                <c:pt idx="215">
                  <c:v>32724</c:v>
                </c:pt>
                <c:pt idx="216">
                  <c:v>32725</c:v>
                </c:pt>
                <c:pt idx="217">
                  <c:v>32726</c:v>
                </c:pt>
                <c:pt idx="218">
                  <c:v>32727</c:v>
                </c:pt>
                <c:pt idx="219">
                  <c:v>32728</c:v>
                </c:pt>
                <c:pt idx="220">
                  <c:v>32729</c:v>
                </c:pt>
                <c:pt idx="221">
                  <c:v>32730</c:v>
                </c:pt>
                <c:pt idx="222">
                  <c:v>32731</c:v>
                </c:pt>
                <c:pt idx="223">
                  <c:v>32732</c:v>
                </c:pt>
                <c:pt idx="224">
                  <c:v>32733</c:v>
                </c:pt>
                <c:pt idx="225">
                  <c:v>32734</c:v>
                </c:pt>
                <c:pt idx="226">
                  <c:v>32735</c:v>
                </c:pt>
                <c:pt idx="227">
                  <c:v>32736</c:v>
                </c:pt>
                <c:pt idx="228">
                  <c:v>32737</c:v>
                </c:pt>
                <c:pt idx="229">
                  <c:v>32738</c:v>
                </c:pt>
                <c:pt idx="230">
                  <c:v>32739</c:v>
                </c:pt>
                <c:pt idx="231">
                  <c:v>32740</c:v>
                </c:pt>
                <c:pt idx="232">
                  <c:v>32741</c:v>
                </c:pt>
                <c:pt idx="233">
                  <c:v>32742</c:v>
                </c:pt>
                <c:pt idx="234">
                  <c:v>32743</c:v>
                </c:pt>
                <c:pt idx="235">
                  <c:v>32744</c:v>
                </c:pt>
                <c:pt idx="236">
                  <c:v>32745</c:v>
                </c:pt>
                <c:pt idx="237">
                  <c:v>32746</c:v>
                </c:pt>
                <c:pt idx="238">
                  <c:v>32747</c:v>
                </c:pt>
                <c:pt idx="239">
                  <c:v>32748</c:v>
                </c:pt>
                <c:pt idx="240">
                  <c:v>32749</c:v>
                </c:pt>
                <c:pt idx="241">
                  <c:v>32750</c:v>
                </c:pt>
                <c:pt idx="242">
                  <c:v>32751</c:v>
                </c:pt>
                <c:pt idx="243">
                  <c:v>32752</c:v>
                </c:pt>
                <c:pt idx="244">
                  <c:v>32753</c:v>
                </c:pt>
                <c:pt idx="245">
                  <c:v>32754</c:v>
                </c:pt>
                <c:pt idx="246">
                  <c:v>32755</c:v>
                </c:pt>
                <c:pt idx="247">
                  <c:v>32756</c:v>
                </c:pt>
                <c:pt idx="248">
                  <c:v>32757</c:v>
                </c:pt>
                <c:pt idx="249">
                  <c:v>32758</c:v>
                </c:pt>
                <c:pt idx="250">
                  <c:v>32759</c:v>
                </c:pt>
                <c:pt idx="251">
                  <c:v>32760</c:v>
                </c:pt>
                <c:pt idx="252">
                  <c:v>32761</c:v>
                </c:pt>
                <c:pt idx="253">
                  <c:v>32762</c:v>
                </c:pt>
                <c:pt idx="254">
                  <c:v>32763</c:v>
                </c:pt>
                <c:pt idx="255">
                  <c:v>32764</c:v>
                </c:pt>
                <c:pt idx="256">
                  <c:v>32765</c:v>
                </c:pt>
                <c:pt idx="257">
                  <c:v>32766</c:v>
                </c:pt>
                <c:pt idx="258">
                  <c:v>32767</c:v>
                </c:pt>
                <c:pt idx="259">
                  <c:v>32768</c:v>
                </c:pt>
                <c:pt idx="260">
                  <c:v>32769</c:v>
                </c:pt>
                <c:pt idx="261">
                  <c:v>32770</c:v>
                </c:pt>
                <c:pt idx="262">
                  <c:v>32771</c:v>
                </c:pt>
                <c:pt idx="263">
                  <c:v>32772</c:v>
                </c:pt>
                <c:pt idx="264">
                  <c:v>32773</c:v>
                </c:pt>
                <c:pt idx="265">
                  <c:v>32774</c:v>
                </c:pt>
                <c:pt idx="266">
                  <c:v>32775</c:v>
                </c:pt>
                <c:pt idx="267">
                  <c:v>32776</c:v>
                </c:pt>
                <c:pt idx="268">
                  <c:v>32777</c:v>
                </c:pt>
                <c:pt idx="269">
                  <c:v>32778</c:v>
                </c:pt>
                <c:pt idx="270">
                  <c:v>32779</c:v>
                </c:pt>
                <c:pt idx="271">
                  <c:v>32780</c:v>
                </c:pt>
                <c:pt idx="272">
                  <c:v>32781</c:v>
                </c:pt>
                <c:pt idx="273">
                  <c:v>32782</c:v>
                </c:pt>
                <c:pt idx="274">
                  <c:v>32783</c:v>
                </c:pt>
                <c:pt idx="275">
                  <c:v>32784</c:v>
                </c:pt>
                <c:pt idx="276">
                  <c:v>32785</c:v>
                </c:pt>
                <c:pt idx="277">
                  <c:v>32786</c:v>
                </c:pt>
                <c:pt idx="278">
                  <c:v>32787</c:v>
                </c:pt>
                <c:pt idx="279">
                  <c:v>32788</c:v>
                </c:pt>
                <c:pt idx="280">
                  <c:v>32789</c:v>
                </c:pt>
                <c:pt idx="281">
                  <c:v>32790</c:v>
                </c:pt>
                <c:pt idx="282">
                  <c:v>32791</c:v>
                </c:pt>
                <c:pt idx="283">
                  <c:v>32792</c:v>
                </c:pt>
                <c:pt idx="284">
                  <c:v>32793</c:v>
                </c:pt>
                <c:pt idx="285">
                  <c:v>32794</c:v>
                </c:pt>
                <c:pt idx="286">
                  <c:v>32795</c:v>
                </c:pt>
                <c:pt idx="287">
                  <c:v>32796</c:v>
                </c:pt>
                <c:pt idx="288">
                  <c:v>32797</c:v>
                </c:pt>
                <c:pt idx="289">
                  <c:v>32798</c:v>
                </c:pt>
                <c:pt idx="290">
                  <c:v>32799</c:v>
                </c:pt>
                <c:pt idx="291">
                  <c:v>32800</c:v>
                </c:pt>
                <c:pt idx="292">
                  <c:v>32801</c:v>
                </c:pt>
                <c:pt idx="293">
                  <c:v>32802</c:v>
                </c:pt>
                <c:pt idx="294">
                  <c:v>32803</c:v>
                </c:pt>
                <c:pt idx="295">
                  <c:v>32804</c:v>
                </c:pt>
                <c:pt idx="296">
                  <c:v>32805</c:v>
                </c:pt>
                <c:pt idx="297">
                  <c:v>32806</c:v>
                </c:pt>
                <c:pt idx="298">
                  <c:v>32807</c:v>
                </c:pt>
                <c:pt idx="299">
                  <c:v>32808</c:v>
                </c:pt>
                <c:pt idx="300">
                  <c:v>32809</c:v>
                </c:pt>
                <c:pt idx="301">
                  <c:v>32810</c:v>
                </c:pt>
                <c:pt idx="302">
                  <c:v>32811</c:v>
                </c:pt>
                <c:pt idx="303">
                  <c:v>32812</c:v>
                </c:pt>
                <c:pt idx="304">
                  <c:v>32813</c:v>
                </c:pt>
                <c:pt idx="305">
                  <c:v>32814</c:v>
                </c:pt>
                <c:pt idx="306">
                  <c:v>32815</c:v>
                </c:pt>
                <c:pt idx="307">
                  <c:v>32816</c:v>
                </c:pt>
                <c:pt idx="308">
                  <c:v>32817</c:v>
                </c:pt>
                <c:pt idx="309">
                  <c:v>32818</c:v>
                </c:pt>
                <c:pt idx="310">
                  <c:v>32819</c:v>
                </c:pt>
                <c:pt idx="311">
                  <c:v>32820</c:v>
                </c:pt>
                <c:pt idx="312">
                  <c:v>32821</c:v>
                </c:pt>
                <c:pt idx="313">
                  <c:v>32822</c:v>
                </c:pt>
                <c:pt idx="314">
                  <c:v>32823</c:v>
                </c:pt>
                <c:pt idx="315">
                  <c:v>32824</c:v>
                </c:pt>
                <c:pt idx="316">
                  <c:v>32825</c:v>
                </c:pt>
                <c:pt idx="317">
                  <c:v>32826</c:v>
                </c:pt>
                <c:pt idx="318">
                  <c:v>32827</c:v>
                </c:pt>
                <c:pt idx="319">
                  <c:v>32828</c:v>
                </c:pt>
                <c:pt idx="320">
                  <c:v>32829</c:v>
                </c:pt>
                <c:pt idx="321">
                  <c:v>32830</c:v>
                </c:pt>
                <c:pt idx="322">
                  <c:v>32831</c:v>
                </c:pt>
                <c:pt idx="323">
                  <c:v>32832</c:v>
                </c:pt>
                <c:pt idx="324">
                  <c:v>32833</c:v>
                </c:pt>
                <c:pt idx="325">
                  <c:v>32834</c:v>
                </c:pt>
                <c:pt idx="326">
                  <c:v>32835</c:v>
                </c:pt>
                <c:pt idx="327">
                  <c:v>32836</c:v>
                </c:pt>
                <c:pt idx="328">
                  <c:v>32837</c:v>
                </c:pt>
                <c:pt idx="329">
                  <c:v>32838</c:v>
                </c:pt>
                <c:pt idx="330">
                  <c:v>32839</c:v>
                </c:pt>
                <c:pt idx="331">
                  <c:v>32840</c:v>
                </c:pt>
                <c:pt idx="332">
                  <c:v>32841</c:v>
                </c:pt>
                <c:pt idx="333">
                  <c:v>32842</c:v>
                </c:pt>
                <c:pt idx="334">
                  <c:v>32843</c:v>
                </c:pt>
                <c:pt idx="335">
                  <c:v>32844</c:v>
                </c:pt>
                <c:pt idx="336">
                  <c:v>32845</c:v>
                </c:pt>
                <c:pt idx="337">
                  <c:v>32846</c:v>
                </c:pt>
                <c:pt idx="338">
                  <c:v>32847</c:v>
                </c:pt>
                <c:pt idx="339">
                  <c:v>32848</c:v>
                </c:pt>
                <c:pt idx="340">
                  <c:v>32849</c:v>
                </c:pt>
                <c:pt idx="341">
                  <c:v>32850</c:v>
                </c:pt>
                <c:pt idx="342">
                  <c:v>32851</c:v>
                </c:pt>
                <c:pt idx="343">
                  <c:v>32852</c:v>
                </c:pt>
                <c:pt idx="344">
                  <c:v>32853</c:v>
                </c:pt>
                <c:pt idx="345">
                  <c:v>32854</c:v>
                </c:pt>
                <c:pt idx="346">
                  <c:v>32855</c:v>
                </c:pt>
                <c:pt idx="347">
                  <c:v>32856</c:v>
                </c:pt>
                <c:pt idx="348">
                  <c:v>32857</c:v>
                </c:pt>
                <c:pt idx="349">
                  <c:v>32858</c:v>
                </c:pt>
                <c:pt idx="350">
                  <c:v>32859</c:v>
                </c:pt>
                <c:pt idx="351">
                  <c:v>32860</c:v>
                </c:pt>
                <c:pt idx="352">
                  <c:v>32861</c:v>
                </c:pt>
                <c:pt idx="353">
                  <c:v>32862</c:v>
                </c:pt>
                <c:pt idx="354">
                  <c:v>32863</c:v>
                </c:pt>
                <c:pt idx="355">
                  <c:v>32864</c:v>
                </c:pt>
                <c:pt idx="356">
                  <c:v>32865</c:v>
                </c:pt>
                <c:pt idx="357">
                  <c:v>32866</c:v>
                </c:pt>
                <c:pt idx="358">
                  <c:v>32867</c:v>
                </c:pt>
                <c:pt idx="359">
                  <c:v>32868</c:v>
                </c:pt>
                <c:pt idx="360">
                  <c:v>32869</c:v>
                </c:pt>
                <c:pt idx="361">
                  <c:v>32870</c:v>
                </c:pt>
                <c:pt idx="362">
                  <c:v>32871</c:v>
                </c:pt>
                <c:pt idx="363">
                  <c:v>32872</c:v>
                </c:pt>
                <c:pt idx="364">
                  <c:v>32873</c:v>
                </c:pt>
                <c:pt idx="365">
                  <c:v>32874</c:v>
                </c:pt>
                <c:pt idx="366">
                  <c:v>32875</c:v>
                </c:pt>
                <c:pt idx="367">
                  <c:v>32876</c:v>
                </c:pt>
                <c:pt idx="368">
                  <c:v>32877</c:v>
                </c:pt>
                <c:pt idx="369">
                  <c:v>32878</c:v>
                </c:pt>
                <c:pt idx="370">
                  <c:v>32879</c:v>
                </c:pt>
                <c:pt idx="371">
                  <c:v>32880</c:v>
                </c:pt>
                <c:pt idx="372">
                  <c:v>32881</c:v>
                </c:pt>
                <c:pt idx="373">
                  <c:v>32882</c:v>
                </c:pt>
                <c:pt idx="374">
                  <c:v>32883</c:v>
                </c:pt>
                <c:pt idx="375">
                  <c:v>32884</c:v>
                </c:pt>
                <c:pt idx="376">
                  <c:v>32885</c:v>
                </c:pt>
                <c:pt idx="377">
                  <c:v>32886</c:v>
                </c:pt>
                <c:pt idx="378">
                  <c:v>32887</c:v>
                </c:pt>
                <c:pt idx="379">
                  <c:v>32888</c:v>
                </c:pt>
                <c:pt idx="380">
                  <c:v>32889</c:v>
                </c:pt>
                <c:pt idx="381">
                  <c:v>32890</c:v>
                </c:pt>
                <c:pt idx="382">
                  <c:v>32891</c:v>
                </c:pt>
                <c:pt idx="383">
                  <c:v>32892</c:v>
                </c:pt>
                <c:pt idx="384">
                  <c:v>32893</c:v>
                </c:pt>
                <c:pt idx="385">
                  <c:v>32894</c:v>
                </c:pt>
                <c:pt idx="386">
                  <c:v>32895</c:v>
                </c:pt>
                <c:pt idx="387">
                  <c:v>32896</c:v>
                </c:pt>
                <c:pt idx="388">
                  <c:v>32897</c:v>
                </c:pt>
                <c:pt idx="389">
                  <c:v>32898</c:v>
                </c:pt>
                <c:pt idx="390">
                  <c:v>32899</c:v>
                </c:pt>
                <c:pt idx="391">
                  <c:v>32900</c:v>
                </c:pt>
                <c:pt idx="392">
                  <c:v>32901</c:v>
                </c:pt>
                <c:pt idx="393">
                  <c:v>32902</c:v>
                </c:pt>
                <c:pt idx="394">
                  <c:v>32903</c:v>
                </c:pt>
                <c:pt idx="395">
                  <c:v>32904</c:v>
                </c:pt>
                <c:pt idx="396">
                  <c:v>32905</c:v>
                </c:pt>
                <c:pt idx="397">
                  <c:v>32906</c:v>
                </c:pt>
                <c:pt idx="398">
                  <c:v>32907</c:v>
                </c:pt>
                <c:pt idx="399">
                  <c:v>32908</c:v>
                </c:pt>
                <c:pt idx="400">
                  <c:v>32909</c:v>
                </c:pt>
                <c:pt idx="401">
                  <c:v>32910</c:v>
                </c:pt>
                <c:pt idx="402">
                  <c:v>32911</c:v>
                </c:pt>
                <c:pt idx="403">
                  <c:v>32912</c:v>
                </c:pt>
                <c:pt idx="404">
                  <c:v>32913</c:v>
                </c:pt>
                <c:pt idx="405">
                  <c:v>32914</c:v>
                </c:pt>
                <c:pt idx="406">
                  <c:v>32915</c:v>
                </c:pt>
                <c:pt idx="407">
                  <c:v>32916</c:v>
                </c:pt>
                <c:pt idx="408">
                  <c:v>32917</c:v>
                </c:pt>
                <c:pt idx="409">
                  <c:v>32918</c:v>
                </c:pt>
                <c:pt idx="410">
                  <c:v>32919</c:v>
                </c:pt>
                <c:pt idx="411">
                  <c:v>32920</c:v>
                </c:pt>
                <c:pt idx="412">
                  <c:v>32921</c:v>
                </c:pt>
                <c:pt idx="413">
                  <c:v>32922</c:v>
                </c:pt>
                <c:pt idx="414">
                  <c:v>32923</c:v>
                </c:pt>
                <c:pt idx="415">
                  <c:v>32924</c:v>
                </c:pt>
                <c:pt idx="416">
                  <c:v>32925</c:v>
                </c:pt>
                <c:pt idx="417">
                  <c:v>32926</c:v>
                </c:pt>
                <c:pt idx="418">
                  <c:v>32927</c:v>
                </c:pt>
                <c:pt idx="419">
                  <c:v>32928</c:v>
                </c:pt>
                <c:pt idx="420">
                  <c:v>32929</c:v>
                </c:pt>
                <c:pt idx="421">
                  <c:v>32930</c:v>
                </c:pt>
                <c:pt idx="422">
                  <c:v>32931</c:v>
                </c:pt>
                <c:pt idx="423">
                  <c:v>32932</c:v>
                </c:pt>
                <c:pt idx="424">
                  <c:v>32933</c:v>
                </c:pt>
                <c:pt idx="425">
                  <c:v>32934</c:v>
                </c:pt>
                <c:pt idx="426">
                  <c:v>32935</c:v>
                </c:pt>
                <c:pt idx="427">
                  <c:v>32936</c:v>
                </c:pt>
                <c:pt idx="428">
                  <c:v>32937</c:v>
                </c:pt>
                <c:pt idx="429">
                  <c:v>32938</c:v>
                </c:pt>
                <c:pt idx="430">
                  <c:v>32939</c:v>
                </c:pt>
                <c:pt idx="431">
                  <c:v>32940</c:v>
                </c:pt>
                <c:pt idx="432">
                  <c:v>32941</c:v>
                </c:pt>
                <c:pt idx="433">
                  <c:v>32942</c:v>
                </c:pt>
                <c:pt idx="434">
                  <c:v>32943</c:v>
                </c:pt>
                <c:pt idx="435">
                  <c:v>32944</c:v>
                </c:pt>
                <c:pt idx="436">
                  <c:v>32945</c:v>
                </c:pt>
                <c:pt idx="437">
                  <c:v>32946</c:v>
                </c:pt>
                <c:pt idx="438">
                  <c:v>32947</c:v>
                </c:pt>
                <c:pt idx="439">
                  <c:v>32948</c:v>
                </c:pt>
                <c:pt idx="440">
                  <c:v>32949</c:v>
                </c:pt>
                <c:pt idx="441">
                  <c:v>32950</c:v>
                </c:pt>
                <c:pt idx="442">
                  <c:v>32951</c:v>
                </c:pt>
                <c:pt idx="443">
                  <c:v>32952</c:v>
                </c:pt>
                <c:pt idx="444">
                  <c:v>32953</c:v>
                </c:pt>
                <c:pt idx="445">
                  <c:v>32954</c:v>
                </c:pt>
                <c:pt idx="446">
                  <c:v>32955</c:v>
                </c:pt>
                <c:pt idx="447">
                  <c:v>32956</c:v>
                </c:pt>
                <c:pt idx="448">
                  <c:v>32957</c:v>
                </c:pt>
                <c:pt idx="449">
                  <c:v>32958</c:v>
                </c:pt>
                <c:pt idx="450">
                  <c:v>32959</c:v>
                </c:pt>
                <c:pt idx="451">
                  <c:v>32960</c:v>
                </c:pt>
                <c:pt idx="452">
                  <c:v>32961</c:v>
                </c:pt>
                <c:pt idx="453">
                  <c:v>32962</c:v>
                </c:pt>
                <c:pt idx="454">
                  <c:v>32963</c:v>
                </c:pt>
                <c:pt idx="455">
                  <c:v>32964</c:v>
                </c:pt>
                <c:pt idx="456">
                  <c:v>32965</c:v>
                </c:pt>
                <c:pt idx="457">
                  <c:v>32966</c:v>
                </c:pt>
                <c:pt idx="458">
                  <c:v>32967</c:v>
                </c:pt>
                <c:pt idx="459">
                  <c:v>32968</c:v>
                </c:pt>
                <c:pt idx="460">
                  <c:v>32969</c:v>
                </c:pt>
                <c:pt idx="461">
                  <c:v>32970</c:v>
                </c:pt>
                <c:pt idx="462">
                  <c:v>32971</c:v>
                </c:pt>
                <c:pt idx="463">
                  <c:v>32972</c:v>
                </c:pt>
                <c:pt idx="464">
                  <c:v>32973</c:v>
                </c:pt>
                <c:pt idx="465">
                  <c:v>32974</c:v>
                </c:pt>
                <c:pt idx="466">
                  <c:v>32975</c:v>
                </c:pt>
                <c:pt idx="467">
                  <c:v>32976</c:v>
                </c:pt>
                <c:pt idx="468">
                  <c:v>32977</c:v>
                </c:pt>
                <c:pt idx="469">
                  <c:v>32978</c:v>
                </c:pt>
                <c:pt idx="470">
                  <c:v>32979</c:v>
                </c:pt>
                <c:pt idx="471">
                  <c:v>32980</c:v>
                </c:pt>
                <c:pt idx="472">
                  <c:v>32981</c:v>
                </c:pt>
                <c:pt idx="473">
                  <c:v>32982</c:v>
                </c:pt>
                <c:pt idx="474">
                  <c:v>32983</c:v>
                </c:pt>
                <c:pt idx="475">
                  <c:v>32984</c:v>
                </c:pt>
                <c:pt idx="476">
                  <c:v>32985</c:v>
                </c:pt>
                <c:pt idx="477">
                  <c:v>32986</c:v>
                </c:pt>
                <c:pt idx="478">
                  <c:v>32987</c:v>
                </c:pt>
                <c:pt idx="479">
                  <c:v>32988</c:v>
                </c:pt>
                <c:pt idx="480">
                  <c:v>32989</c:v>
                </c:pt>
                <c:pt idx="481">
                  <c:v>32990</c:v>
                </c:pt>
                <c:pt idx="482">
                  <c:v>32991</c:v>
                </c:pt>
                <c:pt idx="483">
                  <c:v>32992</c:v>
                </c:pt>
                <c:pt idx="484">
                  <c:v>32993</c:v>
                </c:pt>
                <c:pt idx="485">
                  <c:v>32994</c:v>
                </c:pt>
                <c:pt idx="486">
                  <c:v>32995</c:v>
                </c:pt>
                <c:pt idx="487">
                  <c:v>32996</c:v>
                </c:pt>
                <c:pt idx="488">
                  <c:v>32997</c:v>
                </c:pt>
                <c:pt idx="489">
                  <c:v>32998</c:v>
                </c:pt>
                <c:pt idx="490">
                  <c:v>32999</c:v>
                </c:pt>
                <c:pt idx="491">
                  <c:v>33000</c:v>
                </c:pt>
                <c:pt idx="492">
                  <c:v>33001</c:v>
                </c:pt>
                <c:pt idx="493">
                  <c:v>33002</c:v>
                </c:pt>
                <c:pt idx="494">
                  <c:v>33003</c:v>
                </c:pt>
                <c:pt idx="495">
                  <c:v>33004</c:v>
                </c:pt>
                <c:pt idx="496">
                  <c:v>33005</c:v>
                </c:pt>
                <c:pt idx="497">
                  <c:v>33006</c:v>
                </c:pt>
                <c:pt idx="498">
                  <c:v>33007</c:v>
                </c:pt>
                <c:pt idx="499">
                  <c:v>33008</c:v>
                </c:pt>
                <c:pt idx="500">
                  <c:v>33009</c:v>
                </c:pt>
                <c:pt idx="501">
                  <c:v>33010</c:v>
                </c:pt>
                <c:pt idx="502">
                  <c:v>33011</c:v>
                </c:pt>
                <c:pt idx="503">
                  <c:v>33012</c:v>
                </c:pt>
                <c:pt idx="504">
                  <c:v>33013</c:v>
                </c:pt>
                <c:pt idx="505">
                  <c:v>33014</c:v>
                </c:pt>
                <c:pt idx="506">
                  <c:v>33015</c:v>
                </c:pt>
                <c:pt idx="507">
                  <c:v>33016</c:v>
                </c:pt>
                <c:pt idx="508">
                  <c:v>33017</c:v>
                </c:pt>
                <c:pt idx="509">
                  <c:v>33018</c:v>
                </c:pt>
                <c:pt idx="510">
                  <c:v>33019</c:v>
                </c:pt>
                <c:pt idx="511">
                  <c:v>33020</c:v>
                </c:pt>
                <c:pt idx="512">
                  <c:v>33021</c:v>
                </c:pt>
                <c:pt idx="513">
                  <c:v>33022</c:v>
                </c:pt>
                <c:pt idx="514">
                  <c:v>33023</c:v>
                </c:pt>
                <c:pt idx="515">
                  <c:v>33024</c:v>
                </c:pt>
                <c:pt idx="516">
                  <c:v>33025</c:v>
                </c:pt>
                <c:pt idx="517">
                  <c:v>33026</c:v>
                </c:pt>
                <c:pt idx="518">
                  <c:v>33027</c:v>
                </c:pt>
                <c:pt idx="519">
                  <c:v>33028</c:v>
                </c:pt>
                <c:pt idx="520">
                  <c:v>33029</c:v>
                </c:pt>
                <c:pt idx="521">
                  <c:v>33030</c:v>
                </c:pt>
                <c:pt idx="522">
                  <c:v>33031</c:v>
                </c:pt>
                <c:pt idx="523">
                  <c:v>33032</c:v>
                </c:pt>
                <c:pt idx="524">
                  <c:v>33033</c:v>
                </c:pt>
                <c:pt idx="525">
                  <c:v>33034</c:v>
                </c:pt>
                <c:pt idx="526">
                  <c:v>33035</c:v>
                </c:pt>
                <c:pt idx="527">
                  <c:v>33036</c:v>
                </c:pt>
                <c:pt idx="528">
                  <c:v>33037</c:v>
                </c:pt>
                <c:pt idx="529">
                  <c:v>33038</c:v>
                </c:pt>
                <c:pt idx="530">
                  <c:v>33039</c:v>
                </c:pt>
                <c:pt idx="531">
                  <c:v>33040</c:v>
                </c:pt>
                <c:pt idx="532">
                  <c:v>33041</c:v>
                </c:pt>
                <c:pt idx="533">
                  <c:v>33042</c:v>
                </c:pt>
                <c:pt idx="534">
                  <c:v>33043</c:v>
                </c:pt>
                <c:pt idx="535">
                  <c:v>33044</c:v>
                </c:pt>
                <c:pt idx="536">
                  <c:v>33045</c:v>
                </c:pt>
                <c:pt idx="537">
                  <c:v>33046</c:v>
                </c:pt>
                <c:pt idx="538">
                  <c:v>33047</c:v>
                </c:pt>
                <c:pt idx="539">
                  <c:v>33048</c:v>
                </c:pt>
                <c:pt idx="540">
                  <c:v>33049</c:v>
                </c:pt>
                <c:pt idx="541">
                  <c:v>33050</c:v>
                </c:pt>
                <c:pt idx="542">
                  <c:v>33051</c:v>
                </c:pt>
                <c:pt idx="543">
                  <c:v>33052</c:v>
                </c:pt>
                <c:pt idx="544">
                  <c:v>33053</c:v>
                </c:pt>
                <c:pt idx="545">
                  <c:v>33054</c:v>
                </c:pt>
                <c:pt idx="546">
                  <c:v>33055</c:v>
                </c:pt>
                <c:pt idx="547">
                  <c:v>33056</c:v>
                </c:pt>
                <c:pt idx="548">
                  <c:v>33057</c:v>
                </c:pt>
                <c:pt idx="549">
                  <c:v>33058</c:v>
                </c:pt>
                <c:pt idx="550">
                  <c:v>33059</c:v>
                </c:pt>
                <c:pt idx="551">
                  <c:v>33060</c:v>
                </c:pt>
                <c:pt idx="552">
                  <c:v>33061</c:v>
                </c:pt>
                <c:pt idx="553">
                  <c:v>33062</c:v>
                </c:pt>
                <c:pt idx="554">
                  <c:v>33063</c:v>
                </c:pt>
                <c:pt idx="555">
                  <c:v>33064</c:v>
                </c:pt>
                <c:pt idx="556">
                  <c:v>33065</c:v>
                </c:pt>
                <c:pt idx="557">
                  <c:v>33066</c:v>
                </c:pt>
                <c:pt idx="558">
                  <c:v>33067</c:v>
                </c:pt>
                <c:pt idx="559">
                  <c:v>33068</c:v>
                </c:pt>
                <c:pt idx="560">
                  <c:v>33069</c:v>
                </c:pt>
                <c:pt idx="561">
                  <c:v>33070</c:v>
                </c:pt>
                <c:pt idx="562">
                  <c:v>33071</c:v>
                </c:pt>
                <c:pt idx="563">
                  <c:v>33072</c:v>
                </c:pt>
                <c:pt idx="564">
                  <c:v>33073</c:v>
                </c:pt>
                <c:pt idx="565">
                  <c:v>33074</c:v>
                </c:pt>
                <c:pt idx="566">
                  <c:v>33075</c:v>
                </c:pt>
                <c:pt idx="567">
                  <c:v>33076</c:v>
                </c:pt>
                <c:pt idx="568">
                  <c:v>33077</c:v>
                </c:pt>
                <c:pt idx="569">
                  <c:v>33078</c:v>
                </c:pt>
                <c:pt idx="570">
                  <c:v>33079</c:v>
                </c:pt>
                <c:pt idx="571">
                  <c:v>33080</c:v>
                </c:pt>
                <c:pt idx="572">
                  <c:v>33081</c:v>
                </c:pt>
                <c:pt idx="573">
                  <c:v>33082</c:v>
                </c:pt>
                <c:pt idx="574">
                  <c:v>33083</c:v>
                </c:pt>
                <c:pt idx="575">
                  <c:v>33084</c:v>
                </c:pt>
                <c:pt idx="576">
                  <c:v>33085</c:v>
                </c:pt>
                <c:pt idx="577">
                  <c:v>33086</c:v>
                </c:pt>
                <c:pt idx="578">
                  <c:v>33087</c:v>
                </c:pt>
                <c:pt idx="579">
                  <c:v>33088</c:v>
                </c:pt>
                <c:pt idx="580">
                  <c:v>33089</c:v>
                </c:pt>
                <c:pt idx="581">
                  <c:v>33090</c:v>
                </c:pt>
                <c:pt idx="582">
                  <c:v>33091</c:v>
                </c:pt>
                <c:pt idx="583">
                  <c:v>33092</c:v>
                </c:pt>
                <c:pt idx="584">
                  <c:v>33093</c:v>
                </c:pt>
                <c:pt idx="585">
                  <c:v>33094</c:v>
                </c:pt>
                <c:pt idx="586">
                  <c:v>33095</c:v>
                </c:pt>
                <c:pt idx="587">
                  <c:v>33096</c:v>
                </c:pt>
                <c:pt idx="588">
                  <c:v>33097</c:v>
                </c:pt>
                <c:pt idx="589">
                  <c:v>33098</c:v>
                </c:pt>
                <c:pt idx="590">
                  <c:v>33099</c:v>
                </c:pt>
                <c:pt idx="591">
                  <c:v>33100</c:v>
                </c:pt>
                <c:pt idx="592">
                  <c:v>33101</c:v>
                </c:pt>
                <c:pt idx="593">
                  <c:v>33102</c:v>
                </c:pt>
                <c:pt idx="594">
                  <c:v>33103</c:v>
                </c:pt>
                <c:pt idx="595">
                  <c:v>33104</c:v>
                </c:pt>
                <c:pt idx="596">
                  <c:v>33105</c:v>
                </c:pt>
                <c:pt idx="597">
                  <c:v>33106</c:v>
                </c:pt>
                <c:pt idx="598">
                  <c:v>33107</c:v>
                </c:pt>
                <c:pt idx="599">
                  <c:v>33108</c:v>
                </c:pt>
                <c:pt idx="600">
                  <c:v>33109</c:v>
                </c:pt>
                <c:pt idx="601">
                  <c:v>33110</c:v>
                </c:pt>
                <c:pt idx="602">
                  <c:v>33111</c:v>
                </c:pt>
                <c:pt idx="603">
                  <c:v>33112</c:v>
                </c:pt>
                <c:pt idx="604">
                  <c:v>33113</c:v>
                </c:pt>
                <c:pt idx="605">
                  <c:v>33114</c:v>
                </c:pt>
                <c:pt idx="606">
                  <c:v>33115</c:v>
                </c:pt>
                <c:pt idx="607">
                  <c:v>33116</c:v>
                </c:pt>
                <c:pt idx="608">
                  <c:v>33117</c:v>
                </c:pt>
                <c:pt idx="609">
                  <c:v>33118</c:v>
                </c:pt>
                <c:pt idx="610">
                  <c:v>33119</c:v>
                </c:pt>
                <c:pt idx="611">
                  <c:v>33120</c:v>
                </c:pt>
                <c:pt idx="612">
                  <c:v>33121</c:v>
                </c:pt>
                <c:pt idx="613">
                  <c:v>33122</c:v>
                </c:pt>
                <c:pt idx="614">
                  <c:v>33123</c:v>
                </c:pt>
                <c:pt idx="615">
                  <c:v>33124</c:v>
                </c:pt>
                <c:pt idx="616">
                  <c:v>33125</c:v>
                </c:pt>
                <c:pt idx="617">
                  <c:v>33126</c:v>
                </c:pt>
                <c:pt idx="618">
                  <c:v>33127</c:v>
                </c:pt>
                <c:pt idx="619">
                  <c:v>33128</c:v>
                </c:pt>
                <c:pt idx="620">
                  <c:v>33129</c:v>
                </c:pt>
                <c:pt idx="621">
                  <c:v>33130</c:v>
                </c:pt>
                <c:pt idx="622">
                  <c:v>33131</c:v>
                </c:pt>
                <c:pt idx="623">
                  <c:v>33132</c:v>
                </c:pt>
                <c:pt idx="624">
                  <c:v>33133</c:v>
                </c:pt>
                <c:pt idx="625">
                  <c:v>33134</c:v>
                </c:pt>
                <c:pt idx="626">
                  <c:v>33135</c:v>
                </c:pt>
                <c:pt idx="627">
                  <c:v>33136</c:v>
                </c:pt>
                <c:pt idx="628">
                  <c:v>33137</c:v>
                </c:pt>
                <c:pt idx="629">
                  <c:v>33138</c:v>
                </c:pt>
                <c:pt idx="630">
                  <c:v>33139</c:v>
                </c:pt>
                <c:pt idx="631">
                  <c:v>33140</c:v>
                </c:pt>
                <c:pt idx="632">
                  <c:v>33141</c:v>
                </c:pt>
                <c:pt idx="633">
                  <c:v>33142</c:v>
                </c:pt>
                <c:pt idx="634">
                  <c:v>33143</c:v>
                </c:pt>
                <c:pt idx="635">
                  <c:v>33144</c:v>
                </c:pt>
                <c:pt idx="636">
                  <c:v>33145</c:v>
                </c:pt>
                <c:pt idx="637">
                  <c:v>33146</c:v>
                </c:pt>
                <c:pt idx="638">
                  <c:v>33147</c:v>
                </c:pt>
                <c:pt idx="639">
                  <c:v>33148</c:v>
                </c:pt>
                <c:pt idx="640">
                  <c:v>33149</c:v>
                </c:pt>
                <c:pt idx="641">
                  <c:v>33150</c:v>
                </c:pt>
                <c:pt idx="642">
                  <c:v>33151</c:v>
                </c:pt>
                <c:pt idx="643">
                  <c:v>33152</c:v>
                </c:pt>
                <c:pt idx="644">
                  <c:v>33153</c:v>
                </c:pt>
                <c:pt idx="645">
                  <c:v>33154</c:v>
                </c:pt>
                <c:pt idx="646">
                  <c:v>33155</c:v>
                </c:pt>
                <c:pt idx="647">
                  <c:v>33156</c:v>
                </c:pt>
                <c:pt idx="648">
                  <c:v>33157</c:v>
                </c:pt>
                <c:pt idx="649">
                  <c:v>33158</c:v>
                </c:pt>
                <c:pt idx="650">
                  <c:v>33159</c:v>
                </c:pt>
                <c:pt idx="651">
                  <c:v>33160</c:v>
                </c:pt>
                <c:pt idx="652">
                  <c:v>33161</c:v>
                </c:pt>
                <c:pt idx="653">
                  <c:v>33162</c:v>
                </c:pt>
                <c:pt idx="654">
                  <c:v>33163</c:v>
                </c:pt>
                <c:pt idx="655">
                  <c:v>33164</c:v>
                </c:pt>
                <c:pt idx="656">
                  <c:v>33165</c:v>
                </c:pt>
                <c:pt idx="657">
                  <c:v>33166</c:v>
                </c:pt>
                <c:pt idx="658">
                  <c:v>33167</c:v>
                </c:pt>
                <c:pt idx="659">
                  <c:v>33168</c:v>
                </c:pt>
                <c:pt idx="660">
                  <c:v>33169</c:v>
                </c:pt>
                <c:pt idx="661">
                  <c:v>33170</c:v>
                </c:pt>
                <c:pt idx="662">
                  <c:v>33171</c:v>
                </c:pt>
                <c:pt idx="663">
                  <c:v>33172</c:v>
                </c:pt>
                <c:pt idx="664">
                  <c:v>33173</c:v>
                </c:pt>
                <c:pt idx="665">
                  <c:v>33174</c:v>
                </c:pt>
                <c:pt idx="666">
                  <c:v>33175</c:v>
                </c:pt>
                <c:pt idx="667">
                  <c:v>33176</c:v>
                </c:pt>
                <c:pt idx="668">
                  <c:v>33177</c:v>
                </c:pt>
                <c:pt idx="669">
                  <c:v>33178</c:v>
                </c:pt>
                <c:pt idx="670">
                  <c:v>33179</c:v>
                </c:pt>
                <c:pt idx="671">
                  <c:v>33180</c:v>
                </c:pt>
                <c:pt idx="672">
                  <c:v>33181</c:v>
                </c:pt>
                <c:pt idx="673">
                  <c:v>33182</c:v>
                </c:pt>
                <c:pt idx="674">
                  <c:v>33183</c:v>
                </c:pt>
                <c:pt idx="675">
                  <c:v>33184</c:v>
                </c:pt>
                <c:pt idx="676">
                  <c:v>33185</c:v>
                </c:pt>
                <c:pt idx="677">
                  <c:v>33186</c:v>
                </c:pt>
                <c:pt idx="678">
                  <c:v>33187</c:v>
                </c:pt>
                <c:pt idx="679">
                  <c:v>33188</c:v>
                </c:pt>
                <c:pt idx="680">
                  <c:v>33189</c:v>
                </c:pt>
                <c:pt idx="681">
                  <c:v>33190</c:v>
                </c:pt>
                <c:pt idx="682">
                  <c:v>33191</c:v>
                </c:pt>
                <c:pt idx="683">
                  <c:v>33192</c:v>
                </c:pt>
                <c:pt idx="684">
                  <c:v>33193</c:v>
                </c:pt>
                <c:pt idx="685">
                  <c:v>33194</c:v>
                </c:pt>
                <c:pt idx="686">
                  <c:v>33195</c:v>
                </c:pt>
                <c:pt idx="687">
                  <c:v>33196</c:v>
                </c:pt>
                <c:pt idx="688">
                  <c:v>33197</c:v>
                </c:pt>
                <c:pt idx="689">
                  <c:v>33198</c:v>
                </c:pt>
                <c:pt idx="690">
                  <c:v>33199</c:v>
                </c:pt>
                <c:pt idx="691">
                  <c:v>33200</c:v>
                </c:pt>
                <c:pt idx="692">
                  <c:v>33201</c:v>
                </c:pt>
                <c:pt idx="693">
                  <c:v>33202</c:v>
                </c:pt>
                <c:pt idx="694">
                  <c:v>33203</c:v>
                </c:pt>
                <c:pt idx="695">
                  <c:v>33204</c:v>
                </c:pt>
                <c:pt idx="696">
                  <c:v>33205</c:v>
                </c:pt>
                <c:pt idx="697">
                  <c:v>33206</c:v>
                </c:pt>
                <c:pt idx="698">
                  <c:v>33207</c:v>
                </c:pt>
                <c:pt idx="699">
                  <c:v>33208</c:v>
                </c:pt>
                <c:pt idx="700">
                  <c:v>33209</c:v>
                </c:pt>
                <c:pt idx="701">
                  <c:v>33210</c:v>
                </c:pt>
                <c:pt idx="702">
                  <c:v>33211</c:v>
                </c:pt>
                <c:pt idx="703">
                  <c:v>33212</c:v>
                </c:pt>
                <c:pt idx="704">
                  <c:v>33213</c:v>
                </c:pt>
                <c:pt idx="705">
                  <c:v>33214</c:v>
                </c:pt>
                <c:pt idx="706">
                  <c:v>33215</c:v>
                </c:pt>
                <c:pt idx="707">
                  <c:v>33216</c:v>
                </c:pt>
                <c:pt idx="708">
                  <c:v>33217</c:v>
                </c:pt>
                <c:pt idx="709">
                  <c:v>33218</c:v>
                </c:pt>
                <c:pt idx="710">
                  <c:v>33219</c:v>
                </c:pt>
                <c:pt idx="711">
                  <c:v>33220</c:v>
                </c:pt>
                <c:pt idx="712">
                  <c:v>33221</c:v>
                </c:pt>
                <c:pt idx="713">
                  <c:v>33222</c:v>
                </c:pt>
                <c:pt idx="714">
                  <c:v>33223</c:v>
                </c:pt>
                <c:pt idx="715">
                  <c:v>33224</c:v>
                </c:pt>
                <c:pt idx="716">
                  <c:v>33225</c:v>
                </c:pt>
                <c:pt idx="717">
                  <c:v>33226</c:v>
                </c:pt>
                <c:pt idx="718">
                  <c:v>33227</c:v>
                </c:pt>
                <c:pt idx="719">
                  <c:v>33228</c:v>
                </c:pt>
                <c:pt idx="720">
                  <c:v>33229</c:v>
                </c:pt>
                <c:pt idx="721">
                  <c:v>33230</c:v>
                </c:pt>
                <c:pt idx="722">
                  <c:v>33231</c:v>
                </c:pt>
                <c:pt idx="723">
                  <c:v>33232</c:v>
                </c:pt>
                <c:pt idx="724">
                  <c:v>33233</c:v>
                </c:pt>
                <c:pt idx="725">
                  <c:v>33234</c:v>
                </c:pt>
                <c:pt idx="726">
                  <c:v>33235</c:v>
                </c:pt>
                <c:pt idx="727">
                  <c:v>33236</c:v>
                </c:pt>
                <c:pt idx="728">
                  <c:v>33237</c:v>
                </c:pt>
                <c:pt idx="729">
                  <c:v>33238</c:v>
                </c:pt>
                <c:pt idx="730">
                  <c:v>33239</c:v>
                </c:pt>
                <c:pt idx="731">
                  <c:v>33240</c:v>
                </c:pt>
                <c:pt idx="732">
                  <c:v>33241</c:v>
                </c:pt>
                <c:pt idx="733">
                  <c:v>33242</c:v>
                </c:pt>
                <c:pt idx="734">
                  <c:v>33243</c:v>
                </c:pt>
                <c:pt idx="735">
                  <c:v>33244</c:v>
                </c:pt>
                <c:pt idx="736">
                  <c:v>33245</c:v>
                </c:pt>
                <c:pt idx="737">
                  <c:v>33246</c:v>
                </c:pt>
                <c:pt idx="738">
                  <c:v>33247</c:v>
                </c:pt>
                <c:pt idx="739">
                  <c:v>33248</c:v>
                </c:pt>
                <c:pt idx="740">
                  <c:v>33249</c:v>
                </c:pt>
                <c:pt idx="741">
                  <c:v>33250</c:v>
                </c:pt>
                <c:pt idx="742">
                  <c:v>33251</c:v>
                </c:pt>
                <c:pt idx="743">
                  <c:v>33252</c:v>
                </c:pt>
                <c:pt idx="744">
                  <c:v>33253</c:v>
                </c:pt>
                <c:pt idx="745">
                  <c:v>33254</c:v>
                </c:pt>
                <c:pt idx="746">
                  <c:v>33255</c:v>
                </c:pt>
                <c:pt idx="747">
                  <c:v>33256</c:v>
                </c:pt>
                <c:pt idx="748">
                  <c:v>33257</c:v>
                </c:pt>
                <c:pt idx="749">
                  <c:v>33258</c:v>
                </c:pt>
                <c:pt idx="750">
                  <c:v>33259</c:v>
                </c:pt>
                <c:pt idx="751">
                  <c:v>33260</c:v>
                </c:pt>
                <c:pt idx="752">
                  <c:v>33261</c:v>
                </c:pt>
                <c:pt idx="753">
                  <c:v>33262</c:v>
                </c:pt>
                <c:pt idx="754">
                  <c:v>33263</c:v>
                </c:pt>
                <c:pt idx="755">
                  <c:v>33264</c:v>
                </c:pt>
                <c:pt idx="756">
                  <c:v>33265</c:v>
                </c:pt>
                <c:pt idx="757">
                  <c:v>33266</c:v>
                </c:pt>
                <c:pt idx="758">
                  <c:v>33267</c:v>
                </c:pt>
                <c:pt idx="759">
                  <c:v>33268</c:v>
                </c:pt>
                <c:pt idx="760">
                  <c:v>33269</c:v>
                </c:pt>
                <c:pt idx="761">
                  <c:v>33270</c:v>
                </c:pt>
                <c:pt idx="762">
                  <c:v>33271</c:v>
                </c:pt>
                <c:pt idx="763">
                  <c:v>33272</c:v>
                </c:pt>
                <c:pt idx="764">
                  <c:v>33273</c:v>
                </c:pt>
                <c:pt idx="765">
                  <c:v>33274</c:v>
                </c:pt>
                <c:pt idx="766">
                  <c:v>33275</c:v>
                </c:pt>
                <c:pt idx="767">
                  <c:v>33276</c:v>
                </c:pt>
                <c:pt idx="768">
                  <c:v>33277</c:v>
                </c:pt>
                <c:pt idx="769">
                  <c:v>33278</c:v>
                </c:pt>
                <c:pt idx="770">
                  <c:v>33279</c:v>
                </c:pt>
                <c:pt idx="771">
                  <c:v>33280</c:v>
                </c:pt>
                <c:pt idx="772">
                  <c:v>33281</c:v>
                </c:pt>
                <c:pt idx="773">
                  <c:v>33282</c:v>
                </c:pt>
                <c:pt idx="774">
                  <c:v>33283</c:v>
                </c:pt>
                <c:pt idx="775">
                  <c:v>33284</c:v>
                </c:pt>
                <c:pt idx="776">
                  <c:v>33285</c:v>
                </c:pt>
                <c:pt idx="777">
                  <c:v>33286</c:v>
                </c:pt>
                <c:pt idx="778">
                  <c:v>33287</c:v>
                </c:pt>
                <c:pt idx="779">
                  <c:v>33288</c:v>
                </c:pt>
                <c:pt idx="780">
                  <c:v>33289</c:v>
                </c:pt>
                <c:pt idx="781">
                  <c:v>33290</c:v>
                </c:pt>
                <c:pt idx="782">
                  <c:v>33291</c:v>
                </c:pt>
                <c:pt idx="783">
                  <c:v>33292</c:v>
                </c:pt>
                <c:pt idx="784">
                  <c:v>33293</c:v>
                </c:pt>
                <c:pt idx="785">
                  <c:v>33294</c:v>
                </c:pt>
                <c:pt idx="786">
                  <c:v>33295</c:v>
                </c:pt>
                <c:pt idx="787">
                  <c:v>33296</c:v>
                </c:pt>
                <c:pt idx="788">
                  <c:v>33297</c:v>
                </c:pt>
                <c:pt idx="789">
                  <c:v>33298</c:v>
                </c:pt>
                <c:pt idx="790">
                  <c:v>33299</c:v>
                </c:pt>
                <c:pt idx="791">
                  <c:v>33300</c:v>
                </c:pt>
                <c:pt idx="792">
                  <c:v>33301</c:v>
                </c:pt>
                <c:pt idx="793">
                  <c:v>33302</c:v>
                </c:pt>
                <c:pt idx="794">
                  <c:v>33303</c:v>
                </c:pt>
                <c:pt idx="795">
                  <c:v>33304</c:v>
                </c:pt>
                <c:pt idx="796">
                  <c:v>33305</c:v>
                </c:pt>
                <c:pt idx="797">
                  <c:v>33306</c:v>
                </c:pt>
                <c:pt idx="798">
                  <c:v>33307</c:v>
                </c:pt>
                <c:pt idx="799">
                  <c:v>33308</c:v>
                </c:pt>
                <c:pt idx="800">
                  <c:v>33309</c:v>
                </c:pt>
                <c:pt idx="801">
                  <c:v>33310</c:v>
                </c:pt>
                <c:pt idx="802">
                  <c:v>33311</c:v>
                </c:pt>
                <c:pt idx="803">
                  <c:v>33312</c:v>
                </c:pt>
                <c:pt idx="804">
                  <c:v>33313</c:v>
                </c:pt>
                <c:pt idx="805">
                  <c:v>33314</c:v>
                </c:pt>
                <c:pt idx="806">
                  <c:v>33315</c:v>
                </c:pt>
                <c:pt idx="807">
                  <c:v>33316</c:v>
                </c:pt>
                <c:pt idx="808">
                  <c:v>33317</c:v>
                </c:pt>
                <c:pt idx="809">
                  <c:v>33318</c:v>
                </c:pt>
                <c:pt idx="810">
                  <c:v>33319</c:v>
                </c:pt>
                <c:pt idx="811">
                  <c:v>33320</c:v>
                </c:pt>
                <c:pt idx="812">
                  <c:v>33321</c:v>
                </c:pt>
                <c:pt idx="813">
                  <c:v>33322</c:v>
                </c:pt>
                <c:pt idx="814">
                  <c:v>33323</c:v>
                </c:pt>
                <c:pt idx="815">
                  <c:v>33324</c:v>
                </c:pt>
                <c:pt idx="816">
                  <c:v>33325</c:v>
                </c:pt>
                <c:pt idx="817">
                  <c:v>33326</c:v>
                </c:pt>
                <c:pt idx="818">
                  <c:v>33327</c:v>
                </c:pt>
                <c:pt idx="819">
                  <c:v>33328</c:v>
                </c:pt>
                <c:pt idx="820">
                  <c:v>33329</c:v>
                </c:pt>
                <c:pt idx="821">
                  <c:v>33330</c:v>
                </c:pt>
                <c:pt idx="822">
                  <c:v>33331</c:v>
                </c:pt>
                <c:pt idx="823">
                  <c:v>33332</c:v>
                </c:pt>
                <c:pt idx="824">
                  <c:v>33333</c:v>
                </c:pt>
                <c:pt idx="825">
                  <c:v>33334</c:v>
                </c:pt>
                <c:pt idx="826">
                  <c:v>33335</c:v>
                </c:pt>
                <c:pt idx="827">
                  <c:v>33336</c:v>
                </c:pt>
                <c:pt idx="828">
                  <c:v>33337</c:v>
                </c:pt>
                <c:pt idx="829">
                  <c:v>33338</c:v>
                </c:pt>
                <c:pt idx="830">
                  <c:v>33339</c:v>
                </c:pt>
                <c:pt idx="831">
                  <c:v>33340</c:v>
                </c:pt>
                <c:pt idx="832">
                  <c:v>33341</c:v>
                </c:pt>
                <c:pt idx="833">
                  <c:v>33342</c:v>
                </c:pt>
                <c:pt idx="834">
                  <c:v>33343</c:v>
                </c:pt>
                <c:pt idx="835">
                  <c:v>33344</c:v>
                </c:pt>
                <c:pt idx="836">
                  <c:v>33345</c:v>
                </c:pt>
                <c:pt idx="837">
                  <c:v>33346</c:v>
                </c:pt>
                <c:pt idx="838">
                  <c:v>33347</c:v>
                </c:pt>
                <c:pt idx="839">
                  <c:v>33348</c:v>
                </c:pt>
                <c:pt idx="840">
                  <c:v>33349</c:v>
                </c:pt>
                <c:pt idx="841">
                  <c:v>33350</c:v>
                </c:pt>
                <c:pt idx="842">
                  <c:v>33351</c:v>
                </c:pt>
                <c:pt idx="843">
                  <c:v>33352</c:v>
                </c:pt>
                <c:pt idx="844">
                  <c:v>33353</c:v>
                </c:pt>
                <c:pt idx="845">
                  <c:v>33354</c:v>
                </c:pt>
                <c:pt idx="846">
                  <c:v>33355</c:v>
                </c:pt>
                <c:pt idx="847">
                  <c:v>33356</c:v>
                </c:pt>
                <c:pt idx="848">
                  <c:v>33357</c:v>
                </c:pt>
                <c:pt idx="849">
                  <c:v>33358</c:v>
                </c:pt>
                <c:pt idx="850">
                  <c:v>33359</c:v>
                </c:pt>
                <c:pt idx="851">
                  <c:v>33360</c:v>
                </c:pt>
                <c:pt idx="852">
                  <c:v>33361</c:v>
                </c:pt>
                <c:pt idx="853">
                  <c:v>33362</c:v>
                </c:pt>
                <c:pt idx="854">
                  <c:v>33363</c:v>
                </c:pt>
                <c:pt idx="855">
                  <c:v>33364</c:v>
                </c:pt>
                <c:pt idx="856">
                  <c:v>33365</c:v>
                </c:pt>
                <c:pt idx="857">
                  <c:v>33366</c:v>
                </c:pt>
                <c:pt idx="858">
                  <c:v>33367</c:v>
                </c:pt>
                <c:pt idx="859">
                  <c:v>33368</c:v>
                </c:pt>
                <c:pt idx="860">
                  <c:v>33369</c:v>
                </c:pt>
                <c:pt idx="861">
                  <c:v>33370</c:v>
                </c:pt>
                <c:pt idx="862">
                  <c:v>33371</c:v>
                </c:pt>
                <c:pt idx="863">
                  <c:v>33372</c:v>
                </c:pt>
                <c:pt idx="864">
                  <c:v>33373</c:v>
                </c:pt>
                <c:pt idx="865">
                  <c:v>33374</c:v>
                </c:pt>
                <c:pt idx="866">
                  <c:v>33375</c:v>
                </c:pt>
                <c:pt idx="867">
                  <c:v>33376</c:v>
                </c:pt>
                <c:pt idx="868">
                  <c:v>33377</c:v>
                </c:pt>
                <c:pt idx="869">
                  <c:v>33378</c:v>
                </c:pt>
                <c:pt idx="870">
                  <c:v>33379</c:v>
                </c:pt>
                <c:pt idx="871">
                  <c:v>33380</c:v>
                </c:pt>
                <c:pt idx="872">
                  <c:v>33381</c:v>
                </c:pt>
                <c:pt idx="873">
                  <c:v>33382</c:v>
                </c:pt>
                <c:pt idx="874">
                  <c:v>33383</c:v>
                </c:pt>
                <c:pt idx="875">
                  <c:v>33384</c:v>
                </c:pt>
                <c:pt idx="876">
                  <c:v>33385</c:v>
                </c:pt>
                <c:pt idx="877">
                  <c:v>33386</c:v>
                </c:pt>
                <c:pt idx="878">
                  <c:v>33387</c:v>
                </c:pt>
                <c:pt idx="879">
                  <c:v>33388</c:v>
                </c:pt>
                <c:pt idx="880">
                  <c:v>33389</c:v>
                </c:pt>
                <c:pt idx="881">
                  <c:v>33390</c:v>
                </c:pt>
                <c:pt idx="882">
                  <c:v>33391</c:v>
                </c:pt>
                <c:pt idx="883">
                  <c:v>33392</c:v>
                </c:pt>
                <c:pt idx="884">
                  <c:v>33393</c:v>
                </c:pt>
                <c:pt idx="885">
                  <c:v>33394</c:v>
                </c:pt>
                <c:pt idx="886">
                  <c:v>33395</c:v>
                </c:pt>
                <c:pt idx="887">
                  <c:v>33396</c:v>
                </c:pt>
                <c:pt idx="888">
                  <c:v>33397</c:v>
                </c:pt>
                <c:pt idx="889">
                  <c:v>33398</c:v>
                </c:pt>
                <c:pt idx="890">
                  <c:v>33399</c:v>
                </c:pt>
                <c:pt idx="891">
                  <c:v>33400</c:v>
                </c:pt>
                <c:pt idx="892">
                  <c:v>33401</c:v>
                </c:pt>
                <c:pt idx="893">
                  <c:v>33402</c:v>
                </c:pt>
                <c:pt idx="894">
                  <c:v>33403</c:v>
                </c:pt>
                <c:pt idx="895">
                  <c:v>33404</c:v>
                </c:pt>
                <c:pt idx="896">
                  <c:v>33405</c:v>
                </c:pt>
                <c:pt idx="897">
                  <c:v>33406</c:v>
                </c:pt>
                <c:pt idx="898">
                  <c:v>33407</c:v>
                </c:pt>
                <c:pt idx="899">
                  <c:v>33408</c:v>
                </c:pt>
                <c:pt idx="900">
                  <c:v>33409</c:v>
                </c:pt>
                <c:pt idx="901">
                  <c:v>33410</c:v>
                </c:pt>
                <c:pt idx="902">
                  <c:v>33411</c:v>
                </c:pt>
                <c:pt idx="903">
                  <c:v>33412</c:v>
                </c:pt>
                <c:pt idx="904">
                  <c:v>33413</c:v>
                </c:pt>
                <c:pt idx="905">
                  <c:v>33414</c:v>
                </c:pt>
                <c:pt idx="906">
                  <c:v>33415</c:v>
                </c:pt>
                <c:pt idx="907">
                  <c:v>33416</c:v>
                </c:pt>
                <c:pt idx="908">
                  <c:v>33417</c:v>
                </c:pt>
                <c:pt idx="909">
                  <c:v>33418</c:v>
                </c:pt>
                <c:pt idx="910">
                  <c:v>33419</c:v>
                </c:pt>
                <c:pt idx="911">
                  <c:v>33420</c:v>
                </c:pt>
                <c:pt idx="912">
                  <c:v>33421</c:v>
                </c:pt>
                <c:pt idx="913">
                  <c:v>33422</c:v>
                </c:pt>
                <c:pt idx="914">
                  <c:v>33423</c:v>
                </c:pt>
                <c:pt idx="915">
                  <c:v>33424</c:v>
                </c:pt>
                <c:pt idx="916">
                  <c:v>33425</c:v>
                </c:pt>
                <c:pt idx="917">
                  <c:v>33426</c:v>
                </c:pt>
                <c:pt idx="918">
                  <c:v>33427</c:v>
                </c:pt>
                <c:pt idx="919">
                  <c:v>33428</c:v>
                </c:pt>
                <c:pt idx="920">
                  <c:v>33429</c:v>
                </c:pt>
                <c:pt idx="921">
                  <c:v>33430</c:v>
                </c:pt>
                <c:pt idx="922">
                  <c:v>33431</c:v>
                </c:pt>
                <c:pt idx="923">
                  <c:v>33432</c:v>
                </c:pt>
                <c:pt idx="924">
                  <c:v>33433</c:v>
                </c:pt>
                <c:pt idx="925">
                  <c:v>33434</c:v>
                </c:pt>
                <c:pt idx="926">
                  <c:v>33435</c:v>
                </c:pt>
                <c:pt idx="927">
                  <c:v>33436</c:v>
                </c:pt>
                <c:pt idx="928">
                  <c:v>33437</c:v>
                </c:pt>
                <c:pt idx="929">
                  <c:v>33438</c:v>
                </c:pt>
                <c:pt idx="930">
                  <c:v>33439</c:v>
                </c:pt>
                <c:pt idx="931">
                  <c:v>33440</c:v>
                </c:pt>
                <c:pt idx="932">
                  <c:v>33441</c:v>
                </c:pt>
                <c:pt idx="933">
                  <c:v>33442</c:v>
                </c:pt>
                <c:pt idx="934">
                  <c:v>33443</c:v>
                </c:pt>
                <c:pt idx="935">
                  <c:v>33444</c:v>
                </c:pt>
                <c:pt idx="936">
                  <c:v>33445</c:v>
                </c:pt>
                <c:pt idx="937">
                  <c:v>33446</c:v>
                </c:pt>
                <c:pt idx="938">
                  <c:v>33447</c:v>
                </c:pt>
                <c:pt idx="939">
                  <c:v>33448</c:v>
                </c:pt>
                <c:pt idx="940">
                  <c:v>33449</c:v>
                </c:pt>
                <c:pt idx="941">
                  <c:v>33450</c:v>
                </c:pt>
                <c:pt idx="942">
                  <c:v>33451</c:v>
                </c:pt>
                <c:pt idx="943">
                  <c:v>33452</c:v>
                </c:pt>
                <c:pt idx="944">
                  <c:v>33453</c:v>
                </c:pt>
                <c:pt idx="945">
                  <c:v>33454</c:v>
                </c:pt>
                <c:pt idx="946">
                  <c:v>33455</c:v>
                </c:pt>
                <c:pt idx="947">
                  <c:v>33456</c:v>
                </c:pt>
                <c:pt idx="948">
                  <c:v>33457</c:v>
                </c:pt>
                <c:pt idx="949">
                  <c:v>33458</c:v>
                </c:pt>
                <c:pt idx="950">
                  <c:v>33459</c:v>
                </c:pt>
                <c:pt idx="951">
                  <c:v>33460</c:v>
                </c:pt>
                <c:pt idx="952">
                  <c:v>33461</c:v>
                </c:pt>
                <c:pt idx="953">
                  <c:v>33462</c:v>
                </c:pt>
                <c:pt idx="954">
                  <c:v>33463</c:v>
                </c:pt>
                <c:pt idx="955">
                  <c:v>33464</c:v>
                </c:pt>
                <c:pt idx="956">
                  <c:v>33465</c:v>
                </c:pt>
                <c:pt idx="957">
                  <c:v>33466</c:v>
                </c:pt>
                <c:pt idx="958">
                  <c:v>33467</c:v>
                </c:pt>
                <c:pt idx="959">
                  <c:v>33468</c:v>
                </c:pt>
                <c:pt idx="960">
                  <c:v>33469</c:v>
                </c:pt>
                <c:pt idx="961">
                  <c:v>33470</c:v>
                </c:pt>
                <c:pt idx="962">
                  <c:v>33471</c:v>
                </c:pt>
                <c:pt idx="963">
                  <c:v>33472</c:v>
                </c:pt>
                <c:pt idx="964">
                  <c:v>33473</c:v>
                </c:pt>
                <c:pt idx="965">
                  <c:v>33474</c:v>
                </c:pt>
                <c:pt idx="966">
                  <c:v>33475</c:v>
                </c:pt>
                <c:pt idx="967">
                  <c:v>33476</c:v>
                </c:pt>
                <c:pt idx="968">
                  <c:v>33477</c:v>
                </c:pt>
                <c:pt idx="969">
                  <c:v>33478</c:v>
                </c:pt>
                <c:pt idx="970">
                  <c:v>33479</c:v>
                </c:pt>
                <c:pt idx="971">
                  <c:v>33480</c:v>
                </c:pt>
                <c:pt idx="972">
                  <c:v>33481</c:v>
                </c:pt>
                <c:pt idx="973">
                  <c:v>33482</c:v>
                </c:pt>
                <c:pt idx="974">
                  <c:v>33483</c:v>
                </c:pt>
                <c:pt idx="975">
                  <c:v>33484</c:v>
                </c:pt>
                <c:pt idx="976">
                  <c:v>33485</c:v>
                </c:pt>
                <c:pt idx="977">
                  <c:v>33486</c:v>
                </c:pt>
                <c:pt idx="978">
                  <c:v>33487</c:v>
                </c:pt>
                <c:pt idx="979">
                  <c:v>33488</c:v>
                </c:pt>
                <c:pt idx="980">
                  <c:v>33489</c:v>
                </c:pt>
                <c:pt idx="981">
                  <c:v>33490</c:v>
                </c:pt>
                <c:pt idx="982">
                  <c:v>33491</c:v>
                </c:pt>
                <c:pt idx="983">
                  <c:v>33492</c:v>
                </c:pt>
                <c:pt idx="984">
                  <c:v>33493</c:v>
                </c:pt>
                <c:pt idx="985">
                  <c:v>33494</c:v>
                </c:pt>
                <c:pt idx="986">
                  <c:v>33495</c:v>
                </c:pt>
                <c:pt idx="987">
                  <c:v>33496</c:v>
                </c:pt>
                <c:pt idx="988">
                  <c:v>33497</c:v>
                </c:pt>
                <c:pt idx="989">
                  <c:v>33498</c:v>
                </c:pt>
                <c:pt idx="990">
                  <c:v>33499</c:v>
                </c:pt>
                <c:pt idx="991">
                  <c:v>33500</c:v>
                </c:pt>
                <c:pt idx="992">
                  <c:v>33501</c:v>
                </c:pt>
                <c:pt idx="993">
                  <c:v>33502</c:v>
                </c:pt>
                <c:pt idx="994">
                  <c:v>33503</c:v>
                </c:pt>
                <c:pt idx="995">
                  <c:v>33504</c:v>
                </c:pt>
                <c:pt idx="996">
                  <c:v>33505</c:v>
                </c:pt>
                <c:pt idx="997">
                  <c:v>33506</c:v>
                </c:pt>
                <c:pt idx="998">
                  <c:v>33507</c:v>
                </c:pt>
                <c:pt idx="999">
                  <c:v>33508</c:v>
                </c:pt>
                <c:pt idx="1000">
                  <c:v>33509</c:v>
                </c:pt>
                <c:pt idx="1001">
                  <c:v>33510</c:v>
                </c:pt>
                <c:pt idx="1002">
                  <c:v>33511</c:v>
                </c:pt>
                <c:pt idx="1003">
                  <c:v>33512</c:v>
                </c:pt>
                <c:pt idx="1004">
                  <c:v>33513</c:v>
                </c:pt>
                <c:pt idx="1005">
                  <c:v>33514</c:v>
                </c:pt>
                <c:pt idx="1006">
                  <c:v>33515</c:v>
                </c:pt>
                <c:pt idx="1007">
                  <c:v>33516</c:v>
                </c:pt>
                <c:pt idx="1008">
                  <c:v>33517</c:v>
                </c:pt>
                <c:pt idx="1009">
                  <c:v>33518</c:v>
                </c:pt>
                <c:pt idx="1010">
                  <c:v>33519</c:v>
                </c:pt>
                <c:pt idx="1011">
                  <c:v>33520</c:v>
                </c:pt>
                <c:pt idx="1012">
                  <c:v>33521</c:v>
                </c:pt>
                <c:pt idx="1013">
                  <c:v>33522</c:v>
                </c:pt>
                <c:pt idx="1014">
                  <c:v>33523</c:v>
                </c:pt>
                <c:pt idx="1015">
                  <c:v>33524</c:v>
                </c:pt>
                <c:pt idx="1016">
                  <c:v>33525</c:v>
                </c:pt>
                <c:pt idx="1017">
                  <c:v>33526</c:v>
                </c:pt>
                <c:pt idx="1018">
                  <c:v>33527</c:v>
                </c:pt>
                <c:pt idx="1019">
                  <c:v>33528</c:v>
                </c:pt>
                <c:pt idx="1020">
                  <c:v>33529</c:v>
                </c:pt>
                <c:pt idx="1021">
                  <c:v>33530</c:v>
                </c:pt>
                <c:pt idx="1022">
                  <c:v>33531</c:v>
                </c:pt>
                <c:pt idx="1023">
                  <c:v>33532</c:v>
                </c:pt>
                <c:pt idx="1024">
                  <c:v>33533</c:v>
                </c:pt>
                <c:pt idx="1025">
                  <c:v>33534</c:v>
                </c:pt>
                <c:pt idx="1026">
                  <c:v>33535</c:v>
                </c:pt>
                <c:pt idx="1027">
                  <c:v>33536</c:v>
                </c:pt>
                <c:pt idx="1028">
                  <c:v>33537</c:v>
                </c:pt>
                <c:pt idx="1029">
                  <c:v>33538</c:v>
                </c:pt>
                <c:pt idx="1030">
                  <c:v>33539</c:v>
                </c:pt>
                <c:pt idx="1031">
                  <c:v>33540</c:v>
                </c:pt>
                <c:pt idx="1032">
                  <c:v>33541</c:v>
                </c:pt>
                <c:pt idx="1033">
                  <c:v>33542</c:v>
                </c:pt>
                <c:pt idx="1034">
                  <c:v>33543</c:v>
                </c:pt>
                <c:pt idx="1035">
                  <c:v>33544</c:v>
                </c:pt>
                <c:pt idx="1036">
                  <c:v>33545</c:v>
                </c:pt>
                <c:pt idx="1037">
                  <c:v>33546</c:v>
                </c:pt>
                <c:pt idx="1038">
                  <c:v>33547</c:v>
                </c:pt>
                <c:pt idx="1039">
                  <c:v>33548</c:v>
                </c:pt>
                <c:pt idx="1040">
                  <c:v>33549</c:v>
                </c:pt>
                <c:pt idx="1041">
                  <c:v>33550</c:v>
                </c:pt>
                <c:pt idx="1042">
                  <c:v>33551</c:v>
                </c:pt>
                <c:pt idx="1043">
                  <c:v>33552</c:v>
                </c:pt>
                <c:pt idx="1044">
                  <c:v>33553</c:v>
                </c:pt>
                <c:pt idx="1045">
                  <c:v>33554</c:v>
                </c:pt>
                <c:pt idx="1046">
                  <c:v>33555</c:v>
                </c:pt>
                <c:pt idx="1047">
                  <c:v>33556</c:v>
                </c:pt>
                <c:pt idx="1048">
                  <c:v>33557</c:v>
                </c:pt>
                <c:pt idx="1049">
                  <c:v>33558</c:v>
                </c:pt>
                <c:pt idx="1050">
                  <c:v>33559</c:v>
                </c:pt>
                <c:pt idx="1051">
                  <c:v>33560</c:v>
                </c:pt>
                <c:pt idx="1052">
                  <c:v>33561</c:v>
                </c:pt>
                <c:pt idx="1053">
                  <c:v>33562</c:v>
                </c:pt>
                <c:pt idx="1054">
                  <c:v>33563</c:v>
                </c:pt>
                <c:pt idx="1055">
                  <c:v>33564</c:v>
                </c:pt>
                <c:pt idx="1056">
                  <c:v>33565</c:v>
                </c:pt>
                <c:pt idx="1057">
                  <c:v>33566</c:v>
                </c:pt>
                <c:pt idx="1058">
                  <c:v>33567</c:v>
                </c:pt>
                <c:pt idx="1059">
                  <c:v>33568</c:v>
                </c:pt>
                <c:pt idx="1060">
                  <c:v>33569</c:v>
                </c:pt>
                <c:pt idx="1061">
                  <c:v>33570</c:v>
                </c:pt>
                <c:pt idx="1062">
                  <c:v>33571</c:v>
                </c:pt>
                <c:pt idx="1063">
                  <c:v>33572</c:v>
                </c:pt>
                <c:pt idx="1064">
                  <c:v>33573</c:v>
                </c:pt>
                <c:pt idx="1065">
                  <c:v>33574</c:v>
                </c:pt>
                <c:pt idx="1066">
                  <c:v>33575</c:v>
                </c:pt>
                <c:pt idx="1067">
                  <c:v>33576</c:v>
                </c:pt>
                <c:pt idx="1068">
                  <c:v>33577</c:v>
                </c:pt>
                <c:pt idx="1069">
                  <c:v>33578</c:v>
                </c:pt>
                <c:pt idx="1070">
                  <c:v>33579</c:v>
                </c:pt>
                <c:pt idx="1071">
                  <c:v>33580</c:v>
                </c:pt>
                <c:pt idx="1072">
                  <c:v>33581</c:v>
                </c:pt>
                <c:pt idx="1073">
                  <c:v>33582</c:v>
                </c:pt>
                <c:pt idx="1074">
                  <c:v>33583</c:v>
                </c:pt>
                <c:pt idx="1075">
                  <c:v>33584</c:v>
                </c:pt>
                <c:pt idx="1076">
                  <c:v>33585</c:v>
                </c:pt>
                <c:pt idx="1077">
                  <c:v>33586</c:v>
                </c:pt>
                <c:pt idx="1078">
                  <c:v>33587</c:v>
                </c:pt>
                <c:pt idx="1079">
                  <c:v>33588</c:v>
                </c:pt>
                <c:pt idx="1080">
                  <c:v>33589</c:v>
                </c:pt>
                <c:pt idx="1081">
                  <c:v>33590</c:v>
                </c:pt>
                <c:pt idx="1082">
                  <c:v>33591</c:v>
                </c:pt>
                <c:pt idx="1083">
                  <c:v>33592</c:v>
                </c:pt>
                <c:pt idx="1084">
                  <c:v>33593</c:v>
                </c:pt>
                <c:pt idx="1085">
                  <c:v>33594</c:v>
                </c:pt>
                <c:pt idx="1086">
                  <c:v>33595</c:v>
                </c:pt>
                <c:pt idx="1087">
                  <c:v>33596</c:v>
                </c:pt>
                <c:pt idx="1088">
                  <c:v>33597</c:v>
                </c:pt>
                <c:pt idx="1089">
                  <c:v>33598</c:v>
                </c:pt>
                <c:pt idx="1090">
                  <c:v>33599</c:v>
                </c:pt>
                <c:pt idx="1091">
                  <c:v>33600</c:v>
                </c:pt>
                <c:pt idx="1092">
                  <c:v>33601</c:v>
                </c:pt>
                <c:pt idx="1093">
                  <c:v>33602</c:v>
                </c:pt>
                <c:pt idx="1094">
                  <c:v>33603</c:v>
                </c:pt>
                <c:pt idx="1095">
                  <c:v>33604</c:v>
                </c:pt>
                <c:pt idx="1096">
                  <c:v>33605</c:v>
                </c:pt>
                <c:pt idx="1097">
                  <c:v>33606</c:v>
                </c:pt>
                <c:pt idx="1098">
                  <c:v>33607</c:v>
                </c:pt>
                <c:pt idx="1099">
                  <c:v>33608</c:v>
                </c:pt>
                <c:pt idx="1100">
                  <c:v>33609</c:v>
                </c:pt>
                <c:pt idx="1101">
                  <c:v>33610</c:v>
                </c:pt>
                <c:pt idx="1102">
                  <c:v>33611</c:v>
                </c:pt>
                <c:pt idx="1103">
                  <c:v>33612</c:v>
                </c:pt>
                <c:pt idx="1104">
                  <c:v>33613</c:v>
                </c:pt>
                <c:pt idx="1105">
                  <c:v>33614</c:v>
                </c:pt>
                <c:pt idx="1106">
                  <c:v>33615</c:v>
                </c:pt>
                <c:pt idx="1107">
                  <c:v>33616</c:v>
                </c:pt>
                <c:pt idx="1108">
                  <c:v>33617</c:v>
                </c:pt>
                <c:pt idx="1109">
                  <c:v>33618</c:v>
                </c:pt>
                <c:pt idx="1110">
                  <c:v>33619</c:v>
                </c:pt>
                <c:pt idx="1111">
                  <c:v>33620</c:v>
                </c:pt>
                <c:pt idx="1112">
                  <c:v>33621</c:v>
                </c:pt>
                <c:pt idx="1113">
                  <c:v>33622</c:v>
                </c:pt>
                <c:pt idx="1114">
                  <c:v>33623</c:v>
                </c:pt>
                <c:pt idx="1115">
                  <c:v>33624</c:v>
                </c:pt>
                <c:pt idx="1116">
                  <c:v>33625</c:v>
                </c:pt>
                <c:pt idx="1117">
                  <c:v>33626</c:v>
                </c:pt>
                <c:pt idx="1118">
                  <c:v>33627</c:v>
                </c:pt>
                <c:pt idx="1119">
                  <c:v>33628</c:v>
                </c:pt>
                <c:pt idx="1120">
                  <c:v>33629</c:v>
                </c:pt>
                <c:pt idx="1121">
                  <c:v>33630</c:v>
                </c:pt>
                <c:pt idx="1122">
                  <c:v>33631</c:v>
                </c:pt>
                <c:pt idx="1123">
                  <c:v>33632</c:v>
                </c:pt>
                <c:pt idx="1124">
                  <c:v>33633</c:v>
                </c:pt>
                <c:pt idx="1125">
                  <c:v>33634</c:v>
                </c:pt>
                <c:pt idx="1126">
                  <c:v>33635</c:v>
                </c:pt>
                <c:pt idx="1127">
                  <c:v>33636</c:v>
                </c:pt>
                <c:pt idx="1128">
                  <c:v>33637</c:v>
                </c:pt>
                <c:pt idx="1129">
                  <c:v>33638</c:v>
                </c:pt>
                <c:pt idx="1130">
                  <c:v>33639</c:v>
                </c:pt>
                <c:pt idx="1131">
                  <c:v>33640</c:v>
                </c:pt>
                <c:pt idx="1132">
                  <c:v>33641</c:v>
                </c:pt>
                <c:pt idx="1133">
                  <c:v>33642</c:v>
                </c:pt>
                <c:pt idx="1134">
                  <c:v>33643</c:v>
                </c:pt>
                <c:pt idx="1135">
                  <c:v>33644</c:v>
                </c:pt>
                <c:pt idx="1136">
                  <c:v>33645</c:v>
                </c:pt>
                <c:pt idx="1137">
                  <c:v>33646</c:v>
                </c:pt>
                <c:pt idx="1138">
                  <c:v>33647</c:v>
                </c:pt>
                <c:pt idx="1139">
                  <c:v>33648</c:v>
                </c:pt>
                <c:pt idx="1140">
                  <c:v>33649</c:v>
                </c:pt>
                <c:pt idx="1141">
                  <c:v>33650</c:v>
                </c:pt>
                <c:pt idx="1142">
                  <c:v>33651</c:v>
                </c:pt>
                <c:pt idx="1143">
                  <c:v>33652</c:v>
                </c:pt>
                <c:pt idx="1144">
                  <c:v>33653</c:v>
                </c:pt>
                <c:pt idx="1145">
                  <c:v>33654</c:v>
                </c:pt>
                <c:pt idx="1146">
                  <c:v>33655</c:v>
                </c:pt>
                <c:pt idx="1147">
                  <c:v>33656</c:v>
                </c:pt>
                <c:pt idx="1148">
                  <c:v>33657</c:v>
                </c:pt>
                <c:pt idx="1149">
                  <c:v>33658</c:v>
                </c:pt>
                <c:pt idx="1150">
                  <c:v>33659</c:v>
                </c:pt>
                <c:pt idx="1151">
                  <c:v>33660</c:v>
                </c:pt>
                <c:pt idx="1152">
                  <c:v>33661</c:v>
                </c:pt>
                <c:pt idx="1153">
                  <c:v>33662</c:v>
                </c:pt>
                <c:pt idx="1154">
                  <c:v>33663</c:v>
                </c:pt>
                <c:pt idx="1155">
                  <c:v>33664</c:v>
                </c:pt>
                <c:pt idx="1156">
                  <c:v>33665</c:v>
                </c:pt>
                <c:pt idx="1157">
                  <c:v>33666</c:v>
                </c:pt>
                <c:pt idx="1158">
                  <c:v>33667</c:v>
                </c:pt>
                <c:pt idx="1159">
                  <c:v>33668</c:v>
                </c:pt>
                <c:pt idx="1160">
                  <c:v>33669</c:v>
                </c:pt>
                <c:pt idx="1161">
                  <c:v>33670</c:v>
                </c:pt>
                <c:pt idx="1162">
                  <c:v>33671</c:v>
                </c:pt>
                <c:pt idx="1163">
                  <c:v>33672</c:v>
                </c:pt>
                <c:pt idx="1164">
                  <c:v>33673</c:v>
                </c:pt>
                <c:pt idx="1165">
                  <c:v>33674</c:v>
                </c:pt>
                <c:pt idx="1166">
                  <c:v>33675</c:v>
                </c:pt>
                <c:pt idx="1167">
                  <c:v>33676</c:v>
                </c:pt>
                <c:pt idx="1168">
                  <c:v>33677</c:v>
                </c:pt>
                <c:pt idx="1169">
                  <c:v>33678</c:v>
                </c:pt>
                <c:pt idx="1170">
                  <c:v>33679</c:v>
                </c:pt>
                <c:pt idx="1171">
                  <c:v>33680</c:v>
                </c:pt>
                <c:pt idx="1172">
                  <c:v>33681</c:v>
                </c:pt>
                <c:pt idx="1173">
                  <c:v>33682</c:v>
                </c:pt>
                <c:pt idx="1174">
                  <c:v>33683</c:v>
                </c:pt>
                <c:pt idx="1175">
                  <c:v>33684</c:v>
                </c:pt>
                <c:pt idx="1176">
                  <c:v>33685</c:v>
                </c:pt>
                <c:pt idx="1177">
                  <c:v>33686</c:v>
                </c:pt>
                <c:pt idx="1178">
                  <c:v>33687</c:v>
                </c:pt>
                <c:pt idx="1179">
                  <c:v>33688</c:v>
                </c:pt>
                <c:pt idx="1180">
                  <c:v>33689</c:v>
                </c:pt>
                <c:pt idx="1181">
                  <c:v>33690</c:v>
                </c:pt>
                <c:pt idx="1182">
                  <c:v>33691</c:v>
                </c:pt>
                <c:pt idx="1183">
                  <c:v>33692</c:v>
                </c:pt>
                <c:pt idx="1184">
                  <c:v>33693</c:v>
                </c:pt>
                <c:pt idx="1185">
                  <c:v>33694</c:v>
                </c:pt>
                <c:pt idx="1186">
                  <c:v>33695</c:v>
                </c:pt>
                <c:pt idx="1187">
                  <c:v>33696</c:v>
                </c:pt>
                <c:pt idx="1188">
                  <c:v>33697</c:v>
                </c:pt>
                <c:pt idx="1189">
                  <c:v>33698</c:v>
                </c:pt>
                <c:pt idx="1190">
                  <c:v>33699</c:v>
                </c:pt>
                <c:pt idx="1191">
                  <c:v>33700</c:v>
                </c:pt>
                <c:pt idx="1192">
                  <c:v>33701</c:v>
                </c:pt>
                <c:pt idx="1193">
                  <c:v>33702</c:v>
                </c:pt>
                <c:pt idx="1194">
                  <c:v>33703</c:v>
                </c:pt>
                <c:pt idx="1195">
                  <c:v>33704</c:v>
                </c:pt>
                <c:pt idx="1196">
                  <c:v>33705</c:v>
                </c:pt>
                <c:pt idx="1197">
                  <c:v>33706</c:v>
                </c:pt>
                <c:pt idx="1198">
                  <c:v>33707</c:v>
                </c:pt>
                <c:pt idx="1199">
                  <c:v>33708</c:v>
                </c:pt>
                <c:pt idx="1200">
                  <c:v>33709</c:v>
                </c:pt>
                <c:pt idx="1201">
                  <c:v>33710</c:v>
                </c:pt>
                <c:pt idx="1202">
                  <c:v>33711</c:v>
                </c:pt>
                <c:pt idx="1203">
                  <c:v>33712</c:v>
                </c:pt>
                <c:pt idx="1204">
                  <c:v>33713</c:v>
                </c:pt>
                <c:pt idx="1205">
                  <c:v>33714</c:v>
                </c:pt>
                <c:pt idx="1206">
                  <c:v>33715</c:v>
                </c:pt>
                <c:pt idx="1207">
                  <c:v>33716</c:v>
                </c:pt>
                <c:pt idx="1208">
                  <c:v>33717</c:v>
                </c:pt>
                <c:pt idx="1209">
                  <c:v>33718</c:v>
                </c:pt>
                <c:pt idx="1210">
                  <c:v>33719</c:v>
                </c:pt>
                <c:pt idx="1211">
                  <c:v>33720</c:v>
                </c:pt>
                <c:pt idx="1212">
                  <c:v>33721</c:v>
                </c:pt>
                <c:pt idx="1213">
                  <c:v>33722</c:v>
                </c:pt>
                <c:pt idx="1214">
                  <c:v>33723</c:v>
                </c:pt>
                <c:pt idx="1215">
                  <c:v>33724</c:v>
                </c:pt>
                <c:pt idx="1216">
                  <c:v>33725</c:v>
                </c:pt>
                <c:pt idx="1217">
                  <c:v>33726</c:v>
                </c:pt>
                <c:pt idx="1218">
                  <c:v>33727</c:v>
                </c:pt>
                <c:pt idx="1219">
                  <c:v>33728</c:v>
                </c:pt>
                <c:pt idx="1220">
                  <c:v>33729</c:v>
                </c:pt>
                <c:pt idx="1221">
                  <c:v>33730</c:v>
                </c:pt>
                <c:pt idx="1222">
                  <c:v>33731</c:v>
                </c:pt>
                <c:pt idx="1223">
                  <c:v>33732</c:v>
                </c:pt>
                <c:pt idx="1224">
                  <c:v>33733</c:v>
                </c:pt>
                <c:pt idx="1225">
                  <c:v>33734</c:v>
                </c:pt>
                <c:pt idx="1226">
                  <c:v>33735</c:v>
                </c:pt>
                <c:pt idx="1227">
                  <c:v>33736</c:v>
                </c:pt>
                <c:pt idx="1228">
                  <c:v>33737</c:v>
                </c:pt>
                <c:pt idx="1229">
                  <c:v>33738</c:v>
                </c:pt>
                <c:pt idx="1230">
                  <c:v>33739</c:v>
                </c:pt>
                <c:pt idx="1231">
                  <c:v>33740</c:v>
                </c:pt>
                <c:pt idx="1232">
                  <c:v>33741</c:v>
                </c:pt>
                <c:pt idx="1233">
                  <c:v>33742</c:v>
                </c:pt>
                <c:pt idx="1234">
                  <c:v>33743</c:v>
                </c:pt>
                <c:pt idx="1235">
                  <c:v>33744</c:v>
                </c:pt>
                <c:pt idx="1236">
                  <c:v>33745</c:v>
                </c:pt>
                <c:pt idx="1237">
                  <c:v>33746</c:v>
                </c:pt>
                <c:pt idx="1238">
                  <c:v>33747</c:v>
                </c:pt>
                <c:pt idx="1239">
                  <c:v>33748</c:v>
                </c:pt>
                <c:pt idx="1240">
                  <c:v>33749</c:v>
                </c:pt>
                <c:pt idx="1241">
                  <c:v>33750</c:v>
                </c:pt>
                <c:pt idx="1242">
                  <c:v>33751</c:v>
                </c:pt>
                <c:pt idx="1243">
                  <c:v>33752</c:v>
                </c:pt>
                <c:pt idx="1244">
                  <c:v>33753</c:v>
                </c:pt>
                <c:pt idx="1245">
                  <c:v>33754</c:v>
                </c:pt>
                <c:pt idx="1246">
                  <c:v>33755</c:v>
                </c:pt>
                <c:pt idx="1247">
                  <c:v>33756</c:v>
                </c:pt>
                <c:pt idx="1248">
                  <c:v>33757</c:v>
                </c:pt>
                <c:pt idx="1249">
                  <c:v>33758</c:v>
                </c:pt>
                <c:pt idx="1250">
                  <c:v>33759</c:v>
                </c:pt>
                <c:pt idx="1251">
                  <c:v>33760</c:v>
                </c:pt>
                <c:pt idx="1252">
                  <c:v>33761</c:v>
                </c:pt>
                <c:pt idx="1253">
                  <c:v>33762</c:v>
                </c:pt>
                <c:pt idx="1254">
                  <c:v>33763</c:v>
                </c:pt>
                <c:pt idx="1255">
                  <c:v>33764</c:v>
                </c:pt>
                <c:pt idx="1256">
                  <c:v>33765</c:v>
                </c:pt>
                <c:pt idx="1257">
                  <c:v>33766</c:v>
                </c:pt>
                <c:pt idx="1258">
                  <c:v>33767</c:v>
                </c:pt>
                <c:pt idx="1259">
                  <c:v>33768</c:v>
                </c:pt>
                <c:pt idx="1260">
                  <c:v>33769</c:v>
                </c:pt>
                <c:pt idx="1261">
                  <c:v>33770</c:v>
                </c:pt>
                <c:pt idx="1262">
                  <c:v>33771</c:v>
                </c:pt>
                <c:pt idx="1263">
                  <c:v>33772</c:v>
                </c:pt>
                <c:pt idx="1264">
                  <c:v>33773</c:v>
                </c:pt>
                <c:pt idx="1265">
                  <c:v>33774</c:v>
                </c:pt>
                <c:pt idx="1266">
                  <c:v>33775</c:v>
                </c:pt>
                <c:pt idx="1267">
                  <c:v>33776</c:v>
                </c:pt>
                <c:pt idx="1268">
                  <c:v>33777</c:v>
                </c:pt>
                <c:pt idx="1269">
                  <c:v>33778</c:v>
                </c:pt>
                <c:pt idx="1270">
                  <c:v>33779</c:v>
                </c:pt>
                <c:pt idx="1271">
                  <c:v>33780</c:v>
                </c:pt>
                <c:pt idx="1272">
                  <c:v>33781</c:v>
                </c:pt>
                <c:pt idx="1273">
                  <c:v>33782</c:v>
                </c:pt>
                <c:pt idx="1274">
                  <c:v>33783</c:v>
                </c:pt>
                <c:pt idx="1275">
                  <c:v>33784</c:v>
                </c:pt>
                <c:pt idx="1276">
                  <c:v>33785</c:v>
                </c:pt>
                <c:pt idx="1277">
                  <c:v>33786</c:v>
                </c:pt>
                <c:pt idx="1278">
                  <c:v>33787</c:v>
                </c:pt>
                <c:pt idx="1279">
                  <c:v>33788</c:v>
                </c:pt>
                <c:pt idx="1280">
                  <c:v>33789</c:v>
                </c:pt>
                <c:pt idx="1281">
                  <c:v>33790</c:v>
                </c:pt>
                <c:pt idx="1282">
                  <c:v>33791</c:v>
                </c:pt>
                <c:pt idx="1283">
                  <c:v>33792</c:v>
                </c:pt>
                <c:pt idx="1284">
                  <c:v>33793</c:v>
                </c:pt>
                <c:pt idx="1285">
                  <c:v>33794</c:v>
                </c:pt>
                <c:pt idx="1286">
                  <c:v>33795</c:v>
                </c:pt>
                <c:pt idx="1287">
                  <c:v>33796</c:v>
                </c:pt>
                <c:pt idx="1288">
                  <c:v>33797</c:v>
                </c:pt>
                <c:pt idx="1289">
                  <c:v>33798</c:v>
                </c:pt>
                <c:pt idx="1290">
                  <c:v>33799</c:v>
                </c:pt>
                <c:pt idx="1291">
                  <c:v>33800</c:v>
                </c:pt>
                <c:pt idx="1292">
                  <c:v>33801</c:v>
                </c:pt>
                <c:pt idx="1293">
                  <c:v>33802</c:v>
                </c:pt>
                <c:pt idx="1294">
                  <c:v>33803</c:v>
                </c:pt>
                <c:pt idx="1295">
                  <c:v>33804</c:v>
                </c:pt>
                <c:pt idx="1296">
                  <c:v>33805</c:v>
                </c:pt>
                <c:pt idx="1297">
                  <c:v>33806</c:v>
                </c:pt>
                <c:pt idx="1298">
                  <c:v>33807</c:v>
                </c:pt>
                <c:pt idx="1299">
                  <c:v>33808</c:v>
                </c:pt>
                <c:pt idx="1300">
                  <c:v>33809</c:v>
                </c:pt>
                <c:pt idx="1301">
                  <c:v>33810</c:v>
                </c:pt>
                <c:pt idx="1302">
                  <c:v>33811</c:v>
                </c:pt>
                <c:pt idx="1303">
                  <c:v>33812</c:v>
                </c:pt>
                <c:pt idx="1304">
                  <c:v>33813</c:v>
                </c:pt>
                <c:pt idx="1305">
                  <c:v>33814</c:v>
                </c:pt>
                <c:pt idx="1306">
                  <c:v>33815</c:v>
                </c:pt>
                <c:pt idx="1307">
                  <c:v>33816</c:v>
                </c:pt>
                <c:pt idx="1308">
                  <c:v>33817</c:v>
                </c:pt>
                <c:pt idx="1309">
                  <c:v>33818</c:v>
                </c:pt>
                <c:pt idx="1310">
                  <c:v>33819</c:v>
                </c:pt>
                <c:pt idx="1311">
                  <c:v>33820</c:v>
                </c:pt>
                <c:pt idx="1312">
                  <c:v>33821</c:v>
                </c:pt>
                <c:pt idx="1313">
                  <c:v>33822</c:v>
                </c:pt>
                <c:pt idx="1314">
                  <c:v>33823</c:v>
                </c:pt>
                <c:pt idx="1315">
                  <c:v>33824</c:v>
                </c:pt>
                <c:pt idx="1316">
                  <c:v>33825</c:v>
                </c:pt>
                <c:pt idx="1317">
                  <c:v>33826</c:v>
                </c:pt>
                <c:pt idx="1318">
                  <c:v>33827</c:v>
                </c:pt>
                <c:pt idx="1319">
                  <c:v>33828</c:v>
                </c:pt>
                <c:pt idx="1320">
                  <c:v>33829</c:v>
                </c:pt>
                <c:pt idx="1321">
                  <c:v>33830</c:v>
                </c:pt>
                <c:pt idx="1322">
                  <c:v>33831</c:v>
                </c:pt>
                <c:pt idx="1323">
                  <c:v>33832</c:v>
                </c:pt>
                <c:pt idx="1324">
                  <c:v>33833</c:v>
                </c:pt>
                <c:pt idx="1325">
                  <c:v>33834</c:v>
                </c:pt>
                <c:pt idx="1326">
                  <c:v>33835</c:v>
                </c:pt>
                <c:pt idx="1327">
                  <c:v>33836</c:v>
                </c:pt>
                <c:pt idx="1328">
                  <c:v>33837</c:v>
                </c:pt>
                <c:pt idx="1329">
                  <c:v>33838</c:v>
                </c:pt>
                <c:pt idx="1330">
                  <c:v>33839</c:v>
                </c:pt>
                <c:pt idx="1331">
                  <c:v>33840</c:v>
                </c:pt>
                <c:pt idx="1332">
                  <c:v>33841</c:v>
                </c:pt>
                <c:pt idx="1333">
                  <c:v>33842</c:v>
                </c:pt>
                <c:pt idx="1334">
                  <c:v>33843</c:v>
                </c:pt>
                <c:pt idx="1335">
                  <c:v>33844</c:v>
                </c:pt>
                <c:pt idx="1336">
                  <c:v>33845</c:v>
                </c:pt>
                <c:pt idx="1337">
                  <c:v>33846</c:v>
                </c:pt>
                <c:pt idx="1338">
                  <c:v>33847</c:v>
                </c:pt>
                <c:pt idx="1339">
                  <c:v>33848</c:v>
                </c:pt>
                <c:pt idx="1340">
                  <c:v>33849</c:v>
                </c:pt>
                <c:pt idx="1341">
                  <c:v>33850</c:v>
                </c:pt>
                <c:pt idx="1342">
                  <c:v>33851</c:v>
                </c:pt>
                <c:pt idx="1343">
                  <c:v>33852</c:v>
                </c:pt>
                <c:pt idx="1344">
                  <c:v>33853</c:v>
                </c:pt>
                <c:pt idx="1345">
                  <c:v>33854</c:v>
                </c:pt>
                <c:pt idx="1346">
                  <c:v>33855</c:v>
                </c:pt>
                <c:pt idx="1347">
                  <c:v>33856</c:v>
                </c:pt>
                <c:pt idx="1348">
                  <c:v>33857</c:v>
                </c:pt>
                <c:pt idx="1349">
                  <c:v>33858</c:v>
                </c:pt>
                <c:pt idx="1350">
                  <c:v>33859</c:v>
                </c:pt>
                <c:pt idx="1351">
                  <c:v>33860</c:v>
                </c:pt>
                <c:pt idx="1352">
                  <c:v>33861</c:v>
                </c:pt>
                <c:pt idx="1353">
                  <c:v>33862</c:v>
                </c:pt>
                <c:pt idx="1354">
                  <c:v>33863</c:v>
                </c:pt>
                <c:pt idx="1355">
                  <c:v>33864</c:v>
                </c:pt>
                <c:pt idx="1356">
                  <c:v>33865</c:v>
                </c:pt>
                <c:pt idx="1357">
                  <c:v>33866</c:v>
                </c:pt>
                <c:pt idx="1358">
                  <c:v>33867</c:v>
                </c:pt>
                <c:pt idx="1359">
                  <c:v>33868</c:v>
                </c:pt>
                <c:pt idx="1360">
                  <c:v>33869</c:v>
                </c:pt>
                <c:pt idx="1361">
                  <c:v>33870</c:v>
                </c:pt>
                <c:pt idx="1362">
                  <c:v>33871</c:v>
                </c:pt>
                <c:pt idx="1363">
                  <c:v>33872</c:v>
                </c:pt>
                <c:pt idx="1364">
                  <c:v>33873</c:v>
                </c:pt>
                <c:pt idx="1365">
                  <c:v>33874</c:v>
                </c:pt>
                <c:pt idx="1366">
                  <c:v>33875</c:v>
                </c:pt>
                <c:pt idx="1367">
                  <c:v>33876</c:v>
                </c:pt>
                <c:pt idx="1368">
                  <c:v>33877</c:v>
                </c:pt>
                <c:pt idx="1369">
                  <c:v>33878</c:v>
                </c:pt>
                <c:pt idx="1370">
                  <c:v>33879</c:v>
                </c:pt>
                <c:pt idx="1371">
                  <c:v>33880</c:v>
                </c:pt>
                <c:pt idx="1372">
                  <c:v>33881</c:v>
                </c:pt>
                <c:pt idx="1373">
                  <c:v>33882</c:v>
                </c:pt>
                <c:pt idx="1374">
                  <c:v>33883</c:v>
                </c:pt>
                <c:pt idx="1375">
                  <c:v>33884</c:v>
                </c:pt>
                <c:pt idx="1376">
                  <c:v>33885</c:v>
                </c:pt>
                <c:pt idx="1377">
                  <c:v>33886</c:v>
                </c:pt>
                <c:pt idx="1378">
                  <c:v>33887</c:v>
                </c:pt>
                <c:pt idx="1379">
                  <c:v>33888</c:v>
                </c:pt>
                <c:pt idx="1380">
                  <c:v>33889</c:v>
                </c:pt>
                <c:pt idx="1381">
                  <c:v>33890</c:v>
                </c:pt>
                <c:pt idx="1382">
                  <c:v>33891</c:v>
                </c:pt>
                <c:pt idx="1383">
                  <c:v>33892</c:v>
                </c:pt>
                <c:pt idx="1384">
                  <c:v>33893</c:v>
                </c:pt>
                <c:pt idx="1385">
                  <c:v>33894</c:v>
                </c:pt>
                <c:pt idx="1386">
                  <c:v>33895</c:v>
                </c:pt>
                <c:pt idx="1387">
                  <c:v>33896</c:v>
                </c:pt>
                <c:pt idx="1388">
                  <c:v>33897</c:v>
                </c:pt>
                <c:pt idx="1389">
                  <c:v>33898</c:v>
                </c:pt>
                <c:pt idx="1390">
                  <c:v>33899</c:v>
                </c:pt>
                <c:pt idx="1391">
                  <c:v>33900</c:v>
                </c:pt>
                <c:pt idx="1392">
                  <c:v>33901</c:v>
                </c:pt>
                <c:pt idx="1393">
                  <c:v>33902</c:v>
                </c:pt>
                <c:pt idx="1394">
                  <c:v>33903</c:v>
                </c:pt>
                <c:pt idx="1395">
                  <c:v>33904</c:v>
                </c:pt>
                <c:pt idx="1396">
                  <c:v>33905</c:v>
                </c:pt>
                <c:pt idx="1397">
                  <c:v>33906</c:v>
                </c:pt>
                <c:pt idx="1398">
                  <c:v>33907</c:v>
                </c:pt>
                <c:pt idx="1399">
                  <c:v>33908</c:v>
                </c:pt>
                <c:pt idx="1400">
                  <c:v>33909</c:v>
                </c:pt>
                <c:pt idx="1401">
                  <c:v>33910</c:v>
                </c:pt>
                <c:pt idx="1402">
                  <c:v>33911</c:v>
                </c:pt>
                <c:pt idx="1403">
                  <c:v>33912</c:v>
                </c:pt>
                <c:pt idx="1404">
                  <c:v>33913</c:v>
                </c:pt>
                <c:pt idx="1405">
                  <c:v>33914</c:v>
                </c:pt>
                <c:pt idx="1406">
                  <c:v>33915</c:v>
                </c:pt>
                <c:pt idx="1407">
                  <c:v>33916</c:v>
                </c:pt>
                <c:pt idx="1408">
                  <c:v>33917</c:v>
                </c:pt>
                <c:pt idx="1409">
                  <c:v>33918</c:v>
                </c:pt>
                <c:pt idx="1410">
                  <c:v>33919</c:v>
                </c:pt>
                <c:pt idx="1411">
                  <c:v>33920</c:v>
                </c:pt>
                <c:pt idx="1412">
                  <c:v>33921</c:v>
                </c:pt>
                <c:pt idx="1413">
                  <c:v>33922</c:v>
                </c:pt>
                <c:pt idx="1414">
                  <c:v>33923</c:v>
                </c:pt>
                <c:pt idx="1415">
                  <c:v>33924</c:v>
                </c:pt>
                <c:pt idx="1416">
                  <c:v>33925</c:v>
                </c:pt>
                <c:pt idx="1417">
                  <c:v>33926</c:v>
                </c:pt>
                <c:pt idx="1418">
                  <c:v>33927</c:v>
                </c:pt>
                <c:pt idx="1419">
                  <c:v>33928</c:v>
                </c:pt>
                <c:pt idx="1420">
                  <c:v>33929</c:v>
                </c:pt>
                <c:pt idx="1421">
                  <c:v>33930</c:v>
                </c:pt>
                <c:pt idx="1422">
                  <c:v>33931</c:v>
                </c:pt>
                <c:pt idx="1423">
                  <c:v>33932</c:v>
                </c:pt>
                <c:pt idx="1424">
                  <c:v>33933</c:v>
                </c:pt>
                <c:pt idx="1425">
                  <c:v>33934</c:v>
                </c:pt>
                <c:pt idx="1426">
                  <c:v>33935</c:v>
                </c:pt>
                <c:pt idx="1427">
                  <c:v>33936</c:v>
                </c:pt>
                <c:pt idx="1428">
                  <c:v>33937</c:v>
                </c:pt>
                <c:pt idx="1429">
                  <c:v>33938</c:v>
                </c:pt>
                <c:pt idx="1430">
                  <c:v>33939</c:v>
                </c:pt>
                <c:pt idx="1431">
                  <c:v>33940</c:v>
                </c:pt>
                <c:pt idx="1432">
                  <c:v>33941</c:v>
                </c:pt>
                <c:pt idx="1433">
                  <c:v>33942</c:v>
                </c:pt>
                <c:pt idx="1434">
                  <c:v>33943</c:v>
                </c:pt>
                <c:pt idx="1435">
                  <c:v>33944</c:v>
                </c:pt>
                <c:pt idx="1436">
                  <c:v>33945</c:v>
                </c:pt>
                <c:pt idx="1437">
                  <c:v>33946</c:v>
                </c:pt>
                <c:pt idx="1438">
                  <c:v>33947</c:v>
                </c:pt>
                <c:pt idx="1439">
                  <c:v>33948</c:v>
                </c:pt>
                <c:pt idx="1440">
                  <c:v>33949</c:v>
                </c:pt>
                <c:pt idx="1441">
                  <c:v>33950</c:v>
                </c:pt>
                <c:pt idx="1442">
                  <c:v>33951</c:v>
                </c:pt>
                <c:pt idx="1443">
                  <c:v>33952</c:v>
                </c:pt>
                <c:pt idx="1444">
                  <c:v>33953</c:v>
                </c:pt>
                <c:pt idx="1445">
                  <c:v>33954</c:v>
                </c:pt>
                <c:pt idx="1446">
                  <c:v>33955</c:v>
                </c:pt>
                <c:pt idx="1447">
                  <c:v>33956</c:v>
                </c:pt>
                <c:pt idx="1448">
                  <c:v>33957</c:v>
                </c:pt>
                <c:pt idx="1449">
                  <c:v>33958</c:v>
                </c:pt>
                <c:pt idx="1450">
                  <c:v>33959</c:v>
                </c:pt>
                <c:pt idx="1451">
                  <c:v>33960</c:v>
                </c:pt>
                <c:pt idx="1452">
                  <c:v>33961</c:v>
                </c:pt>
                <c:pt idx="1453">
                  <c:v>33962</c:v>
                </c:pt>
                <c:pt idx="1454">
                  <c:v>33963</c:v>
                </c:pt>
                <c:pt idx="1455">
                  <c:v>33964</c:v>
                </c:pt>
                <c:pt idx="1456">
                  <c:v>33965</c:v>
                </c:pt>
                <c:pt idx="1457">
                  <c:v>33966</c:v>
                </c:pt>
                <c:pt idx="1458">
                  <c:v>33967</c:v>
                </c:pt>
                <c:pt idx="1459">
                  <c:v>33968</c:v>
                </c:pt>
                <c:pt idx="1460">
                  <c:v>33969</c:v>
                </c:pt>
                <c:pt idx="1461">
                  <c:v>33970</c:v>
                </c:pt>
                <c:pt idx="1462">
                  <c:v>33971</c:v>
                </c:pt>
                <c:pt idx="1463">
                  <c:v>33972</c:v>
                </c:pt>
                <c:pt idx="1464">
                  <c:v>33973</c:v>
                </c:pt>
                <c:pt idx="1465">
                  <c:v>33974</c:v>
                </c:pt>
                <c:pt idx="1466">
                  <c:v>33975</c:v>
                </c:pt>
                <c:pt idx="1467">
                  <c:v>33976</c:v>
                </c:pt>
                <c:pt idx="1468">
                  <c:v>33977</c:v>
                </c:pt>
                <c:pt idx="1469">
                  <c:v>33978</c:v>
                </c:pt>
                <c:pt idx="1470">
                  <c:v>33979</c:v>
                </c:pt>
                <c:pt idx="1471">
                  <c:v>33980</c:v>
                </c:pt>
                <c:pt idx="1472">
                  <c:v>33981</c:v>
                </c:pt>
                <c:pt idx="1473">
                  <c:v>33982</c:v>
                </c:pt>
                <c:pt idx="1474">
                  <c:v>33983</c:v>
                </c:pt>
                <c:pt idx="1475">
                  <c:v>33984</c:v>
                </c:pt>
                <c:pt idx="1476">
                  <c:v>33985</c:v>
                </c:pt>
                <c:pt idx="1477">
                  <c:v>33986</c:v>
                </c:pt>
                <c:pt idx="1478">
                  <c:v>33987</c:v>
                </c:pt>
                <c:pt idx="1479">
                  <c:v>33988</c:v>
                </c:pt>
                <c:pt idx="1480">
                  <c:v>33989</c:v>
                </c:pt>
                <c:pt idx="1481">
                  <c:v>33990</c:v>
                </c:pt>
                <c:pt idx="1482">
                  <c:v>33991</c:v>
                </c:pt>
                <c:pt idx="1483">
                  <c:v>33992</c:v>
                </c:pt>
                <c:pt idx="1484">
                  <c:v>33993</c:v>
                </c:pt>
                <c:pt idx="1485">
                  <c:v>33994</c:v>
                </c:pt>
                <c:pt idx="1486">
                  <c:v>33995</c:v>
                </c:pt>
                <c:pt idx="1487">
                  <c:v>33996</c:v>
                </c:pt>
                <c:pt idx="1488">
                  <c:v>33997</c:v>
                </c:pt>
                <c:pt idx="1489">
                  <c:v>33998</c:v>
                </c:pt>
                <c:pt idx="1490">
                  <c:v>33999</c:v>
                </c:pt>
                <c:pt idx="1491">
                  <c:v>34000</c:v>
                </c:pt>
                <c:pt idx="1492">
                  <c:v>34001</c:v>
                </c:pt>
                <c:pt idx="1493">
                  <c:v>34002</c:v>
                </c:pt>
                <c:pt idx="1494">
                  <c:v>34003</c:v>
                </c:pt>
                <c:pt idx="1495">
                  <c:v>34004</c:v>
                </c:pt>
                <c:pt idx="1496">
                  <c:v>34005</c:v>
                </c:pt>
                <c:pt idx="1497">
                  <c:v>34006</c:v>
                </c:pt>
                <c:pt idx="1498">
                  <c:v>34007</c:v>
                </c:pt>
                <c:pt idx="1499">
                  <c:v>34008</c:v>
                </c:pt>
                <c:pt idx="1500">
                  <c:v>34009</c:v>
                </c:pt>
                <c:pt idx="1501">
                  <c:v>34010</c:v>
                </c:pt>
                <c:pt idx="1502">
                  <c:v>34011</c:v>
                </c:pt>
                <c:pt idx="1503">
                  <c:v>34012</c:v>
                </c:pt>
                <c:pt idx="1504">
                  <c:v>34013</c:v>
                </c:pt>
                <c:pt idx="1505">
                  <c:v>34014</c:v>
                </c:pt>
                <c:pt idx="1506">
                  <c:v>34015</c:v>
                </c:pt>
                <c:pt idx="1507">
                  <c:v>34016</c:v>
                </c:pt>
                <c:pt idx="1508">
                  <c:v>34017</c:v>
                </c:pt>
                <c:pt idx="1509">
                  <c:v>34018</c:v>
                </c:pt>
                <c:pt idx="1510">
                  <c:v>34019</c:v>
                </c:pt>
                <c:pt idx="1511">
                  <c:v>34020</c:v>
                </c:pt>
                <c:pt idx="1512">
                  <c:v>34021</c:v>
                </c:pt>
                <c:pt idx="1513">
                  <c:v>34022</c:v>
                </c:pt>
                <c:pt idx="1514">
                  <c:v>34023</c:v>
                </c:pt>
                <c:pt idx="1515">
                  <c:v>34024</c:v>
                </c:pt>
                <c:pt idx="1516">
                  <c:v>34025</c:v>
                </c:pt>
                <c:pt idx="1517">
                  <c:v>34026</c:v>
                </c:pt>
                <c:pt idx="1518">
                  <c:v>34027</c:v>
                </c:pt>
                <c:pt idx="1519">
                  <c:v>34028</c:v>
                </c:pt>
                <c:pt idx="1520">
                  <c:v>34029</c:v>
                </c:pt>
                <c:pt idx="1521">
                  <c:v>34030</c:v>
                </c:pt>
                <c:pt idx="1522">
                  <c:v>34031</c:v>
                </c:pt>
                <c:pt idx="1523">
                  <c:v>34032</c:v>
                </c:pt>
                <c:pt idx="1524">
                  <c:v>34033</c:v>
                </c:pt>
                <c:pt idx="1525">
                  <c:v>34034</c:v>
                </c:pt>
                <c:pt idx="1526">
                  <c:v>34035</c:v>
                </c:pt>
                <c:pt idx="1527">
                  <c:v>34036</c:v>
                </c:pt>
                <c:pt idx="1528">
                  <c:v>34037</c:v>
                </c:pt>
                <c:pt idx="1529">
                  <c:v>34038</c:v>
                </c:pt>
                <c:pt idx="1530">
                  <c:v>34039</c:v>
                </c:pt>
                <c:pt idx="1531">
                  <c:v>34040</c:v>
                </c:pt>
                <c:pt idx="1532">
                  <c:v>34041</c:v>
                </c:pt>
                <c:pt idx="1533">
                  <c:v>34042</c:v>
                </c:pt>
                <c:pt idx="1534">
                  <c:v>34043</c:v>
                </c:pt>
                <c:pt idx="1535">
                  <c:v>34044</c:v>
                </c:pt>
                <c:pt idx="1536">
                  <c:v>34045</c:v>
                </c:pt>
                <c:pt idx="1537">
                  <c:v>34046</c:v>
                </c:pt>
                <c:pt idx="1538">
                  <c:v>34047</c:v>
                </c:pt>
                <c:pt idx="1539">
                  <c:v>34048</c:v>
                </c:pt>
                <c:pt idx="1540">
                  <c:v>34049</c:v>
                </c:pt>
                <c:pt idx="1541">
                  <c:v>34050</c:v>
                </c:pt>
                <c:pt idx="1542">
                  <c:v>34051</c:v>
                </c:pt>
                <c:pt idx="1543">
                  <c:v>34052</c:v>
                </c:pt>
                <c:pt idx="1544">
                  <c:v>34053</c:v>
                </c:pt>
                <c:pt idx="1545">
                  <c:v>34054</c:v>
                </c:pt>
                <c:pt idx="1546">
                  <c:v>34055</c:v>
                </c:pt>
                <c:pt idx="1547">
                  <c:v>34056</c:v>
                </c:pt>
                <c:pt idx="1548">
                  <c:v>34057</c:v>
                </c:pt>
                <c:pt idx="1549">
                  <c:v>34058</c:v>
                </c:pt>
                <c:pt idx="1550">
                  <c:v>34059</c:v>
                </c:pt>
                <c:pt idx="1551">
                  <c:v>34060</c:v>
                </c:pt>
                <c:pt idx="1552">
                  <c:v>34061</c:v>
                </c:pt>
                <c:pt idx="1553">
                  <c:v>34062</c:v>
                </c:pt>
                <c:pt idx="1554">
                  <c:v>34063</c:v>
                </c:pt>
                <c:pt idx="1555">
                  <c:v>34064</c:v>
                </c:pt>
                <c:pt idx="1556">
                  <c:v>34065</c:v>
                </c:pt>
                <c:pt idx="1557">
                  <c:v>34066</c:v>
                </c:pt>
                <c:pt idx="1558">
                  <c:v>34067</c:v>
                </c:pt>
                <c:pt idx="1559">
                  <c:v>34068</c:v>
                </c:pt>
                <c:pt idx="1560">
                  <c:v>34069</c:v>
                </c:pt>
                <c:pt idx="1561">
                  <c:v>34070</c:v>
                </c:pt>
                <c:pt idx="1562">
                  <c:v>34071</c:v>
                </c:pt>
                <c:pt idx="1563">
                  <c:v>34072</c:v>
                </c:pt>
                <c:pt idx="1564">
                  <c:v>34073</c:v>
                </c:pt>
                <c:pt idx="1565">
                  <c:v>34074</c:v>
                </c:pt>
                <c:pt idx="1566">
                  <c:v>34075</c:v>
                </c:pt>
                <c:pt idx="1567">
                  <c:v>34076</c:v>
                </c:pt>
                <c:pt idx="1568">
                  <c:v>34077</c:v>
                </c:pt>
                <c:pt idx="1569">
                  <c:v>34078</c:v>
                </c:pt>
                <c:pt idx="1570">
                  <c:v>34079</c:v>
                </c:pt>
                <c:pt idx="1571">
                  <c:v>34080</c:v>
                </c:pt>
                <c:pt idx="1572">
                  <c:v>34081</c:v>
                </c:pt>
                <c:pt idx="1573">
                  <c:v>34082</c:v>
                </c:pt>
                <c:pt idx="1574">
                  <c:v>34083</c:v>
                </c:pt>
                <c:pt idx="1575">
                  <c:v>34084</c:v>
                </c:pt>
                <c:pt idx="1576">
                  <c:v>34085</c:v>
                </c:pt>
                <c:pt idx="1577">
                  <c:v>34086</c:v>
                </c:pt>
                <c:pt idx="1578">
                  <c:v>34087</c:v>
                </c:pt>
                <c:pt idx="1579">
                  <c:v>34088</c:v>
                </c:pt>
                <c:pt idx="1580">
                  <c:v>34089</c:v>
                </c:pt>
                <c:pt idx="1581">
                  <c:v>34090</c:v>
                </c:pt>
                <c:pt idx="1582">
                  <c:v>34091</c:v>
                </c:pt>
                <c:pt idx="1583">
                  <c:v>34092</c:v>
                </c:pt>
                <c:pt idx="1584">
                  <c:v>34093</c:v>
                </c:pt>
                <c:pt idx="1585">
                  <c:v>34094</c:v>
                </c:pt>
                <c:pt idx="1586">
                  <c:v>34095</c:v>
                </c:pt>
                <c:pt idx="1587">
                  <c:v>34096</c:v>
                </c:pt>
                <c:pt idx="1588">
                  <c:v>34097</c:v>
                </c:pt>
                <c:pt idx="1589">
                  <c:v>34098</c:v>
                </c:pt>
                <c:pt idx="1590">
                  <c:v>34099</c:v>
                </c:pt>
                <c:pt idx="1591">
                  <c:v>34100</c:v>
                </c:pt>
                <c:pt idx="1592">
                  <c:v>34101</c:v>
                </c:pt>
                <c:pt idx="1593">
                  <c:v>34102</c:v>
                </c:pt>
                <c:pt idx="1594">
                  <c:v>34103</c:v>
                </c:pt>
                <c:pt idx="1595">
                  <c:v>34104</c:v>
                </c:pt>
                <c:pt idx="1596">
                  <c:v>34105</c:v>
                </c:pt>
                <c:pt idx="1597">
                  <c:v>34106</c:v>
                </c:pt>
                <c:pt idx="1598">
                  <c:v>34107</c:v>
                </c:pt>
                <c:pt idx="1599">
                  <c:v>34108</c:v>
                </c:pt>
                <c:pt idx="1600">
                  <c:v>34109</c:v>
                </c:pt>
                <c:pt idx="1601">
                  <c:v>34110</c:v>
                </c:pt>
                <c:pt idx="1602">
                  <c:v>34111</c:v>
                </c:pt>
                <c:pt idx="1603">
                  <c:v>34112</c:v>
                </c:pt>
                <c:pt idx="1604">
                  <c:v>34113</c:v>
                </c:pt>
                <c:pt idx="1605">
                  <c:v>34114</c:v>
                </c:pt>
                <c:pt idx="1606">
                  <c:v>34115</c:v>
                </c:pt>
                <c:pt idx="1607">
                  <c:v>34116</c:v>
                </c:pt>
                <c:pt idx="1608">
                  <c:v>34117</c:v>
                </c:pt>
                <c:pt idx="1609">
                  <c:v>34118</c:v>
                </c:pt>
                <c:pt idx="1610">
                  <c:v>34119</c:v>
                </c:pt>
                <c:pt idx="1611">
                  <c:v>34120</c:v>
                </c:pt>
                <c:pt idx="1612">
                  <c:v>34121</c:v>
                </c:pt>
                <c:pt idx="1613">
                  <c:v>34122</c:v>
                </c:pt>
                <c:pt idx="1614">
                  <c:v>34123</c:v>
                </c:pt>
                <c:pt idx="1615">
                  <c:v>34124</c:v>
                </c:pt>
                <c:pt idx="1616">
                  <c:v>34125</c:v>
                </c:pt>
                <c:pt idx="1617">
                  <c:v>34126</c:v>
                </c:pt>
                <c:pt idx="1618">
                  <c:v>34127</c:v>
                </c:pt>
                <c:pt idx="1619">
                  <c:v>34128</c:v>
                </c:pt>
                <c:pt idx="1620">
                  <c:v>34129</c:v>
                </c:pt>
                <c:pt idx="1621">
                  <c:v>34130</c:v>
                </c:pt>
                <c:pt idx="1622">
                  <c:v>34131</c:v>
                </c:pt>
                <c:pt idx="1623">
                  <c:v>34132</c:v>
                </c:pt>
                <c:pt idx="1624">
                  <c:v>34133</c:v>
                </c:pt>
                <c:pt idx="1625">
                  <c:v>34134</c:v>
                </c:pt>
                <c:pt idx="1626">
                  <c:v>34135</c:v>
                </c:pt>
                <c:pt idx="1627">
                  <c:v>34136</c:v>
                </c:pt>
                <c:pt idx="1628">
                  <c:v>34137</c:v>
                </c:pt>
                <c:pt idx="1629">
                  <c:v>34138</c:v>
                </c:pt>
                <c:pt idx="1630">
                  <c:v>34139</c:v>
                </c:pt>
                <c:pt idx="1631">
                  <c:v>34140</c:v>
                </c:pt>
                <c:pt idx="1632">
                  <c:v>34141</c:v>
                </c:pt>
                <c:pt idx="1633">
                  <c:v>34142</c:v>
                </c:pt>
                <c:pt idx="1634">
                  <c:v>34143</c:v>
                </c:pt>
                <c:pt idx="1635">
                  <c:v>34144</c:v>
                </c:pt>
                <c:pt idx="1636">
                  <c:v>34145</c:v>
                </c:pt>
                <c:pt idx="1637">
                  <c:v>34146</c:v>
                </c:pt>
                <c:pt idx="1638">
                  <c:v>34147</c:v>
                </c:pt>
                <c:pt idx="1639">
                  <c:v>34148</c:v>
                </c:pt>
                <c:pt idx="1640">
                  <c:v>34149</c:v>
                </c:pt>
                <c:pt idx="1641">
                  <c:v>34150</c:v>
                </c:pt>
                <c:pt idx="1642">
                  <c:v>34151</c:v>
                </c:pt>
                <c:pt idx="1643">
                  <c:v>34152</c:v>
                </c:pt>
                <c:pt idx="1644">
                  <c:v>34153</c:v>
                </c:pt>
                <c:pt idx="1645">
                  <c:v>34154</c:v>
                </c:pt>
                <c:pt idx="1646">
                  <c:v>34155</c:v>
                </c:pt>
                <c:pt idx="1647">
                  <c:v>34156</c:v>
                </c:pt>
                <c:pt idx="1648">
                  <c:v>34157</c:v>
                </c:pt>
                <c:pt idx="1649">
                  <c:v>34158</c:v>
                </c:pt>
                <c:pt idx="1650">
                  <c:v>34159</c:v>
                </c:pt>
                <c:pt idx="1651">
                  <c:v>34160</c:v>
                </c:pt>
                <c:pt idx="1652">
                  <c:v>34161</c:v>
                </c:pt>
                <c:pt idx="1653">
                  <c:v>34162</c:v>
                </c:pt>
                <c:pt idx="1654">
                  <c:v>34163</c:v>
                </c:pt>
                <c:pt idx="1655">
                  <c:v>34164</c:v>
                </c:pt>
                <c:pt idx="1656">
                  <c:v>34165</c:v>
                </c:pt>
                <c:pt idx="1657">
                  <c:v>34166</c:v>
                </c:pt>
                <c:pt idx="1658">
                  <c:v>34167</c:v>
                </c:pt>
                <c:pt idx="1659">
                  <c:v>34168</c:v>
                </c:pt>
                <c:pt idx="1660">
                  <c:v>34169</c:v>
                </c:pt>
                <c:pt idx="1661">
                  <c:v>34170</c:v>
                </c:pt>
                <c:pt idx="1662">
                  <c:v>34171</c:v>
                </c:pt>
                <c:pt idx="1663">
                  <c:v>34172</c:v>
                </c:pt>
                <c:pt idx="1664">
                  <c:v>34173</c:v>
                </c:pt>
                <c:pt idx="1665">
                  <c:v>34174</c:v>
                </c:pt>
                <c:pt idx="1666">
                  <c:v>34175</c:v>
                </c:pt>
                <c:pt idx="1667">
                  <c:v>34176</c:v>
                </c:pt>
                <c:pt idx="1668">
                  <c:v>34177</c:v>
                </c:pt>
                <c:pt idx="1669">
                  <c:v>34178</c:v>
                </c:pt>
                <c:pt idx="1670">
                  <c:v>34179</c:v>
                </c:pt>
                <c:pt idx="1671">
                  <c:v>34180</c:v>
                </c:pt>
                <c:pt idx="1672">
                  <c:v>34181</c:v>
                </c:pt>
                <c:pt idx="1673">
                  <c:v>34182</c:v>
                </c:pt>
                <c:pt idx="1674">
                  <c:v>34183</c:v>
                </c:pt>
                <c:pt idx="1675">
                  <c:v>34184</c:v>
                </c:pt>
                <c:pt idx="1676">
                  <c:v>34185</c:v>
                </c:pt>
                <c:pt idx="1677">
                  <c:v>34186</c:v>
                </c:pt>
                <c:pt idx="1678">
                  <c:v>34187</c:v>
                </c:pt>
                <c:pt idx="1679">
                  <c:v>34188</c:v>
                </c:pt>
                <c:pt idx="1680">
                  <c:v>34189</c:v>
                </c:pt>
                <c:pt idx="1681">
                  <c:v>34190</c:v>
                </c:pt>
                <c:pt idx="1682">
                  <c:v>34191</c:v>
                </c:pt>
                <c:pt idx="1683">
                  <c:v>34192</c:v>
                </c:pt>
                <c:pt idx="1684">
                  <c:v>34193</c:v>
                </c:pt>
                <c:pt idx="1685">
                  <c:v>34194</c:v>
                </c:pt>
                <c:pt idx="1686">
                  <c:v>34195</c:v>
                </c:pt>
                <c:pt idx="1687">
                  <c:v>34196</c:v>
                </c:pt>
                <c:pt idx="1688">
                  <c:v>34197</c:v>
                </c:pt>
                <c:pt idx="1689">
                  <c:v>34198</c:v>
                </c:pt>
                <c:pt idx="1690">
                  <c:v>34199</c:v>
                </c:pt>
                <c:pt idx="1691">
                  <c:v>34200</c:v>
                </c:pt>
                <c:pt idx="1692">
                  <c:v>34201</c:v>
                </c:pt>
                <c:pt idx="1693">
                  <c:v>34202</c:v>
                </c:pt>
                <c:pt idx="1694">
                  <c:v>34203</c:v>
                </c:pt>
                <c:pt idx="1695">
                  <c:v>34204</c:v>
                </c:pt>
                <c:pt idx="1696">
                  <c:v>34205</c:v>
                </c:pt>
                <c:pt idx="1697">
                  <c:v>34206</c:v>
                </c:pt>
                <c:pt idx="1698">
                  <c:v>34207</c:v>
                </c:pt>
                <c:pt idx="1699">
                  <c:v>34208</c:v>
                </c:pt>
                <c:pt idx="1700">
                  <c:v>34209</c:v>
                </c:pt>
                <c:pt idx="1701">
                  <c:v>34210</c:v>
                </c:pt>
                <c:pt idx="1702">
                  <c:v>34211</c:v>
                </c:pt>
                <c:pt idx="1703">
                  <c:v>34212</c:v>
                </c:pt>
                <c:pt idx="1704">
                  <c:v>34213</c:v>
                </c:pt>
                <c:pt idx="1705">
                  <c:v>34214</c:v>
                </c:pt>
                <c:pt idx="1706">
                  <c:v>34215</c:v>
                </c:pt>
                <c:pt idx="1707">
                  <c:v>34216</c:v>
                </c:pt>
                <c:pt idx="1708">
                  <c:v>34217</c:v>
                </c:pt>
                <c:pt idx="1709">
                  <c:v>34218</c:v>
                </c:pt>
                <c:pt idx="1710">
                  <c:v>34219</c:v>
                </c:pt>
                <c:pt idx="1711">
                  <c:v>34220</c:v>
                </c:pt>
                <c:pt idx="1712">
                  <c:v>34221</c:v>
                </c:pt>
                <c:pt idx="1713">
                  <c:v>34222</c:v>
                </c:pt>
                <c:pt idx="1714">
                  <c:v>34223</c:v>
                </c:pt>
                <c:pt idx="1715">
                  <c:v>34224</c:v>
                </c:pt>
                <c:pt idx="1716">
                  <c:v>34225</c:v>
                </c:pt>
                <c:pt idx="1717">
                  <c:v>34226</c:v>
                </c:pt>
                <c:pt idx="1718">
                  <c:v>34227</c:v>
                </c:pt>
                <c:pt idx="1719">
                  <c:v>34228</c:v>
                </c:pt>
                <c:pt idx="1720">
                  <c:v>34229</c:v>
                </c:pt>
                <c:pt idx="1721">
                  <c:v>34230</c:v>
                </c:pt>
                <c:pt idx="1722">
                  <c:v>34231</c:v>
                </c:pt>
                <c:pt idx="1723">
                  <c:v>34232</c:v>
                </c:pt>
                <c:pt idx="1724">
                  <c:v>34233</c:v>
                </c:pt>
                <c:pt idx="1725">
                  <c:v>34234</c:v>
                </c:pt>
                <c:pt idx="1726">
                  <c:v>34235</c:v>
                </c:pt>
                <c:pt idx="1727">
                  <c:v>34236</c:v>
                </c:pt>
                <c:pt idx="1728">
                  <c:v>34237</c:v>
                </c:pt>
                <c:pt idx="1729">
                  <c:v>34238</c:v>
                </c:pt>
                <c:pt idx="1730">
                  <c:v>34239</c:v>
                </c:pt>
                <c:pt idx="1731">
                  <c:v>34240</c:v>
                </c:pt>
                <c:pt idx="1732">
                  <c:v>34241</c:v>
                </c:pt>
                <c:pt idx="1733">
                  <c:v>34242</c:v>
                </c:pt>
                <c:pt idx="1734">
                  <c:v>34243</c:v>
                </c:pt>
                <c:pt idx="1735">
                  <c:v>34244</c:v>
                </c:pt>
                <c:pt idx="1736">
                  <c:v>34245</c:v>
                </c:pt>
                <c:pt idx="1737">
                  <c:v>34246</c:v>
                </c:pt>
                <c:pt idx="1738">
                  <c:v>34247</c:v>
                </c:pt>
                <c:pt idx="1739">
                  <c:v>34248</c:v>
                </c:pt>
                <c:pt idx="1740">
                  <c:v>34249</c:v>
                </c:pt>
                <c:pt idx="1741">
                  <c:v>34250</c:v>
                </c:pt>
                <c:pt idx="1742">
                  <c:v>34251</c:v>
                </c:pt>
                <c:pt idx="1743">
                  <c:v>34252</c:v>
                </c:pt>
                <c:pt idx="1744">
                  <c:v>34253</c:v>
                </c:pt>
                <c:pt idx="1745">
                  <c:v>34254</c:v>
                </c:pt>
                <c:pt idx="1746">
                  <c:v>34255</c:v>
                </c:pt>
                <c:pt idx="1747">
                  <c:v>34256</c:v>
                </c:pt>
                <c:pt idx="1748">
                  <c:v>34257</c:v>
                </c:pt>
                <c:pt idx="1749">
                  <c:v>34258</c:v>
                </c:pt>
                <c:pt idx="1750">
                  <c:v>34259</c:v>
                </c:pt>
                <c:pt idx="1751">
                  <c:v>34260</c:v>
                </c:pt>
                <c:pt idx="1752">
                  <c:v>34261</c:v>
                </c:pt>
                <c:pt idx="1753">
                  <c:v>34262</c:v>
                </c:pt>
                <c:pt idx="1754">
                  <c:v>34263</c:v>
                </c:pt>
                <c:pt idx="1755">
                  <c:v>34264</c:v>
                </c:pt>
                <c:pt idx="1756">
                  <c:v>34265</c:v>
                </c:pt>
                <c:pt idx="1757">
                  <c:v>34266</c:v>
                </c:pt>
                <c:pt idx="1758">
                  <c:v>34267</c:v>
                </c:pt>
                <c:pt idx="1759">
                  <c:v>34268</c:v>
                </c:pt>
                <c:pt idx="1760">
                  <c:v>34269</c:v>
                </c:pt>
                <c:pt idx="1761">
                  <c:v>34270</c:v>
                </c:pt>
                <c:pt idx="1762">
                  <c:v>34271</c:v>
                </c:pt>
                <c:pt idx="1763">
                  <c:v>34272</c:v>
                </c:pt>
                <c:pt idx="1764">
                  <c:v>34273</c:v>
                </c:pt>
                <c:pt idx="1765">
                  <c:v>34274</c:v>
                </c:pt>
                <c:pt idx="1766">
                  <c:v>34275</c:v>
                </c:pt>
                <c:pt idx="1767">
                  <c:v>34276</c:v>
                </c:pt>
                <c:pt idx="1768">
                  <c:v>34277</c:v>
                </c:pt>
                <c:pt idx="1769">
                  <c:v>34278</c:v>
                </c:pt>
                <c:pt idx="1770">
                  <c:v>34279</c:v>
                </c:pt>
                <c:pt idx="1771">
                  <c:v>34280</c:v>
                </c:pt>
                <c:pt idx="1772">
                  <c:v>34281</c:v>
                </c:pt>
                <c:pt idx="1773">
                  <c:v>34282</c:v>
                </c:pt>
                <c:pt idx="1774">
                  <c:v>34283</c:v>
                </c:pt>
                <c:pt idx="1775">
                  <c:v>34284</c:v>
                </c:pt>
                <c:pt idx="1776">
                  <c:v>34285</c:v>
                </c:pt>
                <c:pt idx="1777">
                  <c:v>34286</c:v>
                </c:pt>
                <c:pt idx="1778">
                  <c:v>34287</c:v>
                </c:pt>
                <c:pt idx="1779">
                  <c:v>34288</c:v>
                </c:pt>
                <c:pt idx="1780">
                  <c:v>34289</c:v>
                </c:pt>
                <c:pt idx="1781">
                  <c:v>34290</c:v>
                </c:pt>
                <c:pt idx="1782">
                  <c:v>34291</c:v>
                </c:pt>
                <c:pt idx="1783">
                  <c:v>34292</c:v>
                </c:pt>
                <c:pt idx="1784">
                  <c:v>34293</c:v>
                </c:pt>
                <c:pt idx="1785">
                  <c:v>34294</c:v>
                </c:pt>
                <c:pt idx="1786">
                  <c:v>34295</c:v>
                </c:pt>
                <c:pt idx="1787">
                  <c:v>34296</c:v>
                </c:pt>
                <c:pt idx="1788">
                  <c:v>34297</c:v>
                </c:pt>
                <c:pt idx="1789">
                  <c:v>34298</c:v>
                </c:pt>
                <c:pt idx="1790">
                  <c:v>34299</c:v>
                </c:pt>
                <c:pt idx="1791">
                  <c:v>34300</c:v>
                </c:pt>
                <c:pt idx="1792">
                  <c:v>34301</c:v>
                </c:pt>
                <c:pt idx="1793">
                  <c:v>34302</c:v>
                </c:pt>
                <c:pt idx="1794">
                  <c:v>34303</c:v>
                </c:pt>
                <c:pt idx="1795">
                  <c:v>34304</c:v>
                </c:pt>
                <c:pt idx="1796">
                  <c:v>34305</c:v>
                </c:pt>
                <c:pt idx="1797">
                  <c:v>34306</c:v>
                </c:pt>
                <c:pt idx="1798">
                  <c:v>34307</c:v>
                </c:pt>
                <c:pt idx="1799">
                  <c:v>34308</c:v>
                </c:pt>
                <c:pt idx="1800">
                  <c:v>34309</c:v>
                </c:pt>
                <c:pt idx="1801">
                  <c:v>34310</c:v>
                </c:pt>
                <c:pt idx="1802">
                  <c:v>34311</c:v>
                </c:pt>
                <c:pt idx="1803">
                  <c:v>34312</c:v>
                </c:pt>
                <c:pt idx="1804">
                  <c:v>34313</c:v>
                </c:pt>
                <c:pt idx="1805">
                  <c:v>34314</c:v>
                </c:pt>
                <c:pt idx="1806">
                  <c:v>34315</c:v>
                </c:pt>
                <c:pt idx="1807">
                  <c:v>34316</c:v>
                </c:pt>
                <c:pt idx="1808">
                  <c:v>34317</c:v>
                </c:pt>
                <c:pt idx="1809">
                  <c:v>34318</c:v>
                </c:pt>
                <c:pt idx="1810">
                  <c:v>34319</c:v>
                </c:pt>
                <c:pt idx="1811">
                  <c:v>34320</c:v>
                </c:pt>
                <c:pt idx="1812">
                  <c:v>34321</c:v>
                </c:pt>
                <c:pt idx="1813">
                  <c:v>34322</c:v>
                </c:pt>
                <c:pt idx="1814">
                  <c:v>34323</c:v>
                </c:pt>
                <c:pt idx="1815">
                  <c:v>34324</c:v>
                </c:pt>
                <c:pt idx="1816">
                  <c:v>34325</c:v>
                </c:pt>
                <c:pt idx="1817">
                  <c:v>34326</c:v>
                </c:pt>
                <c:pt idx="1818">
                  <c:v>34327</c:v>
                </c:pt>
                <c:pt idx="1819">
                  <c:v>34328</c:v>
                </c:pt>
                <c:pt idx="1820">
                  <c:v>34329</c:v>
                </c:pt>
                <c:pt idx="1821">
                  <c:v>34330</c:v>
                </c:pt>
                <c:pt idx="1822">
                  <c:v>34331</c:v>
                </c:pt>
                <c:pt idx="1823">
                  <c:v>34332</c:v>
                </c:pt>
                <c:pt idx="1824">
                  <c:v>34333</c:v>
                </c:pt>
                <c:pt idx="1825">
                  <c:v>34334</c:v>
                </c:pt>
              </c:numCache>
            </c:numRef>
          </c:cat>
          <c:val>
            <c:numRef>
              <c:f>'Flow Chart Tables'!$C$2:$C$1827</c:f>
              <c:numCache>
                <c:formatCode>General</c:formatCode>
                <c:ptCount val="1826"/>
                <c:pt idx="0">
                  <c:v>41.226194833047003</c:v>
                </c:pt>
                <c:pt idx="1">
                  <c:v>32.835201119132194</c:v>
                </c:pt>
                <c:pt idx="2">
                  <c:v>31.627472214651</c:v>
                </c:pt>
                <c:pt idx="3">
                  <c:v>30.570198505018698</c:v>
                </c:pt>
                <c:pt idx="4">
                  <c:v>29.404977995713505</c:v>
                </c:pt>
                <c:pt idx="5">
                  <c:v>28.428878971484597</c:v>
                </c:pt>
                <c:pt idx="6">
                  <c:v>27.59268979022438</c:v>
                </c:pt>
                <c:pt idx="7">
                  <c:v>26.973620412016999</c:v>
                </c:pt>
                <c:pt idx="8">
                  <c:v>26.372903215957702</c:v>
                </c:pt>
                <c:pt idx="9">
                  <c:v>25.428113259714181</c:v>
                </c:pt>
                <c:pt idx="10">
                  <c:v>24.5803160166944</c:v>
                </c:pt>
                <c:pt idx="11">
                  <c:v>24.116320533965585</c:v>
                </c:pt>
                <c:pt idx="12">
                  <c:v>25.147108243526699</c:v>
                </c:pt>
                <c:pt idx="13">
                  <c:v>25.678585803597386</c:v>
                </c:pt>
                <c:pt idx="14">
                  <c:v>25.866235844225283</c:v>
                </c:pt>
                <c:pt idx="15">
                  <c:v>26.048408841628589</c:v>
                </c:pt>
                <c:pt idx="16">
                  <c:v>25.346979447767691</c:v>
                </c:pt>
                <c:pt idx="17">
                  <c:v>24.454752757097598</c:v>
                </c:pt>
                <c:pt idx="18">
                  <c:v>23.722790890932373</c:v>
                </c:pt>
                <c:pt idx="19">
                  <c:v>23.099143685552189</c:v>
                </c:pt>
                <c:pt idx="20">
                  <c:v>22.481627498706985</c:v>
                </c:pt>
                <c:pt idx="21">
                  <c:v>22.020329664133584</c:v>
                </c:pt>
                <c:pt idx="22">
                  <c:v>21.714146598495702</c:v>
                </c:pt>
                <c:pt idx="23">
                  <c:v>21.209441152694513</c:v>
                </c:pt>
                <c:pt idx="24">
                  <c:v>20.656791141949601</c:v>
                </c:pt>
                <c:pt idx="25">
                  <c:v>20.8494686177762</c:v>
                </c:pt>
                <c:pt idx="26">
                  <c:v>22.63776410406501</c:v>
                </c:pt>
                <c:pt idx="27">
                  <c:v>24.074016506074088</c:v>
                </c:pt>
                <c:pt idx="28">
                  <c:v>23.854444295607287</c:v>
                </c:pt>
                <c:pt idx="29">
                  <c:v>23.365679497997089</c:v>
                </c:pt>
                <c:pt idx="30">
                  <c:v>22.966795432109979</c:v>
                </c:pt>
                <c:pt idx="31">
                  <c:v>22.35520589651529</c:v>
                </c:pt>
                <c:pt idx="32">
                  <c:v>21.5957361938564</c:v>
                </c:pt>
                <c:pt idx="33">
                  <c:v>21.497558150382609</c:v>
                </c:pt>
                <c:pt idx="34">
                  <c:v>22.309550245158</c:v>
                </c:pt>
                <c:pt idx="35">
                  <c:v>23.022342460037081</c:v>
                </c:pt>
                <c:pt idx="36">
                  <c:v>23.887837909894611</c:v>
                </c:pt>
                <c:pt idx="37">
                  <c:v>24.056400046150202</c:v>
                </c:pt>
                <c:pt idx="38">
                  <c:v>23.9300601908723</c:v>
                </c:pt>
                <c:pt idx="39">
                  <c:v>23.969339582953175</c:v>
                </c:pt>
                <c:pt idx="40">
                  <c:v>24.088853570928784</c:v>
                </c:pt>
                <c:pt idx="41">
                  <c:v>23.781403428126989</c:v>
                </c:pt>
                <c:pt idx="42">
                  <c:v>23.277924186032809</c:v>
                </c:pt>
                <c:pt idx="43">
                  <c:v>22.987436527844487</c:v>
                </c:pt>
                <c:pt idx="44">
                  <c:v>22.5903100206041</c:v>
                </c:pt>
                <c:pt idx="45">
                  <c:v>23.37344545480811</c:v>
                </c:pt>
                <c:pt idx="46">
                  <c:v>27.275266523938985</c:v>
                </c:pt>
                <c:pt idx="47">
                  <c:v>29.73576688240518</c:v>
                </c:pt>
                <c:pt idx="48">
                  <c:v>29.433262427888298</c:v>
                </c:pt>
                <c:pt idx="49">
                  <c:v>28.5998526416973</c:v>
                </c:pt>
                <c:pt idx="50">
                  <c:v>27.737177460365896</c:v>
                </c:pt>
                <c:pt idx="51">
                  <c:v>43.586636969021995</c:v>
                </c:pt>
                <c:pt idx="52">
                  <c:v>78.940950983815085</c:v>
                </c:pt>
                <c:pt idx="53">
                  <c:v>98.535277487106001</c:v>
                </c:pt>
                <c:pt idx="54">
                  <c:v>95.447696552880004</c:v>
                </c:pt>
                <c:pt idx="55">
                  <c:v>91.735160462652999</c:v>
                </c:pt>
                <c:pt idx="56">
                  <c:v>88.835597430166956</c:v>
                </c:pt>
                <c:pt idx="57">
                  <c:v>85.148811617786933</c:v>
                </c:pt>
                <c:pt idx="58">
                  <c:v>86.920267239833024</c:v>
                </c:pt>
                <c:pt idx="59">
                  <c:v>91.911325061892086</c:v>
                </c:pt>
                <c:pt idx="60">
                  <c:v>93.688502967903958</c:v>
                </c:pt>
                <c:pt idx="61">
                  <c:v>91.496459474356996</c:v>
                </c:pt>
                <c:pt idx="62">
                  <c:v>86.434690571860997</c:v>
                </c:pt>
                <c:pt idx="63">
                  <c:v>81.162423366329989</c:v>
                </c:pt>
                <c:pt idx="64">
                  <c:v>76.884607367176002</c:v>
                </c:pt>
                <c:pt idx="65">
                  <c:v>72.467821614561998</c:v>
                </c:pt>
                <c:pt idx="66">
                  <c:v>68.570128764578001</c:v>
                </c:pt>
                <c:pt idx="67">
                  <c:v>65.215235422226002</c:v>
                </c:pt>
                <c:pt idx="68">
                  <c:v>61.89058843798</c:v>
                </c:pt>
                <c:pt idx="69">
                  <c:v>58.665263954001013</c:v>
                </c:pt>
                <c:pt idx="70">
                  <c:v>55.951266415840962</c:v>
                </c:pt>
                <c:pt idx="71">
                  <c:v>55.376994346395996</c:v>
                </c:pt>
                <c:pt idx="72">
                  <c:v>55.094558759216994</c:v>
                </c:pt>
                <c:pt idx="73">
                  <c:v>52.718993444189024</c:v>
                </c:pt>
                <c:pt idx="74">
                  <c:v>49.973523344216005</c:v>
                </c:pt>
                <c:pt idx="75">
                  <c:v>47.157342163805993</c:v>
                </c:pt>
                <c:pt idx="76">
                  <c:v>45.229341201833002</c:v>
                </c:pt>
                <c:pt idx="77">
                  <c:v>46.510315341079043</c:v>
                </c:pt>
                <c:pt idx="78">
                  <c:v>46.778036483774002</c:v>
                </c:pt>
                <c:pt idx="79">
                  <c:v>48.949643248871013</c:v>
                </c:pt>
                <c:pt idx="80">
                  <c:v>54.989513974984021</c:v>
                </c:pt>
                <c:pt idx="81">
                  <c:v>57.374888919667967</c:v>
                </c:pt>
                <c:pt idx="82">
                  <c:v>55.314866691907959</c:v>
                </c:pt>
                <c:pt idx="83">
                  <c:v>115.27254935308693</c:v>
                </c:pt>
                <c:pt idx="84">
                  <c:v>114.74691669735304</c:v>
                </c:pt>
                <c:pt idx="85">
                  <c:v>108.02854658669993</c:v>
                </c:pt>
                <c:pt idx="86">
                  <c:v>99.284079217513963</c:v>
                </c:pt>
                <c:pt idx="87">
                  <c:v>90.797523361367098</c:v>
                </c:pt>
                <c:pt idx="88">
                  <c:v>87.506801346347999</c:v>
                </c:pt>
                <c:pt idx="89">
                  <c:v>111.94585869599602</c:v>
                </c:pt>
                <c:pt idx="90">
                  <c:v>119.85364640243895</c:v>
                </c:pt>
                <c:pt idx="91">
                  <c:v>114.86054490753494</c:v>
                </c:pt>
                <c:pt idx="92">
                  <c:v>106.92251084298596</c:v>
                </c:pt>
                <c:pt idx="93">
                  <c:v>101.27870391423396</c:v>
                </c:pt>
                <c:pt idx="94">
                  <c:v>96.198541956132956</c:v>
                </c:pt>
                <c:pt idx="95">
                  <c:v>110.59539968001999</c:v>
                </c:pt>
                <c:pt idx="96">
                  <c:v>120.38500134213893</c:v>
                </c:pt>
                <c:pt idx="97">
                  <c:v>143.3432133483</c:v>
                </c:pt>
                <c:pt idx="98">
                  <c:v>168.28460548324892</c:v>
                </c:pt>
                <c:pt idx="99">
                  <c:v>164.77439300467691</c:v>
                </c:pt>
                <c:pt idx="100">
                  <c:v>152.21030108818599</c:v>
                </c:pt>
                <c:pt idx="101">
                  <c:v>139.83095719688302</c:v>
                </c:pt>
                <c:pt idx="102">
                  <c:v>128.46772744411408</c:v>
                </c:pt>
                <c:pt idx="103">
                  <c:v>118.86941356028699</c:v>
                </c:pt>
                <c:pt idx="104">
                  <c:v>110.78300884719096</c:v>
                </c:pt>
                <c:pt idx="105">
                  <c:v>197.93748099506101</c:v>
                </c:pt>
                <c:pt idx="106">
                  <c:v>216.54593971792411</c:v>
                </c:pt>
                <c:pt idx="107">
                  <c:v>211.134702758933</c:v>
                </c:pt>
                <c:pt idx="108">
                  <c:v>195.80593021772606</c:v>
                </c:pt>
                <c:pt idx="109">
                  <c:v>182.67574092316991</c:v>
                </c:pt>
                <c:pt idx="110">
                  <c:v>166.76247794829317</c:v>
                </c:pt>
                <c:pt idx="111">
                  <c:v>152.9942539915279</c:v>
                </c:pt>
                <c:pt idx="112">
                  <c:v>140.645156458331</c:v>
                </c:pt>
                <c:pt idx="113">
                  <c:v>130.46848315936901</c:v>
                </c:pt>
                <c:pt idx="114">
                  <c:v>121.31568995575198</c:v>
                </c:pt>
                <c:pt idx="115">
                  <c:v>112.70487879062895</c:v>
                </c:pt>
                <c:pt idx="116">
                  <c:v>104.92093765859298</c:v>
                </c:pt>
                <c:pt idx="117">
                  <c:v>98.106514924224982</c:v>
                </c:pt>
                <c:pt idx="118">
                  <c:v>91.958738271895925</c:v>
                </c:pt>
                <c:pt idx="119">
                  <c:v>95.682718930054889</c:v>
                </c:pt>
                <c:pt idx="120">
                  <c:v>96.150720011559883</c:v>
                </c:pt>
                <c:pt idx="121">
                  <c:v>108.521071742345</c:v>
                </c:pt>
                <c:pt idx="122">
                  <c:v>119.22828251186897</c:v>
                </c:pt>
                <c:pt idx="123">
                  <c:v>118.30822099704999</c:v>
                </c:pt>
                <c:pt idx="124">
                  <c:v>110.95018128591207</c:v>
                </c:pt>
                <c:pt idx="125">
                  <c:v>118.54528704706998</c:v>
                </c:pt>
                <c:pt idx="126">
                  <c:v>116.44725250439305</c:v>
                </c:pt>
                <c:pt idx="127">
                  <c:v>109.37083091129595</c:v>
                </c:pt>
                <c:pt idx="128">
                  <c:v>102.42520438027904</c:v>
                </c:pt>
                <c:pt idx="129">
                  <c:v>96.530434426161008</c:v>
                </c:pt>
                <c:pt idx="130">
                  <c:v>115.850908768222</c:v>
                </c:pt>
                <c:pt idx="131">
                  <c:v>244.4960270152821</c:v>
                </c:pt>
                <c:pt idx="132">
                  <c:v>202.00234628376609</c:v>
                </c:pt>
                <c:pt idx="133">
                  <c:v>190.37303032657798</c:v>
                </c:pt>
                <c:pt idx="134">
                  <c:v>172.68218071112</c:v>
                </c:pt>
                <c:pt idx="135">
                  <c:v>158.219107987055</c:v>
                </c:pt>
                <c:pt idx="136">
                  <c:v>146.07887381861701</c:v>
                </c:pt>
                <c:pt idx="137">
                  <c:v>134.86524091810207</c:v>
                </c:pt>
                <c:pt idx="138">
                  <c:v>125.00778931752893</c:v>
                </c:pt>
                <c:pt idx="139">
                  <c:v>116.39084713387093</c:v>
                </c:pt>
                <c:pt idx="140">
                  <c:v>109.05855770057995</c:v>
                </c:pt>
                <c:pt idx="141">
                  <c:v>103.36570262354796</c:v>
                </c:pt>
                <c:pt idx="142">
                  <c:v>97.652002083496882</c:v>
                </c:pt>
                <c:pt idx="143">
                  <c:v>92.844466082919027</c:v>
                </c:pt>
                <c:pt idx="144">
                  <c:v>89.565597370400909</c:v>
                </c:pt>
                <c:pt idx="145">
                  <c:v>85.499914612557987</c:v>
                </c:pt>
                <c:pt idx="146">
                  <c:v>81.508621546273005</c:v>
                </c:pt>
                <c:pt idx="147">
                  <c:v>78.862065211998001</c:v>
                </c:pt>
                <c:pt idx="148">
                  <c:v>75.693146098540979</c:v>
                </c:pt>
                <c:pt idx="149">
                  <c:v>72.011673835558</c:v>
                </c:pt>
                <c:pt idx="150">
                  <c:v>68.910195925986045</c:v>
                </c:pt>
                <c:pt idx="151">
                  <c:v>66.072351813418891</c:v>
                </c:pt>
                <c:pt idx="152">
                  <c:v>63.702100047788022</c:v>
                </c:pt>
                <c:pt idx="153">
                  <c:v>64.86004508176498</c:v>
                </c:pt>
                <c:pt idx="154">
                  <c:v>66.530543265268051</c:v>
                </c:pt>
                <c:pt idx="155">
                  <c:v>64.356892827325936</c:v>
                </c:pt>
                <c:pt idx="156">
                  <c:v>61.742626524002006</c:v>
                </c:pt>
                <c:pt idx="157">
                  <c:v>61.605291708818001</c:v>
                </c:pt>
                <c:pt idx="158">
                  <c:v>64.813040606329949</c:v>
                </c:pt>
                <c:pt idx="159">
                  <c:v>66.617603728464999</c:v>
                </c:pt>
                <c:pt idx="160">
                  <c:v>90.530619687810102</c:v>
                </c:pt>
                <c:pt idx="161">
                  <c:v>96.445826370378043</c:v>
                </c:pt>
                <c:pt idx="162">
                  <c:v>91.169063084588004</c:v>
                </c:pt>
                <c:pt idx="163">
                  <c:v>85.630300940068963</c:v>
                </c:pt>
                <c:pt idx="164">
                  <c:v>85.257126278572045</c:v>
                </c:pt>
                <c:pt idx="165">
                  <c:v>83.372451180912989</c:v>
                </c:pt>
                <c:pt idx="166">
                  <c:v>159.74614033683901</c:v>
                </c:pt>
                <c:pt idx="167">
                  <c:v>123.31276705988596</c:v>
                </c:pt>
                <c:pt idx="168">
                  <c:v>117.97918966900507</c:v>
                </c:pt>
                <c:pt idx="169">
                  <c:v>109.99210745617599</c:v>
                </c:pt>
                <c:pt idx="170">
                  <c:v>101.49655943951103</c:v>
                </c:pt>
                <c:pt idx="171">
                  <c:v>93.910854573439948</c:v>
                </c:pt>
                <c:pt idx="172">
                  <c:v>87.510479957468988</c:v>
                </c:pt>
                <c:pt idx="173">
                  <c:v>81.565435651363998</c:v>
                </c:pt>
                <c:pt idx="174">
                  <c:v>77.314596133763956</c:v>
                </c:pt>
                <c:pt idx="175">
                  <c:v>74.133823717805981</c:v>
                </c:pt>
                <c:pt idx="176">
                  <c:v>70.241444417219043</c:v>
                </c:pt>
                <c:pt idx="177">
                  <c:v>66.378494005599933</c:v>
                </c:pt>
                <c:pt idx="178">
                  <c:v>62.883813440649995</c:v>
                </c:pt>
                <c:pt idx="179">
                  <c:v>60.653348897616979</c:v>
                </c:pt>
                <c:pt idx="180">
                  <c:v>58.113063551281968</c:v>
                </c:pt>
                <c:pt idx="181">
                  <c:v>55.253147771989006</c:v>
                </c:pt>
                <c:pt idx="182">
                  <c:v>52.115292485775996</c:v>
                </c:pt>
                <c:pt idx="183">
                  <c:v>48.644318525828012</c:v>
                </c:pt>
                <c:pt idx="184">
                  <c:v>46.090544938716</c:v>
                </c:pt>
                <c:pt idx="185">
                  <c:v>44.507924687547977</c:v>
                </c:pt>
                <c:pt idx="186">
                  <c:v>47.080091330264999</c:v>
                </c:pt>
                <c:pt idx="187">
                  <c:v>49.100875039401011</c:v>
                </c:pt>
                <c:pt idx="188">
                  <c:v>50.559239981592995</c:v>
                </c:pt>
                <c:pt idx="189">
                  <c:v>51.010482945768999</c:v>
                </c:pt>
                <c:pt idx="190">
                  <c:v>49.169542446993013</c:v>
                </c:pt>
                <c:pt idx="191">
                  <c:v>49.084934391209998</c:v>
                </c:pt>
                <c:pt idx="192">
                  <c:v>47.070281700608994</c:v>
                </c:pt>
                <c:pt idx="193">
                  <c:v>44.669783576872</c:v>
                </c:pt>
                <c:pt idx="194">
                  <c:v>42.899962893102</c:v>
                </c:pt>
                <c:pt idx="195">
                  <c:v>41.455494926255994</c:v>
                </c:pt>
                <c:pt idx="196">
                  <c:v>40.031422814403093</c:v>
                </c:pt>
                <c:pt idx="197">
                  <c:v>43.936513760086001</c:v>
                </c:pt>
                <c:pt idx="198">
                  <c:v>50.938954396194013</c:v>
                </c:pt>
                <c:pt idx="199">
                  <c:v>49.023624205860003</c:v>
                </c:pt>
                <c:pt idx="200">
                  <c:v>45.716144073511998</c:v>
                </c:pt>
                <c:pt idx="201">
                  <c:v>44.918294194824</c:v>
                </c:pt>
                <c:pt idx="202">
                  <c:v>43.818389469644956</c:v>
                </c:pt>
                <c:pt idx="203">
                  <c:v>41.822129834649012</c:v>
                </c:pt>
                <c:pt idx="204">
                  <c:v>39.736275582128222</c:v>
                </c:pt>
                <c:pt idx="205">
                  <c:v>37.962939781064811</c:v>
                </c:pt>
                <c:pt idx="206">
                  <c:v>36.601526678639594</c:v>
                </c:pt>
                <c:pt idx="207">
                  <c:v>35.297990391184825</c:v>
                </c:pt>
                <c:pt idx="208">
                  <c:v>35.742080500403297</c:v>
                </c:pt>
                <c:pt idx="209">
                  <c:v>36.53036599017674</c:v>
                </c:pt>
                <c:pt idx="210">
                  <c:v>36.646201367031296</c:v>
                </c:pt>
                <c:pt idx="211">
                  <c:v>36.5709124594215</c:v>
                </c:pt>
                <c:pt idx="212">
                  <c:v>35.841852608696158</c:v>
                </c:pt>
                <c:pt idx="213">
                  <c:v>34.766594578027913</c:v>
                </c:pt>
                <c:pt idx="214">
                  <c:v>33.942503940010113</c:v>
                </c:pt>
                <c:pt idx="215">
                  <c:v>33.272996715988121</c:v>
                </c:pt>
                <c:pt idx="216">
                  <c:v>32.908814215009102</c:v>
                </c:pt>
                <c:pt idx="217">
                  <c:v>32.813252072776898</c:v>
                </c:pt>
                <c:pt idx="218">
                  <c:v>32.776956443049698</c:v>
                </c:pt>
                <c:pt idx="219">
                  <c:v>33.981415470978902</c:v>
                </c:pt>
                <c:pt idx="220">
                  <c:v>34.471937827235799</c:v>
                </c:pt>
                <c:pt idx="221">
                  <c:v>34.356797299148468</c:v>
                </c:pt>
                <c:pt idx="222">
                  <c:v>33.966905393779413</c:v>
                </c:pt>
                <c:pt idx="223">
                  <c:v>38.29356517392894</c:v>
                </c:pt>
                <c:pt idx="224">
                  <c:v>68.679260894500956</c:v>
                </c:pt>
                <c:pt idx="225">
                  <c:v>103.29621774681804</c:v>
                </c:pt>
                <c:pt idx="226">
                  <c:v>108.29545026025698</c:v>
                </c:pt>
                <c:pt idx="227">
                  <c:v>99.969118355158002</c:v>
                </c:pt>
                <c:pt idx="228">
                  <c:v>90.537568175482988</c:v>
                </c:pt>
                <c:pt idx="229">
                  <c:v>81.832339324920909</c:v>
                </c:pt>
                <c:pt idx="230">
                  <c:v>74.579344398015962</c:v>
                </c:pt>
                <c:pt idx="231">
                  <c:v>68.853790555463917</c:v>
                </c:pt>
                <c:pt idx="232">
                  <c:v>64.077318382129945</c:v>
                </c:pt>
                <c:pt idx="233">
                  <c:v>59.371966023801974</c:v>
                </c:pt>
                <c:pt idx="234">
                  <c:v>54.669066072888</c:v>
                </c:pt>
                <c:pt idx="235">
                  <c:v>51.565135755902013</c:v>
                </c:pt>
                <c:pt idx="236">
                  <c:v>48.583417075046967</c:v>
                </c:pt>
                <c:pt idx="237">
                  <c:v>46.062342253455014</c:v>
                </c:pt>
                <c:pt idx="238">
                  <c:v>43.839234932663999</c:v>
                </c:pt>
                <c:pt idx="239">
                  <c:v>41.954151100435993</c:v>
                </c:pt>
                <c:pt idx="240">
                  <c:v>40.498483806399399</c:v>
                </c:pt>
                <c:pt idx="241">
                  <c:v>42.186312335628024</c:v>
                </c:pt>
                <c:pt idx="242">
                  <c:v>42.752000979124013</c:v>
                </c:pt>
                <c:pt idx="243">
                  <c:v>41.049212764670003</c:v>
                </c:pt>
                <c:pt idx="244">
                  <c:v>39.252742587001201</c:v>
                </c:pt>
                <c:pt idx="245">
                  <c:v>37.499189539077399</c:v>
                </c:pt>
                <c:pt idx="246">
                  <c:v>35.986626393035998</c:v>
                </c:pt>
                <c:pt idx="247">
                  <c:v>34.761076661346358</c:v>
                </c:pt>
                <c:pt idx="248">
                  <c:v>33.869054337960812</c:v>
                </c:pt>
                <c:pt idx="249">
                  <c:v>33.155812515055821</c:v>
                </c:pt>
                <c:pt idx="250">
                  <c:v>32.517409991734667</c:v>
                </c:pt>
                <c:pt idx="251">
                  <c:v>32.001505218742899</c:v>
                </c:pt>
                <c:pt idx="252">
                  <c:v>31.656001887567189</c:v>
                </c:pt>
                <c:pt idx="253">
                  <c:v>31.226667096289596</c:v>
                </c:pt>
                <c:pt idx="254">
                  <c:v>30.963646401138085</c:v>
                </c:pt>
                <c:pt idx="255">
                  <c:v>30.66355348057829</c:v>
                </c:pt>
                <c:pt idx="256">
                  <c:v>30.429839054024086</c:v>
                </c:pt>
                <c:pt idx="257">
                  <c:v>34.830234550421196</c:v>
                </c:pt>
                <c:pt idx="258">
                  <c:v>39.992184295779111</c:v>
                </c:pt>
                <c:pt idx="259">
                  <c:v>43.199156597610006</c:v>
                </c:pt>
                <c:pt idx="260">
                  <c:v>43.165231628383012</c:v>
                </c:pt>
                <c:pt idx="261">
                  <c:v>41.484923815223979</c:v>
                </c:pt>
                <c:pt idx="262">
                  <c:v>44.869246046543999</c:v>
                </c:pt>
                <c:pt idx="263">
                  <c:v>51.448237669167995</c:v>
                </c:pt>
                <c:pt idx="264">
                  <c:v>53.883069496700983</c:v>
                </c:pt>
                <c:pt idx="265">
                  <c:v>50.463187357877999</c:v>
                </c:pt>
                <c:pt idx="266">
                  <c:v>48.697045285229002</c:v>
                </c:pt>
                <c:pt idx="267">
                  <c:v>46.652554971091</c:v>
                </c:pt>
                <c:pt idx="268">
                  <c:v>47.116877441475005</c:v>
                </c:pt>
                <c:pt idx="269">
                  <c:v>50.648752852204012</c:v>
                </c:pt>
                <c:pt idx="270">
                  <c:v>49.658388991517</c:v>
                </c:pt>
                <c:pt idx="271">
                  <c:v>46.662364600746997</c:v>
                </c:pt>
                <c:pt idx="272">
                  <c:v>43.120270825793</c:v>
                </c:pt>
                <c:pt idx="273">
                  <c:v>40.089054388632078</c:v>
                </c:pt>
                <c:pt idx="274">
                  <c:v>38.460369751537797</c:v>
                </c:pt>
                <c:pt idx="275">
                  <c:v>44.584358051951</c:v>
                </c:pt>
                <c:pt idx="276">
                  <c:v>49.542308373921024</c:v>
                </c:pt>
                <c:pt idx="277">
                  <c:v>48.405617537532002</c:v>
                </c:pt>
                <c:pt idx="278">
                  <c:v>45.867784598610967</c:v>
                </c:pt>
                <c:pt idx="279">
                  <c:v>43.584593296177012</c:v>
                </c:pt>
                <c:pt idx="280">
                  <c:v>41.303445666588004</c:v>
                </c:pt>
                <c:pt idx="281">
                  <c:v>39.529251522929727</c:v>
                </c:pt>
                <c:pt idx="282">
                  <c:v>38.059605506633275</c:v>
                </c:pt>
                <c:pt idx="283">
                  <c:v>39.156812583656894</c:v>
                </c:pt>
                <c:pt idx="284">
                  <c:v>41.656592334204021</c:v>
                </c:pt>
                <c:pt idx="285">
                  <c:v>40.879996653103994</c:v>
                </c:pt>
                <c:pt idx="286">
                  <c:v>38.949298042975613</c:v>
                </c:pt>
                <c:pt idx="287">
                  <c:v>43.158691875278997</c:v>
                </c:pt>
                <c:pt idx="288">
                  <c:v>46.698741977388003</c:v>
                </c:pt>
                <c:pt idx="289">
                  <c:v>46.525029785563</c:v>
                </c:pt>
                <c:pt idx="290">
                  <c:v>59.471697258637967</c:v>
                </c:pt>
                <c:pt idx="291">
                  <c:v>64.559216438981011</c:v>
                </c:pt>
                <c:pt idx="292">
                  <c:v>74.198403779708002</c:v>
                </c:pt>
                <c:pt idx="293">
                  <c:v>132.92129930793817</c:v>
                </c:pt>
                <c:pt idx="294">
                  <c:v>130.81835995043321</c:v>
                </c:pt>
                <c:pt idx="295">
                  <c:v>119.27406078359698</c:v>
                </c:pt>
                <c:pt idx="296">
                  <c:v>107.47430251113596</c:v>
                </c:pt>
                <c:pt idx="297">
                  <c:v>97.721895694796004</c:v>
                </c:pt>
                <c:pt idx="298">
                  <c:v>89.100048696309941</c:v>
                </c:pt>
                <c:pt idx="299">
                  <c:v>81.862176948457957</c:v>
                </c:pt>
                <c:pt idx="300">
                  <c:v>75.561124832753961</c:v>
                </c:pt>
                <c:pt idx="301">
                  <c:v>70.209563120837061</c:v>
                </c:pt>
                <c:pt idx="302">
                  <c:v>65.725744898906925</c:v>
                </c:pt>
                <c:pt idx="303">
                  <c:v>62.314854920601995</c:v>
                </c:pt>
                <c:pt idx="304">
                  <c:v>86.354169861768042</c:v>
                </c:pt>
                <c:pt idx="305">
                  <c:v>94.240294636054003</c:v>
                </c:pt>
                <c:pt idx="306">
                  <c:v>102.15584829930798</c:v>
                </c:pt>
                <c:pt idx="307">
                  <c:v>145.609646533405</c:v>
                </c:pt>
                <c:pt idx="308">
                  <c:v>147.35862175415599</c:v>
                </c:pt>
                <c:pt idx="309">
                  <c:v>135.1852800856291</c:v>
                </c:pt>
                <c:pt idx="310">
                  <c:v>123.579261998874</c:v>
                </c:pt>
                <c:pt idx="311">
                  <c:v>113.79129527503105</c:v>
                </c:pt>
                <c:pt idx="312">
                  <c:v>122.36082424868502</c:v>
                </c:pt>
                <c:pt idx="313">
                  <c:v>130.48891988781915</c:v>
                </c:pt>
                <c:pt idx="314">
                  <c:v>124.80464823673596</c:v>
                </c:pt>
                <c:pt idx="315">
                  <c:v>115.26682706912102</c:v>
                </c:pt>
                <c:pt idx="316">
                  <c:v>106.19005849533802</c:v>
                </c:pt>
                <c:pt idx="317">
                  <c:v>98.72411285798394</c:v>
                </c:pt>
                <c:pt idx="318">
                  <c:v>93.019404478451008</c:v>
                </c:pt>
                <c:pt idx="319">
                  <c:v>92.028223148625983</c:v>
                </c:pt>
                <c:pt idx="320">
                  <c:v>97.806912485148061</c:v>
                </c:pt>
                <c:pt idx="321">
                  <c:v>96.848838655411924</c:v>
                </c:pt>
                <c:pt idx="322">
                  <c:v>93.603894912120907</c:v>
                </c:pt>
                <c:pt idx="323">
                  <c:v>90.207310643731006</c:v>
                </c:pt>
                <c:pt idx="324">
                  <c:v>88.275222336067955</c:v>
                </c:pt>
                <c:pt idx="325">
                  <c:v>85.387512606082979</c:v>
                </c:pt>
                <c:pt idx="326">
                  <c:v>83.482809514542978</c:v>
                </c:pt>
                <c:pt idx="327">
                  <c:v>82.786734543535957</c:v>
                </c:pt>
                <c:pt idx="328">
                  <c:v>80.295088610912003</c:v>
                </c:pt>
                <c:pt idx="329">
                  <c:v>79.940307005020003</c:v>
                </c:pt>
                <c:pt idx="330">
                  <c:v>80.479427901530983</c:v>
                </c:pt>
                <c:pt idx="331">
                  <c:v>79.427753855493989</c:v>
                </c:pt>
                <c:pt idx="332">
                  <c:v>77.70044156689994</c:v>
                </c:pt>
                <c:pt idx="333">
                  <c:v>74.860145046919001</c:v>
                </c:pt>
                <c:pt idx="334">
                  <c:v>72.260593188079042</c:v>
                </c:pt>
                <c:pt idx="335">
                  <c:v>69.840884539598989</c:v>
                </c:pt>
                <c:pt idx="336">
                  <c:v>69.005839815131935</c:v>
                </c:pt>
                <c:pt idx="337">
                  <c:v>68.575442313974889</c:v>
                </c:pt>
                <c:pt idx="338">
                  <c:v>66.92088477866298</c:v>
                </c:pt>
                <c:pt idx="339">
                  <c:v>65.122861409631923</c:v>
                </c:pt>
                <c:pt idx="340">
                  <c:v>64.012738320227925</c:v>
                </c:pt>
                <c:pt idx="341">
                  <c:v>62.950437175396956</c:v>
                </c:pt>
                <c:pt idx="342">
                  <c:v>61.336344362415993</c:v>
                </c:pt>
                <c:pt idx="343">
                  <c:v>59.739009666763998</c:v>
                </c:pt>
                <c:pt idx="344">
                  <c:v>58.737201238145012</c:v>
                </c:pt>
                <c:pt idx="345">
                  <c:v>58.375062410010997</c:v>
                </c:pt>
                <c:pt idx="346">
                  <c:v>57.545331234941024</c:v>
                </c:pt>
                <c:pt idx="347">
                  <c:v>56.373080491048967</c:v>
                </c:pt>
                <c:pt idx="348">
                  <c:v>55.262957401645004</c:v>
                </c:pt>
                <c:pt idx="349">
                  <c:v>57.288237191040004</c:v>
                </c:pt>
                <c:pt idx="350">
                  <c:v>59.018410621616994</c:v>
                </c:pt>
                <c:pt idx="351">
                  <c:v>57.780762346685023</c:v>
                </c:pt>
                <c:pt idx="352">
                  <c:v>56.187514996723003</c:v>
                </c:pt>
                <c:pt idx="353">
                  <c:v>57.219978518017001</c:v>
                </c:pt>
                <c:pt idx="354">
                  <c:v>58.85696046686197</c:v>
                </c:pt>
                <c:pt idx="355">
                  <c:v>60.014496766269986</c:v>
                </c:pt>
                <c:pt idx="356">
                  <c:v>61.192469794128023</c:v>
                </c:pt>
                <c:pt idx="357">
                  <c:v>60.034933494720001</c:v>
                </c:pt>
                <c:pt idx="358">
                  <c:v>58.422066885445993</c:v>
                </c:pt>
                <c:pt idx="359">
                  <c:v>56.801025584791994</c:v>
                </c:pt>
                <c:pt idx="360">
                  <c:v>55.520051445545995</c:v>
                </c:pt>
                <c:pt idx="361">
                  <c:v>54.470421072353972</c:v>
                </c:pt>
                <c:pt idx="362">
                  <c:v>53.649273323233004</c:v>
                </c:pt>
                <c:pt idx="363">
                  <c:v>53.102795204480039</c:v>
                </c:pt>
                <c:pt idx="364">
                  <c:v>53.235633939405034</c:v>
                </c:pt>
                <c:pt idx="365">
                  <c:v>56.145824070684995</c:v>
                </c:pt>
                <c:pt idx="366">
                  <c:v>58.869222503932001</c:v>
                </c:pt>
                <c:pt idx="367">
                  <c:v>60.660297385289994</c:v>
                </c:pt>
                <c:pt idx="368">
                  <c:v>61.949446215915998</c:v>
                </c:pt>
                <c:pt idx="369">
                  <c:v>61.425448498458003</c:v>
                </c:pt>
                <c:pt idx="370">
                  <c:v>59.771708432284001</c:v>
                </c:pt>
                <c:pt idx="371">
                  <c:v>58.116742162403007</c:v>
                </c:pt>
                <c:pt idx="372">
                  <c:v>56.756064782201975</c:v>
                </c:pt>
                <c:pt idx="373">
                  <c:v>55.481630396060005</c:v>
                </c:pt>
                <c:pt idx="374">
                  <c:v>54.288534189149011</c:v>
                </c:pt>
                <c:pt idx="375">
                  <c:v>53.273237519752996</c:v>
                </c:pt>
                <c:pt idx="376">
                  <c:v>52.43124430761295</c:v>
                </c:pt>
                <c:pt idx="377">
                  <c:v>51.507912916242006</c:v>
                </c:pt>
                <c:pt idx="378">
                  <c:v>50.651205259617967</c:v>
                </c:pt>
                <c:pt idx="379">
                  <c:v>49.960443838008011</c:v>
                </c:pt>
                <c:pt idx="380">
                  <c:v>49.988237788699998</c:v>
                </c:pt>
                <c:pt idx="381">
                  <c:v>49.929788745332999</c:v>
                </c:pt>
                <c:pt idx="382">
                  <c:v>49.041608526895999</c:v>
                </c:pt>
                <c:pt idx="383">
                  <c:v>48.012414882154012</c:v>
                </c:pt>
                <c:pt idx="384">
                  <c:v>47.143445188460007</c:v>
                </c:pt>
                <c:pt idx="385">
                  <c:v>48.550309574958</c:v>
                </c:pt>
                <c:pt idx="386">
                  <c:v>53.391361810193999</c:v>
                </c:pt>
                <c:pt idx="387">
                  <c:v>54.708304591512004</c:v>
                </c:pt>
                <c:pt idx="388">
                  <c:v>53.659082952889001</c:v>
                </c:pt>
                <c:pt idx="389">
                  <c:v>54.049015731715002</c:v>
                </c:pt>
                <c:pt idx="390">
                  <c:v>111.37281283025793</c:v>
                </c:pt>
                <c:pt idx="391">
                  <c:v>142.70231754410798</c:v>
                </c:pt>
                <c:pt idx="392">
                  <c:v>159.56997573759998</c:v>
                </c:pt>
                <c:pt idx="393">
                  <c:v>161.86297666969008</c:v>
                </c:pt>
                <c:pt idx="394">
                  <c:v>185.76454806110286</c:v>
                </c:pt>
                <c:pt idx="395">
                  <c:v>184.63848432350798</c:v>
                </c:pt>
                <c:pt idx="396">
                  <c:v>169.60359193741198</c:v>
                </c:pt>
                <c:pt idx="397">
                  <c:v>168.7109156387159</c:v>
                </c:pt>
                <c:pt idx="398">
                  <c:v>180.73425172041991</c:v>
                </c:pt>
                <c:pt idx="399">
                  <c:v>177.38344572375792</c:v>
                </c:pt>
                <c:pt idx="400">
                  <c:v>175.50939772489292</c:v>
                </c:pt>
                <c:pt idx="401">
                  <c:v>162.68167201139698</c:v>
                </c:pt>
                <c:pt idx="402">
                  <c:v>149.01154435119199</c:v>
                </c:pt>
                <c:pt idx="403">
                  <c:v>145.02433863059701</c:v>
                </c:pt>
                <c:pt idx="404">
                  <c:v>170.9699916015789</c:v>
                </c:pt>
                <c:pt idx="405">
                  <c:v>218.155127716077</c:v>
                </c:pt>
                <c:pt idx="406">
                  <c:v>258.44327671326903</c:v>
                </c:pt>
                <c:pt idx="407">
                  <c:v>269.63851655817854</c:v>
                </c:pt>
                <c:pt idx="408">
                  <c:v>268.27661297427068</c:v>
                </c:pt>
                <c:pt idx="409">
                  <c:v>252.54605435173698</c:v>
                </c:pt>
                <c:pt idx="410">
                  <c:v>238.65398382056495</c:v>
                </c:pt>
                <c:pt idx="411">
                  <c:v>255.304603957918</c:v>
                </c:pt>
                <c:pt idx="412">
                  <c:v>238.20069718354398</c:v>
                </c:pt>
                <c:pt idx="413">
                  <c:v>212.58571047888299</c:v>
                </c:pt>
                <c:pt idx="414">
                  <c:v>199.80253683340808</c:v>
                </c:pt>
                <c:pt idx="415">
                  <c:v>216.23407524177682</c:v>
                </c:pt>
                <c:pt idx="416">
                  <c:v>225.14939366080489</c:v>
                </c:pt>
                <c:pt idx="417">
                  <c:v>224.2693881337479</c:v>
                </c:pt>
                <c:pt idx="418">
                  <c:v>211.43634887085506</c:v>
                </c:pt>
                <c:pt idx="419">
                  <c:v>217.52158913412691</c:v>
                </c:pt>
                <c:pt idx="420">
                  <c:v>219.32778719453799</c:v>
                </c:pt>
                <c:pt idx="421">
                  <c:v>216.41882326696498</c:v>
                </c:pt>
                <c:pt idx="422">
                  <c:v>215.5335041905108</c:v>
                </c:pt>
                <c:pt idx="423">
                  <c:v>214.78470246010289</c:v>
                </c:pt>
                <c:pt idx="424">
                  <c:v>213.63861072862699</c:v>
                </c:pt>
                <c:pt idx="425">
                  <c:v>202.47893079121999</c:v>
                </c:pt>
                <c:pt idx="426">
                  <c:v>189.134973317077</c:v>
                </c:pt>
                <c:pt idx="427">
                  <c:v>176.63219158593608</c:v>
                </c:pt>
                <c:pt idx="428">
                  <c:v>166.56832902801801</c:v>
                </c:pt>
                <c:pt idx="429">
                  <c:v>157.88680678245808</c:v>
                </c:pt>
                <c:pt idx="430">
                  <c:v>151.7529271054751</c:v>
                </c:pt>
                <c:pt idx="431">
                  <c:v>145.81401381790508</c:v>
                </c:pt>
                <c:pt idx="432">
                  <c:v>138.15718913682798</c:v>
                </c:pt>
                <c:pt idx="433">
                  <c:v>130.651596246281</c:v>
                </c:pt>
                <c:pt idx="434">
                  <c:v>123.60909962241098</c:v>
                </c:pt>
                <c:pt idx="435">
                  <c:v>119.24953670945698</c:v>
                </c:pt>
                <c:pt idx="436">
                  <c:v>117.96897130477996</c:v>
                </c:pt>
                <c:pt idx="437">
                  <c:v>114.53764459802505</c:v>
                </c:pt>
                <c:pt idx="438">
                  <c:v>109.026676404198</c:v>
                </c:pt>
                <c:pt idx="439">
                  <c:v>103.785473025911</c:v>
                </c:pt>
                <c:pt idx="440">
                  <c:v>99.234213600096069</c:v>
                </c:pt>
                <c:pt idx="441">
                  <c:v>103.90809339661098</c:v>
                </c:pt>
                <c:pt idx="442">
                  <c:v>105.05091525153495</c:v>
                </c:pt>
                <c:pt idx="443">
                  <c:v>108.40826100130103</c:v>
                </c:pt>
                <c:pt idx="444">
                  <c:v>112.502963913543</c:v>
                </c:pt>
                <c:pt idx="445">
                  <c:v>110.64894390855898</c:v>
                </c:pt>
                <c:pt idx="446">
                  <c:v>105.25078645577601</c:v>
                </c:pt>
                <c:pt idx="447">
                  <c:v>100.46409591821708</c:v>
                </c:pt>
                <c:pt idx="448">
                  <c:v>96.29541204898598</c:v>
                </c:pt>
                <c:pt idx="449">
                  <c:v>92.420608334865989</c:v>
                </c:pt>
                <c:pt idx="450">
                  <c:v>89.023206597338003</c:v>
                </c:pt>
                <c:pt idx="451">
                  <c:v>86.187406157615939</c:v>
                </c:pt>
                <c:pt idx="452">
                  <c:v>83.496297755320043</c:v>
                </c:pt>
                <c:pt idx="453">
                  <c:v>81.634511793524908</c:v>
                </c:pt>
                <c:pt idx="454">
                  <c:v>94.535809729440999</c:v>
                </c:pt>
                <c:pt idx="455">
                  <c:v>93.323094263217996</c:v>
                </c:pt>
                <c:pt idx="456">
                  <c:v>90.488520027202995</c:v>
                </c:pt>
                <c:pt idx="457">
                  <c:v>103.16337901189296</c:v>
                </c:pt>
                <c:pt idx="458">
                  <c:v>957.9430346739199</c:v>
                </c:pt>
                <c:pt idx="459">
                  <c:v>353.21533502359199</c:v>
                </c:pt>
                <c:pt idx="460">
                  <c:v>289.89703673609483</c:v>
                </c:pt>
                <c:pt idx="461">
                  <c:v>252.00284610953608</c:v>
                </c:pt>
                <c:pt idx="462">
                  <c:v>226.823979189998</c:v>
                </c:pt>
                <c:pt idx="463">
                  <c:v>206.16326419618582</c:v>
                </c:pt>
                <c:pt idx="464">
                  <c:v>188.32036532106</c:v>
                </c:pt>
                <c:pt idx="465">
                  <c:v>185.35990083779313</c:v>
                </c:pt>
                <c:pt idx="466">
                  <c:v>176.67429124654282</c:v>
                </c:pt>
                <c:pt idx="467">
                  <c:v>160.56074833285601</c:v>
                </c:pt>
                <c:pt idx="468">
                  <c:v>149.09819607982001</c:v>
                </c:pt>
                <c:pt idx="469">
                  <c:v>164.08567525591198</c:v>
                </c:pt>
                <c:pt idx="470">
                  <c:v>195.65061108150599</c:v>
                </c:pt>
                <c:pt idx="471">
                  <c:v>192.032083942149</c:v>
                </c:pt>
                <c:pt idx="472">
                  <c:v>178.21440310253499</c:v>
                </c:pt>
                <c:pt idx="473">
                  <c:v>168.54578687283998</c:v>
                </c:pt>
                <c:pt idx="474">
                  <c:v>155.60198054174791</c:v>
                </c:pt>
                <c:pt idx="475">
                  <c:v>148.76589487522298</c:v>
                </c:pt>
                <c:pt idx="476">
                  <c:v>151.421034635447</c:v>
                </c:pt>
                <c:pt idx="477">
                  <c:v>140.69665701402499</c:v>
                </c:pt>
                <c:pt idx="478">
                  <c:v>133.61819174808298</c:v>
                </c:pt>
                <c:pt idx="479">
                  <c:v>125.06378595348193</c:v>
                </c:pt>
                <c:pt idx="480">
                  <c:v>118.18192201522901</c:v>
                </c:pt>
                <c:pt idx="481">
                  <c:v>111.106726625839</c:v>
                </c:pt>
                <c:pt idx="482">
                  <c:v>103.742555896166</c:v>
                </c:pt>
                <c:pt idx="483">
                  <c:v>97.462757978049979</c:v>
                </c:pt>
                <c:pt idx="484">
                  <c:v>97.049936063359979</c:v>
                </c:pt>
                <c:pt idx="485">
                  <c:v>102.47506999769698</c:v>
                </c:pt>
                <c:pt idx="486">
                  <c:v>102.983944536102</c:v>
                </c:pt>
                <c:pt idx="487">
                  <c:v>98.621520481164993</c:v>
                </c:pt>
                <c:pt idx="488">
                  <c:v>93.771884819979988</c:v>
                </c:pt>
                <c:pt idx="489">
                  <c:v>101.05716977783599</c:v>
                </c:pt>
                <c:pt idx="490">
                  <c:v>104.60784697873898</c:v>
                </c:pt>
                <c:pt idx="491">
                  <c:v>101.42462215536705</c:v>
                </c:pt>
                <c:pt idx="492">
                  <c:v>97.742741157814905</c:v>
                </c:pt>
                <c:pt idx="493">
                  <c:v>93.523374202027938</c:v>
                </c:pt>
                <c:pt idx="494">
                  <c:v>89.458508913322959</c:v>
                </c:pt>
                <c:pt idx="495">
                  <c:v>99.520736532964889</c:v>
                </c:pt>
                <c:pt idx="496">
                  <c:v>112.614957185449</c:v>
                </c:pt>
                <c:pt idx="497">
                  <c:v>123.1100347136619</c:v>
                </c:pt>
                <c:pt idx="498">
                  <c:v>151.407137660101</c:v>
                </c:pt>
                <c:pt idx="499">
                  <c:v>150.18869990991197</c:v>
                </c:pt>
                <c:pt idx="500">
                  <c:v>141.73320788100901</c:v>
                </c:pt>
                <c:pt idx="501">
                  <c:v>152.09013312489998</c:v>
                </c:pt>
                <c:pt idx="502">
                  <c:v>176.67919606137093</c:v>
                </c:pt>
                <c:pt idx="503">
                  <c:v>182.24983950227198</c:v>
                </c:pt>
                <c:pt idx="504">
                  <c:v>171.33090422600591</c:v>
                </c:pt>
                <c:pt idx="505">
                  <c:v>174.12092639400001</c:v>
                </c:pt>
                <c:pt idx="506">
                  <c:v>180.67539394248408</c:v>
                </c:pt>
                <c:pt idx="507">
                  <c:v>172.35641925962716</c:v>
                </c:pt>
                <c:pt idx="508">
                  <c:v>161.56173929233699</c:v>
                </c:pt>
                <c:pt idx="509">
                  <c:v>150.5050604663179</c:v>
                </c:pt>
                <c:pt idx="510">
                  <c:v>140.13137710509801</c:v>
                </c:pt>
                <c:pt idx="511">
                  <c:v>131.95014597199409</c:v>
                </c:pt>
                <c:pt idx="512">
                  <c:v>124.39509619859795</c:v>
                </c:pt>
                <c:pt idx="513">
                  <c:v>118.55673161500192</c:v>
                </c:pt>
                <c:pt idx="514">
                  <c:v>215.85068221605502</c:v>
                </c:pt>
                <c:pt idx="515">
                  <c:v>212.88286051054601</c:v>
                </c:pt>
                <c:pt idx="516">
                  <c:v>203.24898671921599</c:v>
                </c:pt>
                <c:pt idx="517">
                  <c:v>184.91274521930691</c:v>
                </c:pt>
                <c:pt idx="518">
                  <c:v>169.79774085768716</c:v>
                </c:pt>
                <c:pt idx="519">
                  <c:v>157.59415283105398</c:v>
                </c:pt>
                <c:pt idx="520">
                  <c:v>147.73343135392906</c:v>
                </c:pt>
                <c:pt idx="521">
                  <c:v>138.899859848701</c:v>
                </c:pt>
                <c:pt idx="522">
                  <c:v>131.34726248271909</c:v>
                </c:pt>
                <c:pt idx="523">
                  <c:v>124.02273900623892</c:v>
                </c:pt>
                <c:pt idx="524">
                  <c:v>117.44170371076999</c:v>
                </c:pt>
                <c:pt idx="525">
                  <c:v>112.27448128947198</c:v>
                </c:pt>
                <c:pt idx="526">
                  <c:v>108.62775146485396</c:v>
                </c:pt>
                <c:pt idx="527">
                  <c:v>107.14854105964298</c:v>
                </c:pt>
                <c:pt idx="528">
                  <c:v>103.34403969139105</c:v>
                </c:pt>
                <c:pt idx="529">
                  <c:v>98.073407424135979</c:v>
                </c:pt>
                <c:pt idx="530">
                  <c:v>92.929074138701935</c:v>
                </c:pt>
                <c:pt idx="531">
                  <c:v>87.993604218027031</c:v>
                </c:pt>
                <c:pt idx="532">
                  <c:v>83.755026737496934</c:v>
                </c:pt>
                <c:pt idx="533">
                  <c:v>79.745340615607006</c:v>
                </c:pt>
                <c:pt idx="534">
                  <c:v>76.456662273432983</c:v>
                </c:pt>
                <c:pt idx="535">
                  <c:v>74.441192113693958</c:v>
                </c:pt>
                <c:pt idx="536">
                  <c:v>72.967295257879996</c:v>
                </c:pt>
                <c:pt idx="537">
                  <c:v>70.86966944977209</c:v>
                </c:pt>
                <c:pt idx="538">
                  <c:v>68.34246360964508</c:v>
                </c:pt>
                <c:pt idx="539">
                  <c:v>66.437351783536002</c:v>
                </c:pt>
                <c:pt idx="540">
                  <c:v>64.492183969664993</c:v>
                </c:pt>
                <c:pt idx="541">
                  <c:v>62.399462976385003</c:v>
                </c:pt>
                <c:pt idx="542">
                  <c:v>60.254832692841994</c:v>
                </c:pt>
                <c:pt idx="543">
                  <c:v>58.457218058379993</c:v>
                </c:pt>
                <c:pt idx="544">
                  <c:v>56.648567590555011</c:v>
                </c:pt>
                <c:pt idx="545">
                  <c:v>55.998270891276</c:v>
                </c:pt>
                <c:pt idx="546">
                  <c:v>55.523730056666992</c:v>
                </c:pt>
                <c:pt idx="547">
                  <c:v>54.705034714960021</c:v>
                </c:pt>
                <c:pt idx="548">
                  <c:v>53.376647365709978</c:v>
                </c:pt>
                <c:pt idx="549">
                  <c:v>51.055852482928003</c:v>
                </c:pt>
                <c:pt idx="550">
                  <c:v>48.806994884289999</c:v>
                </c:pt>
                <c:pt idx="551">
                  <c:v>47.435281670725999</c:v>
                </c:pt>
                <c:pt idx="552">
                  <c:v>46.384016359257977</c:v>
                </c:pt>
                <c:pt idx="553">
                  <c:v>45.298008609425025</c:v>
                </c:pt>
                <c:pt idx="554">
                  <c:v>44.478495798580013</c:v>
                </c:pt>
                <c:pt idx="555">
                  <c:v>43.672062493942995</c:v>
                </c:pt>
                <c:pt idx="556">
                  <c:v>42.927756843794</c:v>
                </c:pt>
                <c:pt idx="557">
                  <c:v>42.497359342637012</c:v>
                </c:pt>
                <c:pt idx="558">
                  <c:v>42.566026750229</c:v>
                </c:pt>
                <c:pt idx="559">
                  <c:v>42.161788261487999</c:v>
                </c:pt>
                <c:pt idx="560">
                  <c:v>41.511900296778002</c:v>
                </c:pt>
                <c:pt idx="561">
                  <c:v>41.120741314245002</c:v>
                </c:pt>
                <c:pt idx="562">
                  <c:v>40.584358939346295</c:v>
                </c:pt>
                <c:pt idx="563">
                  <c:v>40.255409358215097</c:v>
                </c:pt>
                <c:pt idx="564">
                  <c:v>39.830693267567177</c:v>
                </c:pt>
                <c:pt idx="565">
                  <c:v>39.511962050660969</c:v>
                </c:pt>
                <c:pt idx="566">
                  <c:v>39.350552769362878</c:v>
                </c:pt>
                <c:pt idx="567">
                  <c:v>39.041181574086778</c:v>
                </c:pt>
                <c:pt idx="568">
                  <c:v>38.970511367106702</c:v>
                </c:pt>
                <c:pt idx="569">
                  <c:v>38.882306447116477</c:v>
                </c:pt>
                <c:pt idx="570">
                  <c:v>54.286899250872999</c:v>
                </c:pt>
                <c:pt idx="571">
                  <c:v>82.492445653856009</c:v>
                </c:pt>
                <c:pt idx="572">
                  <c:v>86.365205695130996</c:v>
                </c:pt>
                <c:pt idx="573">
                  <c:v>82.065726763819981</c:v>
                </c:pt>
                <c:pt idx="574">
                  <c:v>78.036421382618002</c:v>
                </c:pt>
                <c:pt idx="575">
                  <c:v>73.647429580696027</c:v>
                </c:pt>
                <c:pt idx="576">
                  <c:v>68.675991017948917</c:v>
                </c:pt>
                <c:pt idx="577">
                  <c:v>63.052212083078011</c:v>
                </c:pt>
                <c:pt idx="578">
                  <c:v>58.147805989646983</c:v>
                </c:pt>
                <c:pt idx="579">
                  <c:v>54.163461411034994</c:v>
                </c:pt>
                <c:pt idx="580">
                  <c:v>50.836362019375002</c:v>
                </c:pt>
                <c:pt idx="581">
                  <c:v>48.055332011899011</c:v>
                </c:pt>
                <c:pt idx="582">
                  <c:v>46.214800247691997</c:v>
                </c:pt>
                <c:pt idx="583">
                  <c:v>45.188059010364</c:v>
                </c:pt>
                <c:pt idx="584">
                  <c:v>47.192902071309021</c:v>
                </c:pt>
                <c:pt idx="585">
                  <c:v>49.974340813354004</c:v>
                </c:pt>
                <c:pt idx="586">
                  <c:v>48.458344296932999</c:v>
                </c:pt>
                <c:pt idx="587">
                  <c:v>50.421905166409012</c:v>
                </c:pt>
                <c:pt idx="588">
                  <c:v>81.68764728749494</c:v>
                </c:pt>
                <c:pt idx="589">
                  <c:v>89.243105795459982</c:v>
                </c:pt>
                <c:pt idx="590">
                  <c:v>82.647764790075996</c:v>
                </c:pt>
                <c:pt idx="591">
                  <c:v>74.798426126999956</c:v>
                </c:pt>
                <c:pt idx="592">
                  <c:v>67.548701076646935</c:v>
                </c:pt>
                <c:pt idx="593">
                  <c:v>61.442615350356007</c:v>
                </c:pt>
                <c:pt idx="594">
                  <c:v>55.866249625489004</c:v>
                </c:pt>
                <c:pt idx="595">
                  <c:v>53.166966531812996</c:v>
                </c:pt>
                <c:pt idx="596">
                  <c:v>53.646003446681</c:v>
                </c:pt>
                <c:pt idx="597">
                  <c:v>52.092812084481025</c:v>
                </c:pt>
                <c:pt idx="598">
                  <c:v>49.932241152746968</c:v>
                </c:pt>
                <c:pt idx="599">
                  <c:v>48.837649976964997</c:v>
                </c:pt>
                <c:pt idx="600">
                  <c:v>49.202649947082001</c:v>
                </c:pt>
                <c:pt idx="601">
                  <c:v>89.98455030362598</c:v>
                </c:pt>
                <c:pt idx="602">
                  <c:v>110.32154751878996</c:v>
                </c:pt>
                <c:pt idx="603">
                  <c:v>103.31992435181999</c:v>
                </c:pt>
                <c:pt idx="604">
                  <c:v>92.42633061883194</c:v>
                </c:pt>
                <c:pt idx="605">
                  <c:v>82.95472445139508</c:v>
                </c:pt>
                <c:pt idx="606">
                  <c:v>75.329781066699923</c:v>
                </c:pt>
                <c:pt idx="607">
                  <c:v>68.969462438490979</c:v>
                </c:pt>
                <c:pt idx="608">
                  <c:v>63.447867145869971</c:v>
                </c:pt>
                <c:pt idx="609">
                  <c:v>58.65954167003499</c:v>
                </c:pt>
                <c:pt idx="610">
                  <c:v>54.664569992629012</c:v>
                </c:pt>
                <c:pt idx="611">
                  <c:v>51.953433596451994</c:v>
                </c:pt>
                <c:pt idx="612">
                  <c:v>49.554161676421998</c:v>
                </c:pt>
                <c:pt idx="613">
                  <c:v>47.606132720568034</c:v>
                </c:pt>
                <c:pt idx="614">
                  <c:v>46.047219074401994</c:v>
                </c:pt>
                <c:pt idx="615">
                  <c:v>44.716379317738003</c:v>
                </c:pt>
                <c:pt idx="616">
                  <c:v>43.252700826149024</c:v>
                </c:pt>
                <c:pt idx="617">
                  <c:v>42.204296656663978</c:v>
                </c:pt>
                <c:pt idx="618">
                  <c:v>41.411760327372996</c:v>
                </c:pt>
                <c:pt idx="619">
                  <c:v>40.682863970475303</c:v>
                </c:pt>
                <c:pt idx="620">
                  <c:v>40.194385287063398</c:v>
                </c:pt>
                <c:pt idx="621">
                  <c:v>39.324230263119297</c:v>
                </c:pt>
                <c:pt idx="622">
                  <c:v>38.619040511223567</c:v>
                </c:pt>
                <c:pt idx="623">
                  <c:v>38.940346755914469</c:v>
                </c:pt>
                <c:pt idx="624">
                  <c:v>39.42735399487804</c:v>
                </c:pt>
                <c:pt idx="625">
                  <c:v>39.333426790921813</c:v>
                </c:pt>
                <c:pt idx="626">
                  <c:v>38.554296955493967</c:v>
                </c:pt>
                <c:pt idx="627">
                  <c:v>39.196909444875843</c:v>
                </c:pt>
                <c:pt idx="628">
                  <c:v>39.391385352806005</c:v>
                </c:pt>
                <c:pt idx="629">
                  <c:v>38.5362308875442</c:v>
                </c:pt>
                <c:pt idx="630">
                  <c:v>40.399610914158323</c:v>
                </c:pt>
                <c:pt idx="631">
                  <c:v>41.195539740372048</c:v>
                </c:pt>
                <c:pt idx="632">
                  <c:v>40.190788422856201</c:v>
                </c:pt>
                <c:pt idx="633">
                  <c:v>38.749385965277696</c:v>
                </c:pt>
                <c:pt idx="634">
                  <c:v>37.524612829269202</c:v>
                </c:pt>
                <c:pt idx="635">
                  <c:v>36.312878326011813</c:v>
                </c:pt>
                <c:pt idx="636">
                  <c:v>35.263779307759513</c:v>
                </c:pt>
                <c:pt idx="637">
                  <c:v>34.325447357706167</c:v>
                </c:pt>
                <c:pt idx="638">
                  <c:v>33.7993650939463</c:v>
                </c:pt>
                <c:pt idx="639">
                  <c:v>33.583389747686667</c:v>
                </c:pt>
                <c:pt idx="640">
                  <c:v>33.377019663798556</c:v>
                </c:pt>
                <c:pt idx="641">
                  <c:v>32.981405474463457</c:v>
                </c:pt>
                <c:pt idx="642">
                  <c:v>33.601946297119298</c:v>
                </c:pt>
                <c:pt idx="643">
                  <c:v>34.813394686178398</c:v>
                </c:pt>
                <c:pt idx="644">
                  <c:v>34.650186972776694</c:v>
                </c:pt>
                <c:pt idx="645">
                  <c:v>33.738545390079146</c:v>
                </c:pt>
                <c:pt idx="646">
                  <c:v>34.546041404595478</c:v>
                </c:pt>
                <c:pt idx="647">
                  <c:v>37.614779675190569</c:v>
                </c:pt>
                <c:pt idx="648">
                  <c:v>38.865589203244369</c:v>
                </c:pt>
                <c:pt idx="649">
                  <c:v>39.333018056352799</c:v>
                </c:pt>
                <c:pt idx="650">
                  <c:v>39.9325907956189</c:v>
                </c:pt>
                <c:pt idx="651">
                  <c:v>191.01106498878698</c:v>
                </c:pt>
                <c:pt idx="652">
                  <c:v>197.355034234236</c:v>
                </c:pt>
                <c:pt idx="653">
                  <c:v>176.61175485748601</c:v>
                </c:pt>
                <c:pt idx="654">
                  <c:v>156.21508239524789</c:v>
                </c:pt>
                <c:pt idx="655">
                  <c:v>139.79335361653492</c:v>
                </c:pt>
                <c:pt idx="656">
                  <c:v>172.57223111205909</c:v>
                </c:pt>
                <c:pt idx="657">
                  <c:v>171.09056829943398</c:v>
                </c:pt>
                <c:pt idx="658">
                  <c:v>154.58341399580002</c:v>
                </c:pt>
                <c:pt idx="659">
                  <c:v>139.53094602323708</c:v>
                </c:pt>
                <c:pt idx="660">
                  <c:v>128.2453758385779</c:v>
                </c:pt>
                <c:pt idx="661">
                  <c:v>237.33540610097108</c:v>
                </c:pt>
                <c:pt idx="662">
                  <c:v>235.67676121996882</c:v>
                </c:pt>
                <c:pt idx="663">
                  <c:v>209.28681377248401</c:v>
                </c:pt>
                <c:pt idx="664">
                  <c:v>185.852834728007</c:v>
                </c:pt>
                <c:pt idx="665">
                  <c:v>167.86810495743816</c:v>
                </c:pt>
                <c:pt idx="666">
                  <c:v>158.305350981114</c:v>
                </c:pt>
                <c:pt idx="667">
                  <c:v>149.70148830366409</c:v>
                </c:pt>
                <c:pt idx="668">
                  <c:v>137.87965836447691</c:v>
                </c:pt>
                <c:pt idx="669">
                  <c:v>125.65563360939399</c:v>
                </c:pt>
                <c:pt idx="670">
                  <c:v>115.55988975509398</c:v>
                </c:pt>
                <c:pt idx="671">
                  <c:v>106.659694515119</c:v>
                </c:pt>
                <c:pt idx="672">
                  <c:v>98.581464493403004</c:v>
                </c:pt>
                <c:pt idx="673">
                  <c:v>91.820177253004914</c:v>
                </c:pt>
                <c:pt idx="674">
                  <c:v>92.690781884974925</c:v>
                </c:pt>
                <c:pt idx="675">
                  <c:v>94.510059451594003</c:v>
                </c:pt>
                <c:pt idx="676">
                  <c:v>91.062792096647939</c:v>
                </c:pt>
                <c:pt idx="677">
                  <c:v>85.827311002326908</c:v>
                </c:pt>
                <c:pt idx="678">
                  <c:v>85.840390508534924</c:v>
                </c:pt>
                <c:pt idx="679">
                  <c:v>120.11932387228894</c:v>
                </c:pt>
                <c:pt idx="680">
                  <c:v>121.18080754798193</c:v>
                </c:pt>
                <c:pt idx="681">
                  <c:v>114.61039935130702</c:v>
                </c:pt>
                <c:pt idx="682">
                  <c:v>106.11893868033198</c:v>
                </c:pt>
                <c:pt idx="683">
                  <c:v>98.370557455798988</c:v>
                </c:pt>
                <c:pt idx="684">
                  <c:v>91.567579289363067</c:v>
                </c:pt>
                <c:pt idx="685">
                  <c:v>85.362579797373982</c:v>
                </c:pt>
                <c:pt idx="686">
                  <c:v>80.626572346370907</c:v>
                </c:pt>
                <c:pt idx="687">
                  <c:v>76.719478601299983</c:v>
                </c:pt>
                <c:pt idx="688">
                  <c:v>73.311041030408958</c:v>
                </c:pt>
                <c:pt idx="689">
                  <c:v>69.972905805385949</c:v>
                </c:pt>
                <c:pt idx="690">
                  <c:v>66.884916136590917</c:v>
                </c:pt>
                <c:pt idx="691">
                  <c:v>64.500358661044999</c:v>
                </c:pt>
                <c:pt idx="692">
                  <c:v>65.411428015346047</c:v>
                </c:pt>
                <c:pt idx="693">
                  <c:v>65.996735918153988</c:v>
                </c:pt>
                <c:pt idx="694">
                  <c:v>63.772811128225023</c:v>
                </c:pt>
                <c:pt idx="695">
                  <c:v>61.283617603014996</c:v>
                </c:pt>
                <c:pt idx="696">
                  <c:v>59.071954850156004</c:v>
                </c:pt>
                <c:pt idx="697">
                  <c:v>56.980868795151991</c:v>
                </c:pt>
                <c:pt idx="698">
                  <c:v>55.349609130272995</c:v>
                </c:pt>
                <c:pt idx="699">
                  <c:v>53.818489434798977</c:v>
                </c:pt>
                <c:pt idx="700">
                  <c:v>52.382196159332985</c:v>
                </c:pt>
                <c:pt idx="701">
                  <c:v>51.032145877926013</c:v>
                </c:pt>
                <c:pt idx="702">
                  <c:v>63.505498720099013</c:v>
                </c:pt>
                <c:pt idx="703">
                  <c:v>83.532266397391979</c:v>
                </c:pt>
                <c:pt idx="704">
                  <c:v>86.630065695843044</c:v>
                </c:pt>
                <c:pt idx="705">
                  <c:v>83.211409760726994</c:v>
                </c:pt>
                <c:pt idx="706">
                  <c:v>83.334030131426914</c:v>
                </c:pt>
                <c:pt idx="707">
                  <c:v>83.126801704943958</c:v>
                </c:pt>
                <c:pt idx="708">
                  <c:v>79.06030147796298</c:v>
                </c:pt>
                <c:pt idx="709">
                  <c:v>74.984400355895005</c:v>
                </c:pt>
                <c:pt idx="710">
                  <c:v>71.378952722745908</c:v>
                </c:pt>
                <c:pt idx="711">
                  <c:v>68.271752529208001</c:v>
                </c:pt>
                <c:pt idx="712">
                  <c:v>65.492766194577001</c:v>
                </c:pt>
                <c:pt idx="713">
                  <c:v>63.951019400308994</c:v>
                </c:pt>
                <c:pt idx="714">
                  <c:v>70.238174540666989</c:v>
                </c:pt>
                <c:pt idx="715">
                  <c:v>75.512485419043003</c:v>
                </c:pt>
                <c:pt idx="716">
                  <c:v>75.456080048520988</c:v>
                </c:pt>
                <c:pt idx="717">
                  <c:v>75.758134895012006</c:v>
                </c:pt>
                <c:pt idx="718">
                  <c:v>74.616130509225982</c:v>
                </c:pt>
                <c:pt idx="719">
                  <c:v>71.855945964768978</c:v>
                </c:pt>
                <c:pt idx="720">
                  <c:v>70.478919201807997</c:v>
                </c:pt>
                <c:pt idx="721">
                  <c:v>68.564815215181</c:v>
                </c:pt>
                <c:pt idx="722">
                  <c:v>76.643045236896924</c:v>
                </c:pt>
                <c:pt idx="723">
                  <c:v>82.823111920176999</c:v>
                </c:pt>
                <c:pt idx="724">
                  <c:v>81.236404323319007</c:v>
                </c:pt>
                <c:pt idx="725">
                  <c:v>78.000452740545981</c:v>
                </c:pt>
                <c:pt idx="726">
                  <c:v>76.314422643420983</c:v>
                </c:pt>
                <c:pt idx="727">
                  <c:v>77.117994806075004</c:v>
                </c:pt>
                <c:pt idx="728">
                  <c:v>80.423840000146981</c:v>
                </c:pt>
                <c:pt idx="729">
                  <c:v>94.73690713738894</c:v>
                </c:pt>
                <c:pt idx="730">
                  <c:v>97.65731563289394</c:v>
                </c:pt>
                <c:pt idx="731">
                  <c:v>95.422763744170993</c:v>
                </c:pt>
                <c:pt idx="732">
                  <c:v>92.207657624416996</c:v>
                </c:pt>
                <c:pt idx="733">
                  <c:v>88.204919990199997</c:v>
                </c:pt>
                <c:pt idx="734">
                  <c:v>84.247143158572996</c:v>
                </c:pt>
                <c:pt idx="735">
                  <c:v>80.755732470174905</c:v>
                </c:pt>
                <c:pt idx="736">
                  <c:v>77.601527801201982</c:v>
                </c:pt>
                <c:pt idx="737">
                  <c:v>74.861779985195042</c:v>
                </c:pt>
                <c:pt idx="738">
                  <c:v>72.881869732958961</c:v>
                </c:pt>
                <c:pt idx="739">
                  <c:v>74.395005107396941</c:v>
                </c:pt>
                <c:pt idx="740">
                  <c:v>74.749377978719949</c:v>
                </c:pt>
                <c:pt idx="741">
                  <c:v>82.153195961585979</c:v>
                </c:pt>
                <c:pt idx="742">
                  <c:v>91.301084350374978</c:v>
                </c:pt>
                <c:pt idx="743">
                  <c:v>87.86403535965394</c:v>
                </c:pt>
                <c:pt idx="744">
                  <c:v>82.066952967526959</c:v>
                </c:pt>
                <c:pt idx="745">
                  <c:v>77.280262429968062</c:v>
                </c:pt>
                <c:pt idx="746">
                  <c:v>81.916538646134981</c:v>
                </c:pt>
                <c:pt idx="747">
                  <c:v>86.220513657704998</c:v>
                </c:pt>
                <c:pt idx="748">
                  <c:v>86.363162022285962</c:v>
                </c:pt>
                <c:pt idx="749">
                  <c:v>86.912092548452989</c:v>
                </c:pt>
                <c:pt idx="750">
                  <c:v>88.139522459159949</c:v>
                </c:pt>
                <c:pt idx="751">
                  <c:v>88.269908786670982</c:v>
                </c:pt>
                <c:pt idx="752">
                  <c:v>88.250698261927994</c:v>
                </c:pt>
                <c:pt idx="753">
                  <c:v>94.227623864414994</c:v>
                </c:pt>
                <c:pt idx="754">
                  <c:v>110.63055085295393</c:v>
                </c:pt>
                <c:pt idx="755">
                  <c:v>122.3563281684259</c:v>
                </c:pt>
                <c:pt idx="756">
                  <c:v>133.01081217854889</c:v>
                </c:pt>
                <c:pt idx="757">
                  <c:v>143.96040254749016</c:v>
                </c:pt>
                <c:pt idx="758">
                  <c:v>150.7695117324609</c:v>
                </c:pt>
                <c:pt idx="759">
                  <c:v>153.36456751104191</c:v>
                </c:pt>
                <c:pt idx="760">
                  <c:v>153.95845883979914</c:v>
                </c:pt>
                <c:pt idx="761">
                  <c:v>153.67397957977491</c:v>
                </c:pt>
                <c:pt idx="762">
                  <c:v>155.89177335116901</c:v>
                </c:pt>
                <c:pt idx="763">
                  <c:v>164.9354344248629</c:v>
                </c:pt>
                <c:pt idx="764">
                  <c:v>168.53311610120099</c:v>
                </c:pt>
                <c:pt idx="765">
                  <c:v>165.56774680310608</c:v>
                </c:pt>
                <c:pt idx="766">
                  <c:v>156.75011594606895</c:v>
                </c:pt>
                <c:pt idx="767">
                  <c:v>150.8173336770341</c:v>
                </c:pt>
                <c:pt idx="768">
                  <c:v>154.14770294524598</c:v>
                </c:pt>
                <c:pt idx="769">
                  <c:v>151.58084985192616</c:v>
                </c:pt>
                <c:pt idx="770">
                  <c:v>143.9918751093029</c:v>
                </c:pt>
                <c:pt idx="771">
                  <c:v>135.614451383079</c:v>
                </c:pt>
                <c:pt idx="772">
                  <c:v>128.68640043852909</c:v>
                </c:pt>
                <c:pt idx="773">
                  <c:v>122.66574023715891</c:v>
                </c:pt>
                <c:pt idx="774">
                  <c:v>122.40088023644701</c:v>
                </c:pt>
                <c:pt idx="775">
                  <c:v>139.66950704212798</c:v>
                </c:pt>
                <c:pt idx="776">
                  <c:v>169.801828203377</c:v>
                </c:pt>
                <c:pt idx="777">
                  <c:v>178.6705508815389</c:v>
                </c:pt>
                <c:pt idx="778">
                  <c:v>169.96000848158008</c:v>
                </c:pt>
                <c:pt idx="779">
                  <c:v>162.932635036763</c:v>
                </c:pt>
                <c:pt idx="780">
                  <c:v>171.16822786754409</c:v>
                </c:pt>
                <c:pt idx="781">
                  <c:v>173.365584910488</c:v>
                </c:pt>
                <c:pt idx="782">
                  <c:v>163.74887797105598</c:v>
                </c:pt>
                <c:pt idx="783">
                  <c:v>153.81540174064901</c:v>
                </c:pt>
                <c:pt idx="784">
                  <c:v>145.41508887856099</c:v>
                </c:pt>
                <c:pt idx="785">
                  <c:v>137.96631009310499</c:v>
                </c:pt>
                <c:pt idx="786">
                  <c:v>131.24753124788302</c:v>
                </c:pt>
                <c:pt idx="787">
                  <c:v>125.198259626683</c:v>
                </c:pt>
                <c:pt idx="788">
                  <c:v>119.81604282209094</c:v>
                </c:pt>
                <c:pt idx="789">
                  <c:v>114.26174876395</c:v>
                </c:pt>
                <c:pt idx="790">
                  <c:v>76.730105700094001</c:v>
                </c:pt>
                <c:pt idx="791">
                  <c:v>74.624305200605988</c:v>
                </c:pt>
                <c:pt idx="792">
                  <c:v>220.49881173472298</c:v>
                </c:pt>
                <c:pt idx="793">
                  <c:v>170.693687032935</c:v>
                </c:pt>
                <c:pt idx="794">
                  <c:v>163.31766300076092</c:v>
                </c:pt>
                <c:pt idx="795">
                  <c:v>165.41406260516183</c:v>
                </c:pt>
                <c:pt idx="796">
                  <c:v>151.71082744486793</c:v>
                </c:pt>
                <c:pt idx="797">
                  <c:v>139.56487099246399</c:v>
                </c:pt>
                <c:pt idx="798">
                  <c:v>133.81765421775498</c:v>
                </c:pt>
                <c:pt idx="799">
                  <c:v>123.954480333216</c:v>
                </c:pt>
                <c:pt idx="800">
                  <c:v>115.10415071065896</c:v>
                </c:pt>
                <c:pt idx="801">
                  <c:v>106.52603831105593</c:v>
                </c:pt>
                <c:pt idx="802">
                  <c:v>99.244431964320995</c:v>
                </c:pt>
                <c:pt idx="803">
                  <c:v>95.296464762350027</c:v>
                </c:pt>
                <c:pt idx="804">
                  <c:v>92.553447069790948</c:v>
                </c:pt>
                <c:pt idx="805">
                  <c:v>87.700541532053919</c:v>
                </c:pt>
                <c:pt idx="806">
                  <c:v>83.263727785558999</c:v>
                </c:pt>
                <c:pt idx="807">
                  <c:v>94.766744760926002</c:v>
                </c:pt>
                <c:pt idx="808">
                  <c:v>93.777607103945982</c:v>
                </c:pt>
                <c:pt idx="809">
                  <c:v>87.986655730354002</c:v>
                </c:pt>
                <c:pt idx="810">
                  <c:v>88.090065576311005</c:v>
                </c:pt>
                <c:pt idx="811">
                  <c:v>87.916353384486001</c:v>
                </c:pt>
                <c:pt idx="812">
                  <c:v>103.27905089491998</c:v>
                </c:pt>
                <c:pt idx="813">
                  <c:v>134.963745949231</c:v>
                </c:pt>
                <c:pt idx="814">
                  <c:v>134.15486023717995</c:v>
                </c:pt>
                <c:pt idx="815">
                  <c:v>124.97182067545702</c:v>
                </c:pt>
                <c:pt idx="816">
                  <c:v>115.65880352079201</c:v>
                </c:pt>
                <c:pt idx="817">
                  <c:v>106.00490173558094</c:v>
                </c:pt>
                <c:pt idx="818">
                  <c:v>103.06937006102298</c:v>
                </c:pt>
                <c:pt idx="819">
                  <c:v>101.29137468587307</c:v>
                </c:pt>
                <c:pt idx="820">
                  <c:v>96.462584487706991</c:v>
                </c:pt>
                <c:pt idx="821">
                  <c:v>91.193587158727908</c:v>
                </c:pt>
                <c:pt idx="822">
                  <c:v>85.97568165087398</c:v>
                </c:pt>
                <c:pt idx="823">
                  <c:v>80.562401019037978</c:v>
                </c:pt>
                <c:pt idx="824">
                  <c:v>75.214109183673045</c:v>
                </c:pt>
                <c:pt idx="825">
                  <c:v>70.198118552904944</c:v>
                </c:pt>
                <c:pt idx="826">
                  <c:v>65.381999126377991</c:v>
                </c:pt>
                <c:pt idx="827">
                  <c:v>61.093147293861001</c:v>
                </c:pt>
                <c:pt idx="828">
                  <c:v>57.711686204524</c:v>
                </c:pt>
                <c:pt idx="829">
                  <c:v>55.217179129916993</c:v>
                </c:pt>
                <c:pt idx="830">
                  <c:v>53.794374095228001</c:v>
                </c:pt>
                <c:pt idx="831">
                  <c:v>52.067470541202994</c:v>
                </c:pt>
                <c:pt idx="832">
                  <c:v>50.376126894681001</c:v>
                </c:pt>
                <c:pt idx="833">
                  <c:v>48.859721643690968</c:v>
                </c:pt>
                <c:pt idx="834">
                  <c:v>47.709133831956024</c:v>
                </c:pt>
                <c:pt idx="835">
                  <c:v>49.430723836584022</c:v>
                </c:pt>
                <c:pt idx="836">
                  <c:v>49.990281461544967</c:v>
                </c:pt>
                <c:pt idx="837">
                  <c:v>48.955365532837</c:v>
                </c:pt>
                <c:pt idx="838">
                  <c:v>47.458579541159011</c:v>
                </c:pt>
                <c:pt idx="839">
                  <c:v>45.746390431617996</c:v>
                </c:pt>
                <c:pt idx="840">
                  <c:v>193.83746453342201</c:v>
                </c:pt>
                <c:pt idx="841">
                  <c:v>282.65058156229395</c:v>
                </c:pt>
                <c:pt idx="842">
                  <c:v>266.76470380354016</c:v>
                </c:pt>
                <c:pt idx="843">
                  <c:v>233.08947139819898</c:v>
                </c:pt>
                <c:pt idx="844">
                  <c:v>207.70828086700601</c:v>
                </c:pt>
                <c:pt idx="845">
                  <c:v>185.80051670317499</c:v>
                </c:pt>
                <c:pt idx="846">
                  <c:v>168.49019897145601</c:v>
                </c:pt>
                <c:pt idx="847">
                  <c:v>153.17900201671591</c:v>
                </c:pt>
                <c:pt idx="848">
                  <c:v>140.63125948298509</c:v>
                </c:pt>
                <c:pt idx="849">
                  <c:v>137.332362776586</c:v>
                </c:pt>
                <c:pt idx="850">
                  <c:v>161.91406849081491</c:v>
                </c:pt>
                <c:pt idx="851">
                  <c:v>153.52642640036609</c:v>
                </c:pt>
                <c:pt idx="852">
                  <c:v>141.34531877502801</c:v>
                </c:pt>
                <c:pt idx="853">
                  <c:v>135.29032486986191</c:v>
                </c:pt>
                <c:pt idx="854">
                  <c:v>123.60787341870396</c:v>
                </c:pt>
                <c:pt idx="855">
                  <c:v>115.950640003058</c:v>
                </c:pt>
                <c:pt idx="856">
                  <c:v>123.83226869708494</c:v>
                </c:pt>
                <c:pt idx="857">
                  <c:v>125.98997848683601</c:v>
                </c:pt>
                <c:pt idx="858">
                  <c:v>116.968389079868</c:v>
                </c:pt>
                <c:pt idx="859">
                  <c:v>108.069011309031</c:v>
                </c:pt>
                <c:pt idx="860">
                  <c:v>100.451425146578</c:v>
                </c:pt>
                <c:pt idx="861">
                  <c:v>93.364785189255983</c:v>
                </c:pt>
                <c:pt idx="862">
                  <c:v>86.870810356983881</c:v>
                </c:pt>
                <c:pt idx="863">
                  <c:v>81.338996700137983</c:v>
                </c:pt>
                <c:pt idx="864">
                  <c:v>76.839237830016955</c:v>
                </c:pt>
                <c:pt idx="865">
                  <c:v>72.690581954666939</c:v>
                </c:pt>
                <c:pt idx="866">
                  <c:v>69.091674074622006</c:v>
                </c:pt>
                <c:pt idx="867">
                  <c:v>69.391685248268047</c:v>
                </c:pt>
                <c:pt idx="868">
                  <c:v>68.537021264488999</c:v>
                </c:pt>
                <c:pt idx="869">
                  <c:v>65.381181657240006</c:v>
                </c:pt>
                <c:pt idx="870">
                  <c:v>62.033236802561021</c:v>
                </c:pt>
                <c:pt idx="871">
                  <c:v>58.782570775304002</c:v>
                </c:pt>
                <c:pt idx="872">
                  <c:v>55.97129440972197</c:v>
                </c:pt>
                <c:pt idx="873">
                  <c:v>53.589189341590007</c:v>
                </c:pt>
                <c:pt idx="874">
                  <c:v>51.425757267873003</c:v>
                </c:pt>
                <c:pt idx="875">
                  <c:v>50.078568128449021</c:v>
                </c:pt>
                <c:pt idx="876">
                  <c:v>49.055914236811013</c:v>
                </c:pt>
                <c:pt idx="877">
                  <c:v>49.618741738324012</c:v>
                </c:pt>
                <c:pt idx="878">
                  <c:v>49.611793250651004</c:v>
                </c:pt>
                <c:pt idx="879">
                  <c:v>48.190623154237997</c:v>
                </c:pt>
                <c:pt idx="880">
                  <c:v>47.055975990694002</c:v>
                </c:pt>
                <c:pt idx="881">
                  <c:v>46.760460897306999</c:v>
                </c:pt>
                <c:pt idx="882">
                  <c:v>45.291468856321003</c:v>
                </c:pt>
                <c:pt idx="883">
                  <c:v>43.236760177958011</c:v>
                </c:pt>
                <c:pt idx="884">
                  <c:v>43.028305547768021</c:v>
                </c:pt>
                <c:pt idx="885">
                  <c:v>46.408131698829024</c:v>
                </c:pt>
                <c:pt idx="886">
                  <c:v>47.142218984753022</c:v>
                </c:pt>
                <c:pt idx="887">
                  <c:v>45.264083640198002</c:v>
                </c:pt>
                <c:pt idx="888">
                  <c:v>42.440545237546004</c:v>
                </c:pt>
                <c:pt idx="889">
                  <c:v>40.182450237648595</c:v>
                </c:pt>
                <c:pt idx="890">
                  <c:v>38.186108855738802</c:v>
                </c:pt>
                <c:pt idx="891">
                  <c:v>36.459736656653469</c:v>
                </c:pt>
                <c:pt idx="892">
                  <c:v>37.282928078619499</c:v>
                </c:pt>
                <c:pt idx="893">
                  <c:v>39.759859566759495</c:v>
                </c:pt>
                <c:pt idx="894">
                  <c:v>39.648479396707003</c:v>
                </c:pt>
                <c:pt idx="895">
                  <c:v>38.359044451882625</c:v>
                </c:pt>
                <c:pt idx="896">
                  <c:v>44.51691684806601</c:v>
                </c:pt>
                <c:pt idx="897">
                  <c:v>58.459261731224977</c:v>
                </c:pt>
                <c:pt idx="898">
                  <c:v>63.318298287496994</c:v>
                </c:pt>
                <c:pt idx="899">
                  <c:v>60.474323156394995</c:v>
                </c:pt>
                <c:pt idx="900">
                  <c:v>57.949160989112997</c:v>
                </c:pt>
                <c:pt idx="901">
                  <c:v>54.062095237923025</c:v>
                </c:pt>
                <c:pt idx="902">
                  <c:v>50.013579331978022</c:v>
                </c:pt>
                <c:pt idx="903">
                  <c:v>47.311026361749967</c:v>
                </c:pt>
                <c:pt idx="904">
                  <c:v>44.841452095851999</c:v>
                </c:pt>
                <c:pt idx="905">
                  <c:v>42.449946132632995</c:v>
                </c:pt>
                <c:pt idx="906">
                  <c:v>40.284143398415821</c:v>
                </c:pt>
                <c:pt idx="907">
                  <c:v>38.240838414527921</c:v>
                </c:pt>
                <c:pt idx="908">
                  <c:v>36.418209224443096</c:v>
                </c:pt>
                <c:pt idx="909">
                  <c:v>34.914842606204168</c:v>
                </c:pt>
                <c:pt idx="910">
                  <c:v>34.187213326470413</c:v>
                </c:pt>
                <c:pt idx="911">
                  <c:v>34.503614756333278</c:v>
                </c:pt>
                <c:pt idx="912">
                  <c:v>33.896030819514813</c:v>
                </c:pt>
                <c:pt idx="913">
                  <c:v>33.096872990206002</c:v>
                </c:pt>
                <c:pt idx="914">
                  <c:v>32.407828253785794</c:v>
                </c:pt>
                <c:pt idx="915">
                  <c:v>31.626041643659505</c:v>
                </c:pt>
                <c:pt idx="916">
                  <c:v>31.204268441908397</c:v>
                </c:pt>
                <c:pt idx="917">
                  <c:v>30.99037764195069</c:v>
                </c:pt>
                <c:pt idx="918">
                  <c:v>30.781882138303789</c:v>
                </c:pt>
                <c:pt idx="919">
                  <c:v>30.325938726584297</c:v>
                </c:pt>
                <c:pt idx="920">
                  <c:v>29.571496459124099</c:v>
                </c:pt>
                <c:pt idx="921">
                  <c:v>28.820446688586589</c:v>
                </c:pt>
                <c:pt idx="922">
                  <c:v>28.475719953091989</c:v>
                </c:pt>
                <c:pt idx="923">
                  <c:v>28.357268674995801</c:v>
                </c:pt>
                <c:pt idx="924">
                  <c:v>31.02933004637638</c:v>
                </c:pt>
                <c:pt idx="925">
                  <c:v>35.086919859753195</c:v>
                </c:pt>
                <c:pt idx="926">
                  <c:v>34.832768704749</c:v>
                </c:pt>
                <c:pt idx="927">
                  <c:v>32.778877495524</c:v>
                </c:pt>
                <c:pt idx="928">
                  <c:v>31.192129025209102</c:v>
                </c:pt>
                <c:pt idx="929">
                  <c:v>29.768424774468279</c:v>
                </c:pt>
                <c:pt idx="930">
                  <c:v>28.60725073739621</c:v>
                </c:pt>
                <c:pt idx="931">
                  <c:v>28.009762544431982</c:v>
                </c:pt>
                <c:pt idx="932">
                  <c:v>27.773309596265484</c:v>
                </c:pt>
                <c:pt idx="933">
                  <c:v>27.681099077499088</c:v>
                </c:pt>
                <c:pt idx="934">
                  <c:v>27.56861532411029</c:v>
                </c:pt>
                <c:pt idx="935">
                  <c:v>27.301466409811901</c:v>
                </c:pt>
                <c:pt idx="936">
                  <c:v>27.238194298530686</c:v>
                </c:pt>
                <c:pt idx="937">
                  <c:v>29.685288163133702</c:v>
                </c:pt>
                <c:pt idx="938">
                  <c:v>33.613349991594397</c:v>
                </c:pt>
                <c:pt idx="939">
                  <c:v>33.003354520818803</c:v>
                </c:pt>
                <c:pt idx="940">
                  <c:v>31.441538859212887</c:v>
                </c:pt>
                <c:pt idx="941">
                  <c:v>30.338691245137085</c:v>
                </c:pt>
                <c:pt idx="942">
                  <c:v>29.341256276406401</c:v>
                </c:pt>
                <c:pt idx="943">
                  <c:v>28.046385161814417</c:v>
                </c:pt>
                <c:pt idx="944">
                  <c:v>26.956044825550002</c:v>
                </c:pt>
                <c:pt idx="945">
                  <c:v>26.47320667919028</c:v>
                </c:pt>
                <c:pt idx="946">
                  <c:v>26.446393691463886</c:v>
                </c:pt>
                <c:pt idx="947">
                  <c:v>26.219995613694813</c:v>
                </c:pt>
                <c:pt idx="948">
                  <c:v>25.9951507272879</c:v>
                </c:pt>
                <c:pt idx="949">
                  <c:v>25.721053325316511</c:v>
                </c:pt>
                <c:pt idx="950">
                  <c:v>25.599250423754508</c:v>
                </c:pt>
                <c:pt idx="951">
                  <c:v>26.898331504407192</c:v>
                </c:pt>
                <c:pt idx="952">
                  <c:v>27.831595145804911</c:v>
                </c:pt>
                <c:pt idx="953">
                  <c:v>27.458338737394087</c:v>
                </c:pt>
                <c:pt idx="954">
                  <c:v>27.23823517198759</c:v>
                </c:pt>
                <c:pt idx="955">
                  <c:v>26.3643197900087</c:v>
                </c:pt>
                <c:pt idx="956">
                  <c:v>25.543662522370489</c:v>
                </c:pt>
                <c:pt idx="957">
                  <c:v>25.533730272343778</c:v>
                </c:pt>
                <c:pt idx="958">
                  <c:v>25.171100962726999</c:v>
                </c:pt>
                <c:pt idx="959">
                  <c:v>24.859481727321388</c:v>
                </c:pt>
                <c:pt idx="960">
                  <c:v>44.053820581388983</c:v>
                </c:pt>
                <c:pt idx="961">
                  <c:v>112.72490678451005</c:v>
                </c:pt>
                <c:pt idx="962">
                  <c:v>210.16354942298901</c:v>
                </c:pt>
                <c:pt idx="963">
                  <c:v>230.50708639125699</c:v>
                </c:pt>
                <c:pt idx="964">
                  <c:v>202.05098569747702</c:v>
                </c:pt>
                <c:pt idx="965">
                  <c:v>172.9564416069191</c:v>
                </c:pt>
                <c:pt idx="966">
                  <c:v>151.01802235041313</c:v>
                </c:pt>
                <c:pt idx="967">
                  <c:v>133.96071131690508</c:v>
                </c:pt>
                <c:pt idx="968">
                  <c:v>119.82503498260895</c:v>
                </c:pt>
                <c:pt idx="969">
                  <c:v>107.11420735584699</c:v>
                </c:pt>
                <c:pt idx="970">
                  <c:v>96.15807723380189</c:v>
                </c:pt>
                <c:pt idx="971">
                  <c:v>86.536465479542031</c:v>
                </c:pt>
                <c:pt idx="972">
                  <c:v>78.896807650362987</c:v>
                </c:pt>
                <c:pt idx="973">
                  <c:v>72.782547232691883</c:v>
                </c:pt>
                <c:pt idx="974">
                  <c:v>66.910257679869048</c:v>
                </c:pt>
                <c:pt idx="975">
                  <c:v>61.561557109935002</c:v>
                </c:pt>
                <c:pt idx="976">
                  <c:v>56.550062559425974</c:v>
                </c:pt>
                <c:pt idx="977">
                  <c:v>58.603545034082011</c:v>
                </c:pt>
                <c:pt idx="978">
                  <c:v>64.888247767025959</c:v>
                </c:pt>
                <c:pt idx="979">
                  <c:v>62.099451802739011</c:v>
                </c:pt>
                <c:pt idx="980">
                  <c:v>56.319127527940971</c:v>
                </c:pt>
                <c:pt idx="981">
                  <c:v>50.853120136704</c:v>
                </c:pt>
                <c:pt idx="982">
                  <c:v>46.238506852694002</c:v>
                </c:pt>
                <c:pt idx="983">
                  <c:v>42.861950578185002</c:v>
                </c:pt>
                <c:pt idx="984">
                  <c:v>40.002770521116197</c:v>
                </c:pt>
                <c:pt idx="985">
                  <c:v>37.699019869861502</c:v>
                </c:pt>
                <c:pt idx="986">
                  <c:v>36.309117967977002</c:v>
                </c:pt>
                <c:pt idx="987">
                  <c:v>36.100050235933502</c:v>
                </c:pt>
                <c:pt idx="988">
                  <c:v>38.022696775052594</c:v>
                </c:pt>
                <c:pt idx="989">
                  <c:v>37.851927472124359</c:v>
                </c:pt>
                <c:pt idx="990">
                  <c:v>35.5152736880652</c:v>
                </c:pt>
                <c:pt idx="991">
                  <c:v>33.942299572725595</c:v>
                </c:pt>
                <c:pt idx="992">
                  <c:v>44.963663731983004</c:v>
                </c:pt>
                <c:pt idx="993">
                  <c:v>54.422190393212006</c:v>
                </c:pt>
                <c:pt idx="994">
                  <c:v>51.424939798735011</c:v>
                </c:pt>
                <c:pt idx="995">
                  <c:v>47.259934540625011</c:v>
                </c:pt>
                <c:pt idx="996">
                  <c:v>44.594576416176011</c:v>
                </c:pt>
                <c:pt idx="997">
                  <c:v>89.531672401173992</c:v>
                </c:pt>
                <c:pt idx="998">
                  <c:v>173.57853562093698</c:v>
                </c:pt>
                <c:pt idx="999">
                  <c:v>197.22301296844893</c:v>
                </c:pt>
                <c:pt idx="1000">
                  <c:v>174.27256691909898</c:v>
                </c:pt>
                <c:pt idx="1001">
                  <c:v>151.79216562409886</c:v>
                </c:pt>
                <c:pt idx="1002">
                  <c:v>134.7507952387819</c:v>
                </c:pt>
                <c:pt idx="1003">
                  <c:v>121.477548845076</c:v>
                </c:pt>
                <c:pt idx="1004">
                  <c:v>110.55738736510301</c:v>
                </c:pt>
                <c:pt idx="1005">
                  <c:v>100.75674986962098</c:v>
                </c:pt>
                <c:pt idx="1006">
                  <c:v>92.594320526690979</c:v>
                </c:pt>
                <c:pt idx="1007">
                  <c:v>84.941583191304076</c:v>
                </c:pt>
                <c:pt idx="1008">
                  <c:v>80.176146851332959</c:v>
                </c:pt>
                <c:pt idx="1009">
                  <c:v>83.518369422045993</c:v>
                </c:pt>
                <c:pt idx="1010">
                  <c:v>84.791577604480963</c:v>
                </c:pt>
                <c:pt idx="1011">
                  <c:v>79.881857961652983</c:v>
                </c:pt>
                <c:pt idx="1012">
                  <c:v>73.788851741569957</c:v>
                </c:pt>
                <c:pt idx="1013">
                  <c:v>68.499826418710043</c:v>
                </c:pt>
                <c:pt idx="1014">
                  <c:v>66.839137864862948</c:v>
                </c:pt>
                <c:pt idx="1015">
                  <c:v>65.081170483593979</c:v>
                </c:pt>
                <c:pt idx="1016">
                  <c:v>61.688673560893996</c:v>
                </c:pt>
                <c:pt idx="1017">
                  <c:v>58.513623428902001</c:v>
                </c:pt>
                <c:pt idx="1018">
                  <c:v>60.377861798110978</c:v>
                </c:pt>
                <c:pt idx="1019">
                  <c:v>61.351467541468956</c:v>
                </c:pt>
                <c:pt idx="1020">
                  <c:v>71.358107259726907</c:v>
                </c:pt>
                <c:pt idx="1021">
                  <c:v>75.062059924004998</c:v>
                </c:pt>
                <c:pt idx="1022">
                  <c:v>70.358342503952883</c:v>
                </c:pt>
                <c:pt idx="1023">
                  <c:v>65.263874835937003</c:v>
                </c:pt>
                <c:pt idx="1024">
                  <c:v>61.275442911635011</c:v>
                </c:pt>
                <c:pt idx="1025">
                  <c:v>57.775448797288</c:v>
                </c:pt>
                <c:pt idx="1026">
                  <c:v>54.902862246356001</c:v>
                </c:pt>
                <c:pt idx="1027">
                  <c:v>52.547733659778004</c:v>
                </c:pt>
                <c:pt idx="1028">
                  <c:v>50.348332943989043</c:v>
                </c:pt>
                <c:pt idx="1029">
                  <c:v>48.095796734230028</c:v>
                </c:pt>
                <c:pt idx="1030">
                  <c:v>46.236463179848997</c:v>
                </c:pt>
                <c:pt idx="1031">
                  <c:v>44.614604410056977</c:v>
                </c:pt>
                <c:pt idx="1032">
                  <c:v>43.376138665987</c:v>
                </c:pt>
                <c:pt idx="1033">
                  <c:v>48.189805685099998</c:v>
                </c:pt>
                <c:pt idx="1034">
                  <c:v>67.397469286117101</c:v>
                </c:pt>
                <c:pt idx="1035">
                  <c:v>74.418711712398988</c:v>
                </c:pt>
                <c:pt idx="1036">
                  <c:v>71.460699636545996</c:v>
                </c:pt>
                <c:pt idx="1037">
                  <c:v>66.593079654325024</c:v>
                </c:pt>
                <c:pt idx="1038">
                  <c:v>62.646747390630004</c:v>
                </c:pt>
                <c:pt idx="1039">
                  <c:v>59.56243633295604</c:v>
                </c:pt>
                <c:pt idx="1040">
                  <c:v>57.080191295419006</c:v>
                </c:pt>
                <c:pt idx="1041">
                  <c:v>54.941692030411005</c:v>
                </c:pt>
                <c:pt idx="1042">
                  <c:v>53.039441346285003</c:v>
                </c:pt>
                <c:pt idx="1043">
                  <c:v>51.420034983907001</c:v>
                </c:pt>
                <c:pt idx="1044">
                  <c:v>60.918617632897998</c:v>
                </c:pt>
                <c:pt idx="1045">
                  <c:v>82.503890221787998</c:v>
                </c:pt>
                <c:pt idx="1046">
                  <c:v>83.124758032098882</c:v>
                </c:pt>
                <c:pt idx="1047">
                  <c:v>78.816695674838996</c:v>
                </c:pt>
                <c:pt idx="1048">
                  <c:v>74.158756526514921</c:v>
                </c:pt>
                <c:pt idx="1049">
                  <c:v>70.535733306898933</c:v>
                </c:pt>
                <c:pt idx="1050">
                  <c:v>67.218852279463988</c:v>
                </c:pt>
                <c:pt idx="1051">
                  <c:v>63.833712579006004</c:v>
                </c:pt>
                <c:pt idx="1052">
                  <c:v>60.816433990647994</c:v>
                </c:pt>
                <c:pt idx="1053">
                  <c:v>57.949160989112997</c:v>
                </c:pt>
                <c:pt idx="1054">
                  <c:v>55.579317958051028</c:v>
                </c:pt>
                <c:pt idx="1055">
                  <c:v>64.490549031388994</c:v>
                </c:pt>
                <c:pt idx="1056">
                  <c:v>126.92598064984604</c:v>
                </c:pt>
                <c:pt idx="1057">
                  <c:v>157.4854294357001</c:v>
                </c:pt>
                <c:pt idx="1058">
                  <c:v>155.13234452196698</c:v>
                </c:pt>
                <c:pt idx="1059">
                  <c:v>143.54839810193801</c:v>
                </c:pt>
                <c:pt idx="1060">
                  <c:v>131.7825647987039</c:v>
                </c:pt>
                <c:pt idx="1061">
                  <c:v>121.45098109809101</c:v>
                </c:pt>
                <c:pt idx="1062">
                  <c:v>112.87736477874702</c:v>
                </c:pt>
                <c:pt idx="1063">
                  <c:v>105.78663747573498</c:v>
                </c:pt>
                <c:pt idx="1064">
                  <c:v>99.462287489598026</c:v>
                </c:pt>
                <c:pt idx="1065">
                  <c:v>93.751448091529909</c:v>
                </c:pt>
                <c:pt idx="1066">
                  <c:v>94.350652969683978</c:v>
                </c:pt>
                <c:pt idx="1067">
                  <c:v>102.282147281129</c:v>
                </c:pt>
                <c:pt idx="1068">
                  <c:v>100.06803212085593</c:v>
                </c:pt>
                <c:pt idx="1069">
                  <c:v>95.289516274676998</c:v>
                </c:pt>
                <c:pt idx="1070">
                  <c:v>91.046442713887956</c:v>
                </c:pt>
                <c:pt idx="1071">
                  <c:v>86.05456742269098</c:v>
                </c:pt>
                <c:pt idx="1072">
                  <c:v>91.356672251758908</c:v>
                </c:pt>
                <c:pt idx="1073">
                  <c:v>110.897454526511</c:v>
                </c:pt>
                <c:pt idx="1074">
                  <c:v>121.37127785713594</c:v>
                </c:pt>
                <c:pt idx="1075">
                  <c:v>123.322576689542</c:v>
                </c:pt>
                <c:pt idx="1076">
                  <c:v>121.71624983337205</c:v>
                </c:pt>
                <c:pt idx="1077">
                  <c:v>132.41610338065408</c:v>
                </c:pt>
                <c:pt idx="1078">
                  <c:v>146.798246660057</c:v>
                </c:pt>
                <c:pt idx="1079">
                  <c:v>144.44720541916891</c:v>
                </c:pt>
                <c:pt idx="1080">
                  <c:v>137.083034689496</c:v>
                </c:pt>
                <c:pt idx="1081">
                  <c:v>130.72680340697698</c:v>
                </c:pt>
                <c:pt idx="1082">
                  <c:v>127.06699407615098</c:v>
                </c:pt>
                <c:pt idx="1083">
                  <c:v>123.38184320204698</c:v>
                </c:pt>
                <c:pt idx="1084">
                  <c:v>120.36701702110302</c:v>
                </c:pt>
                <c:pt idx="1085">
                  <c:v>117.13760519143401</c:v>
                </c:pt>
                <c:pt idx="1086">
                  <c:v>115.27541049506998</c:v>
                </c:pt>
                <c:pt idx="1087">
                  <c:v>111.540394003548</c:v>
                </c:pt>
                <c:pt idx="1088">
                  <c:v>106.33229812534998</c:v>
                </c:pt>
                <c:pt idx="1089">
                  <c:v>101.440971538127</c:v>
                </c:pt>
                <c:pt idx="1090">
                  <c:v>96.989034612578948</c:v>
                </c:pt>
                <c:pt idx="1091">
                  <c:v>92.844874817487906</c:v>
                </c:pt>
                <c:pt idx="1092">
                  <c:v>90.353637619432988</c:v>
                </c:pt>
                <c:pt idx="1093">
                  <c:v>96.161755844922979</c:v>
                </c:pt>
                <c:pt idx="1094">
                  <c:v>97.20443773044201</c:v>
                </c:pt>
                <c:pt idx="1095">
                  <c:v>95.466498343053956</c:v>
                </c:pt>
                <c:pt idx="1096">
                  <c:v>93.100333923112998</c:v>
                </c:pt>
                <c:pt idx="1097">
                  <c:v>90.482389008668008</c:v>
                </c:pt>
                <c:pt idx="1098">
                  <c:v>98.272869893807979</c:v>
                </c:pt>
                <c:pt idx="1099">
                  <c:v>138.65788898385301</c:v>
                </c:pt>
                <c:pt idx="1100">
                  <c:v>142.405984981583</c:v>
                </c:pt>
                <c:pt idx="1101">
                  <c:v>134.69193746084599</c:v>
                </c:pt>
                <c:pt idx="1102">
                  <c:v>126.37132783971298</c:v>
                </c:pt>
                <c:pt idx="1103">
                  <c:v>118.99203393098698</c:v>
                </c:pt>
                <c:pt idx="1104">
                  <c:v>113.962146324873</c:v>
                </c:pt>
                <c:pt idx="1105">
                  <c:v>109.51961029441199</c:v>
                </c:pt>
                <c:pt idx="1106">
                  <c:v>104.84777417074194</c:v>
                </c:pt>
                <c:pt idx="1107">
                  <c:v>100.402376998298</c:v>
                </c:pt>
                <c:pt idx="1108">
                  <c:v>103.35262311734</c:v>
                </c:pt>
                <c:pt idx="1109">
                  <c:v>109.71989023322195</c:v>
                </c:pt>
                <c:pt idx="1110">
                  <c:v>107.21802593637302</c:v>
                </c:pt>
                <c:pt idx="1111">
                  <c:v>103.22305425896704</c:v>
                </c:pt>
                <c:pt idx="1112">
                  <c:v>99.199879896299905</c:v>
                </c:pt>
                <c:pt idx="1113">
                  <c:v>95.393743589772043</c:v>
                </c:pt>
                <c:pt idx="1114">
                  <c:v>91.844701327145003</c:v>
                </c:pt>
                <c:pt idx="1115">
                  <c:v>88.717473139725982</c:v>
                </c:pt>
                <c:pt idx="1116">
                  <c:v>85.729214705766992</c:v>
                </c:pt>
                <c:pt idx="1117">
                  <c:v>88.935737399571906</c:v>
                </c:pt>
                <c:pt idx="1118">
                  <c:v>187.51352328185382</c:v>
                </c:pt>
                <c:pt idx="1119">
                  <c:v>165.571834148796</c:v>
                </c:pt>
                <c:pt idx="1120">
                  <c:v>162.01911327504783</c:v>
                </c:pt>
                <c:pt idx="1121">
                  <c:v>151.61354861744599</c:v>
                </c:pt>
                <c:pt idx="1122">
                  <c:v>142.0822672029351</c:v>
                </c:pt>
                <c:pt idx="1123">
                  <c:v>133.83318613137698</c:v>
                </c:pt>
                <c:pt idx="1124">
                  <c:v>126.13099191314096</c:v>
                </c:pt>
                <c:pt idx="1125">
                  <c:v>119.02514143107598</c:v>
                </c:pt>
                <c:pt idx="1126">
                  <c:v>112.64929088924509</c:v>
                </c:pt>
                <c:pt idx="1127">
                  <c:v>107.55809309778095</c:v>
                </c:pt>
                <c:pt idx="1128">
                  <c:v>103.01296469050099</c:v>
                </c:pt>
                <c:pt idx="1129">
                  <c:v>98.813216994025993</c:v>
                </c:pt>
                <c:pt idx="1130">
                  <c:v>95.735445689456</c:v>
                </c:pt>
                <c:pt idx="1131">
                  <c:v>93.466151362367995</c:v>
                </c:pt>
                <c:pt idx="1132">
                  <c:v>90.258811199424883</c:v>
                </c:pt>
                <c:pt idx="1133">
                  <c:v>87.193301931924907</c:v>
                </c:pt>
                <c:pt idx="1134">
                  <c:v>85.136958315285938</c:v>
                </c:pt>
                <c:pt idx="1135">
                  <c:v>83.615648249467981</c:v>
                </c:pt>
                <c:pt idx="1136">
                  <c:v>81.399080681781001</c:v>
                </c:pt>
                <c:pt idx="1137">
                  <c:v>79.58756907197305</c:v>
                </c:pt>
                <c:pt idx="1138">
                  <c:v>77.348521102990958</c:v>
                </c:pt>
                <c:pt idx="1139">
                  <c:v>76.123134865128989</c:v>
                </c:pt>
                <c:pt idx="1140">
                  <c:v>76.806130329927981</c:v>
                </c:pt>
                <c:pt idx="1141">
                  <c:v>165.8387378223531</c:v>
                </c:pt>
                <c:pt idx="1142">
                  <c:v>137.30334262218699</c:v>
                </c:pt>
                <c:pt idx="1143">
                  <c:v>132.8019488137902</c:v>
                </c:pt>
                <c:pt idx="1144">
                  <c:v>130.39613714065609</c:v>
                </c:pt>
                <c:pt idx="1145">
                  <c:v>124.54551051998995</c:v>
                </c:pt>
                <c:pt idx="1146">
                  <c:v>117.834497631579</c:v>
                </c:pt>
                <c:pt idx="1147">
                  <c:v>111.402650453795</c:v>
                </c:pt>
                <c:pt idx="1148">
                  <c:v>105.59126235175299</c:v>
                </c:pt>
                <c:pt idx="1149">
                  <c:v>100.34719783148296</c:v>
                </c:pt>
                <c:pt idx="1150">
                  <c:v>95.833950720584909</c:v>
                </c:pt>
                <c:pt idx="1151">
                  <c:v>97.333189119677002</c:v>
                </c:pt>
                <c:pt idx="1152">
                  <c:v>102.39454928760399</c:v>
                </c:pt>
                <c:pt idx="1153">
                  <c:v>115.39966580404599</c:v>
                </c:pt>
                <c:pt idx="1154">
                  <c:v>129.34691550203308</c:v>
                </c:pt>
                <c:pt idx="1155">
                  <c:v>131.42533078539807</c:v>
                </c:pt>
                <c:pt idx="1156">
                  <c:v>125.81258768389</c:v>
                </c:pt>
                <c:pt idx="1157">
                  <c:v>120.31592519997805</c:v>
                </c:pt>
                <c:pt idx="1158">
                  <c:v>116.065903151516</c:v>
                </c:pt>
                <c:pt idx="1159">
                  <c:v>111.56900542337803</c:v>
                </c:pt>
                <c:pt idx="1160">
                  <c:v>105.70856917305601</c:v>
                </c:pt>
                <c:pt idx="1161">
                  <c:v>107.09540556567299</c:v>
                </c:pt>
                <c:pt idx="1162">
                  <c:v>117.807929884594</c:v>
                </c:pt>
                <c:pt idx="1163">
                  <c:v>118.31516948472303</c:v>
                </c:pt>
                <c:pt idx="1164">
                  <c:v>113.48883169397098</c:v>
                </c:pt>
                <c:pt idx="1165">
                  <c:v>131.80014038517109</c:v>
                </c:pt>
                <c:pt idx="1166">
                  <c:v>144.80157829049199</c:v>
                </c:pt>
                <c:pt idx="1167">
                  <c:v>159.43958941008901</c:v>
                </c:pt>
                <c:pt idx="1168">
                  <c:v>151.7529271054751</c:v>
                </c:pt>
                <c:pt idx="1169">
                  <c:v>142.86581137170799</c:v>
                </c:pt>
                <c:pt idx="1170">
                  <c:v>134.595476102562</c:v>
                </c:pt>
                <c:pt idx="1171">
                  <c:v>127.113589817017</c:v>
                </c:pt>
                <c:pt idx="1172">
                  <c:v>120.35638992230901</c:v>
                </c:pt>
                <c:pt idx="1173">
                  <c:v>115.14706784040401</c:v>
                </c:pt>
                <c:pt idx="1174">
                  <c:v>118.16802503988301</c:v>
                </c:pt>
                <c:pt idx="1175">
                  <c:v>127.00159654511104</c:v>
                </c:pt>
                <c:pt idx="1176">
                  <c:v>127.61020231835201</c:v>
                </c:pt>
                <c:pt idx="1177">
                  <c:v>124.66567848327601</c:v>
                </c:pt>
                <c:pt idx="1178">
                  <c:v>131.24180896391698</c:v>
                </c:pt>
                <c:pt idx="1179">
                  <c:v>135.24863394382399</c:v>
                </c:pt>
                <c:pt idx="1180">
                  <c:v>128.54007346282691</c:v>
                </c:pt>
                <c:pt idx="1181">
                  <c:v>172.32985151264199</c:v>
                </c:pt>
                <c:pt idx="1182">
                  <c:v>173.00712469347499</c:v>
                </c:pt>
                <c:pt idx="1183">
                  <c:v>195.09881941335601</c:v>
                </c:pt>
                <c:pt idx="1184">
                  <c:v>177.25510306909192</c:v>
                </c:pt>
                <c:pt idx="1185">
                  <c:v>173.47062969472091</c:v>
                </c:pt>
                <c:pt idx="1186">
                  <c:v>179.80356310680685</c:v>
                </c:pt>
                <c:pt idx="1187">
                  <c:v>167.7785920868269</c:v>
                </c:pt>
                <c:pt idx="1188">
                  <c:v>155.96534557358899</c:v>
                </c:pt>
                <c:pt idx="1189">
                  <c:v>145.15758610009101</c:v>
                </c:pt>
                <c:pt idx="1190">
                  <c:v>135.60668542626783</c:v>
                </c:pt>
                <c:pt idx="1191">
                  <c:v>127.42749796600901</c:v>
                </c:pt>
                <c:pt idx="1192">
                  <c:v>119.99016374848505</c:v>
                </c:pt>
                <c:pt idx="1193">
                  <c:v>113.331468884906</c:v>
                </c:pt>
                <c:pt idx="1194">
                  <c:v>107.19391059680194</c:v>
                </c:pt>
                <c:pt idx="1195">
                  <c:v>101.781856168673</c:v>
                </c:pt>
                <c:pt idx="1196">
                  <c:v>97.87067507791194</c:v>
                </c:pt>
                <c:pt idx="1197">
                  <c:v>99.454521532786956</c:v>
                </c:pt>
                <c:pt idx="1198">
                  <c:v>98.079947177239944</c:v>
                </c:pt>
                <c:pt idx="1199">
                  <c:v>94.07066978991908</c:v>
                </c:pt>
                <c:pt idx="1200">
                  <c:v>89.933458482500981</c:v>
                </c:pt>
                <c:pt idx="1201">
                  <c:v>86.255256096069957</c:v>
                </c:pt>
                <c:pt idx="1202">
                  <c:v>98.348485789072996</c:v>
                </c:pt>
                <c:pt idx="1203">
                  <c:v>120.697683287424</c:v>
                </c:pt>
                <c:pt idx="1204">
                  <c:v>128.76814735232921</c:v>
                </c:pt>
                <c:pt idx="1205">
                  <c:v>124.10203351262489</c:v>
                </c:pt>
                <c:pt idx="1206">
                  <c:v>116.85598707339295</c:v>
                </c:pt>
                <c:pt idx="1207">
                  <c:v>109.75626760986303</c:v>
                </c:pt>
                <c:pt idx="1208">
                  <c:v>105.28062407931309</c:v>
                </c:pt>
                <c:pt idx="1209">
                  <c:v>100.52704104184302</c:v>
                </c:pt>
                <c:pt idx="1210">
                  <c:v>114.46284617189798</c:v>
                </c:pt>
                <c:pt idx="1211">
                  <c:v>124.05829891374192</c:v>
                </c:pt>
                <c:pt idx="1212">
                  <c:v>122.15809190246092</c:v>
                </c:pt>
                <c:pt idx="1213">
                  <c:v>115.39598719292488</c:v>
                </c:pt>
                <c:pt idx="1214">
                  <c:v>108.53374251398391</c:v>
                </c:pt>
                <c:pt idx="1215">
                  <c:v>102.23841268224599</c:v>
                </c:pt>
                <c:pt idx="1216">
                  <c:v>96.729079426694923</c:v>
                </c:pt>
                <c:pt idx="1217">
                  <c:v>93.403206238742044</c:v>
                </c:pt>
                <c:pt idx="1218">
                  <c:v>189.83431816463604</c:v>
                </c:pt>
                <c:pt idx="1219">
                  <c:v>134.623678787823</c:v>
                </c:pt>
                <c:pt idx="1220">
                  <c:v>129.05262661235309</c:v>
                </c:pt>
                <c:pt idx="1221">
                  <c:v>121.04183779452194</c:v>
                </c:pt>
                <c:pt idx="1222">
                  <c:v>113.72998508968101</c:v>
                </c:pt>
                <c:pt idx="1223">
                  <c:v>107.52743800510601</c:v>
                </c:pt>
                <c:pt idx="1224">
                  <c:v>105.41182787596205</c:v>
                </c:pt>
                <c:pt idx="1225">
                  <c:v>102.22574191060693</c:v>
                </c:pt>
                <c:pt idx="1226">
                  <c:v>97.535921465901026</c:v>
                </c:pt>
                <c:pt idx="1227">
                  <c:v>92.842831144642957</c:v>
                </c:pt>
                <c:pt idx="1228">
                  <c:v>89.029337615872961</c:v>
                </c:pt>
                <c:pt idx="1229">
                  <c:v>85.671174396968908</c:v>
                </c:pt>
                <c:pt idx="1230">
                  <c:v>82.145021270205987</c:v>
                </c:pt>
                <c:pt idx="1231">
                  <c:v>80.275878086168916</c:v>
                </c:pt>
                <c:pt idx="1232">
                  <c:v>78.911113360278122</c:v>
                </c:pt>
                <c:pt idx="1233">
                  <c:v>76.048745173570907</c:v>
                </c:pt>
                <c:pt idx="1234">
                  <c:v>73.476578530853914</c:v>
                </c:pt>
                <c:pt idx="1235">
                  <c:v>70.729473492604924</c:v>
                </c:pt>
                <c:pt idx="1236">
                  <c:v>68.051035861947994</c:v>
                </c:pt>
                <c:pt idx="1237">
                  <c:v>65.281859156972999</c:v>
                </c:pt>
                <c:pt idx="1238">
                  <c:v>62.566226680537</c:v>
                </c:pt>
                <c:pt idx="1239">
                  <c:v>60.351294051125969</c:v>
                </c:pt>
                <c:pt idx="1240">
                  <c:v>59.338449789143972</c:v>
                </c:pt>
                <c:pt idx="1241">
                  <c:v>59.326187752073992</c:v>
                </c:pt>
                <c:pt idx="1242">
                  <c:v>58.596596546409025</c:v>
                </c:pt>
                <c:pt idx="1243">
                  <c:v>57.340555215872001</c:v>
                </c:pt>
                <c:pt idx="1244">
                  <c:v>55.857666199539977</c:v>
                </c:pt>
                <c:pt idx="1245">
                  <c:v>54.245208324835026</c:v>
                </c:pt>
                <c:pt idx="1246">
                  <c:v>52.652778444011012</c:v>
                </c:pt>
                <c:pt idx="1247">
                  <c:v>64.065465079628979</c:v>
                </c:pt>
                <c:pt idx="1248">
                  <c:v>126.569972840247</c:v>
                </c:pt>
                <c:pt idx="1249">
                  <c:v>114.73015858002401</c:v>
                </c:pt>
                <c:pt idx="1250">
                  <c:v>107.40236522699198</c:v>
                </c:pt>
                <c:pt idx="1251">
                  <c:v>99.606979527023924</c:v>
                </c:pt>
                <c:pt idx="1252">
                  <c:v>320.185494502702</c:v>
                </c:pt>
                <c:pt idx="1253">
                  <c:v>204.3088354566332</c:v>
                </c:pt>
                <c:pt idx="1254">
                  <c:v>193.3531140691569</c:v>
                </c:pt>
                <c:pt idx="1255">
                  <c:v>192.42692153580299</c:v>
                </c:pt>
                <c:pt idx="1256">
                  <c:v>167.194919122295</c:v>
                </c:pt>
                <c:pt idx="1257">
                  <c:v>152.058251828518</c:v>
                </c:pt>
                <c:pt idx="1258">
                  <c:v>139.16962466424079</c:v>
                </c:pt>
                <c:pt idx="1259">
                  <c:v>127.40379136100698</c:v>
                </c:pt>
                <c:pt idx="1260">
                  <c:v>116.95244843167694</c:v>
                </c:pt>
                <c:pt idx="1261">
                  <c:v>107.66191167830708</c:v>
                </c:pt>
                <c:pt idx="1262">
                  <c:v>108.93552859531104</c:v>
                </c:pt>
                <c:pt idx="1263">
                  <c:v>102.03077552119396</c:v>
                </c:pt>
                <c:pt idx="1264">
                  <c:v>95.654924979363045</c:v>
                </c:pt>
                <c:pt idx="1265">
                  <c:v>89.875009439133947</c:v>
                </c:pt>
                <c:pt idx="1266">
                  <c:v>86.62720455385994</c:v>
                </c:pt>
                <c:pt idx="1267">
                  <c:v>84.996353623549993</c:v>
                </c:pt>
                <c:pt idx="1268">
                  <c:v>82.470782721698924</c:v>
                </c:pt>
                <c:pt idx="1269">
                  <c:v>79.063162619946027</c:v>
                </c:pt>
                <c:pt idx="1270">
                  <c:v>75.63960187000194</c:v>
                </c:pt>
                <c:pt idx="1271">
                  <c:v>78.635217526202979</c:v>
                </c:pt>
                <c:pt idx="1272">
                  <c:v>78.395290334199956</c:v>
                </c:pt>
                <c:pt idx="1273">
                  <c:v>74.842569460451998</c:v>
                </c:pt>
                <c:pt idx="1274">
                  <c:v>74.062295168231003</c:v>
                </c:pt>
                <c:pt idx="1275">
                  <c:v>71.280447691616999</c:v>
                </c:pt>
                <c:pt idx="1276">
                  <c:v>67.435072866464921</c:v>
                </c:pt>
                <c:pt idx="1277">
                  <c:v>63.271702546631012</c:v>
                </c:pt>
                <c:pt idx="1278">
                  <c:v>58.731887688747968</c:v>
                </c:pt>
                <c:pt idx="1279">
                  <c:v>55.419502741572011</c:v>
                </c:pt>
                <c:pt idx="1280">
                  <c:v>54.120135546721045</c:v>
                </c:pt>
                <c:pt idx="1281">
                  <c:v>55.750986477030978</c:v>
                </c:pt>
                <c:pt idx="1282">
                  <c:v>58.590874262442995</c:v>
                </c:pt>
                <c:pt idx="1283">
                  <c:v>59.692822660467002</c:v>
                </c:pt>
                <c:pt idx="1284">
                  <c:v>56.664916973315002</c:v>
                </c:pt>
                <c:pt idx="1285">
                  <c:v>56.889720986264997</c:v>
                </c:pt>
                <c:pt idx="1286">
                  <c:v>57.865779137037002</c:v>
                </c:pt>
                <c:pt idx="1287">
                  <c:v>56.153998762065001</c:v>
                </c:pt>
                <c:pt idx="1288">
                  <c:v>54.145068355430006</c:v>
                </c:pt>
                <c:pt idx="1289">
                  <c:v>51.957929676710968</c:v>
                </c:pt>
                <c:pt idx="1290">
                  <c:v>49.933058621885003</c:v>
                </c:pt>
                <c:pt idx="1291">
                  <c:v>49.366143774681994</c:v>
                </c:pt>
                <c:pt idx="1292">
                  <c:v>52.363803103727996</c:v>
                </c:pt>
                <c:pt idx="1293">
                  <c:v>53.507033693220997</c:v>
                </c:pt>
                <c:pt idx="1294">
                  <c:v>51.357907329418978</c:v>
                </c:pt>
                <c:pt idx="1295">
                  <c:v>48.681104637038004</c:v>
                </c:pt>
                <c:pt idx="1296">
                  <c:v>47.258708336918026</c:v>
                </c:pt>
                <c:pt idx="1297">
                  <c:v>45.678131758595022</c:v>
                </c:pt>
                <c:pt idx="1298">
                  <c:v>44.264318884424043</c:v>
                </c:pt>
                <c:pt idx="1299">
                  <c:v>42.915086072154999</c:v>
                </c:pt>
                <c:pt idx="1300">
                  <c:v>42.843148788011</c:v>
                </c:pt>
                <c:pt idx="1301">
                  <c:v>42.681698633255998</c:v>
                </c:pt>
                <c:pt idx="1302">
                  <c:v>41.622258630408034</c:v>
                </c:pt>
                <c:pt idx="1303">
                  <c:v>40.772458588000113</c:v>
                </c:pt>
                <c:pt idx="1304">
                  <c:v>39.929647906722096</c:v>
                </c:pt>
                <c:pt idx="1305">
                  <c:v>38.992787401117177</c:v>
                </c:pt>
                <c:pt idx="1306">
                  <c:v>38.165467760004304</c:v>
                </c:pt>
                <c:pt idx="1307">
                  <c:v>37.806680555336037</c:v>
                </c:pt>
                <c:pt idx="1308">
                  <c:v>41.101939524071021</c:v>
                </c:pt>
                <c:pt idx="1309">
                  <c:v>43.735825086707003</c:v>
                </c:pt>
                <c:pt idx="1310">
                  <c:v>41.797605760509022</c:v>
                </c:pt>
                <c:pt idx="1311">
                  <c:v>39.970970971647994</c:v>
                </c:pt>
                <c:pt idx="1312">
                  <c:v>38.758255505425012</c:v>
                </c:pt>
                <c:pt idx="1313">
                  <c:v>37.857036654236857</c:v>
                </c:pt>
                <c:pt idx="1314">
                  <c:v>36.963461139489098</c:v>
                </c:pt>
                <c:pt idx="1315">
                  <c:v>36.1265771094616</c:v>
                </c:pt>
                <c:pt idx="1316">
                  <c:v>36.682660490586095</c:v>
                </c:pt>
                <c:pt idx="1317">
                  <c:v>41.365982055644977</c:v>
                </c:pt>
                <c:pt idx="1318">
                  <c:v>44.291704100547001</c:v>
                </c:pt>
                <c:pt idx="1319">
                  <c:v>42.848462337408002</c:v>
                </c:pt>
                <c:pt idx="1320">
                  <c:v>41.212706592270003</c:v>
                </c:pt>
                <c:pt idx="1321">
                  <c:v>40.674444038353897</c:v>
                </c:pt>
                <c:pt idx="1322">
                  <c:v>40.880405387672994</c:v>
                </c:pt>
                <c:pt idx="1323">
                  <c:v>41.842566563098977</c:v>
                </c:pt>
                <c:pt idx="1324">
                  <c:v>47.649867319450998</c:v>
                </c:pt>
                <c:pt idx="1325">
                  <c:v>71.808124020196004</c:v>
                </c:pt>
                <c:pt idx="1326">
                  <c:v>90.988811139658907</c:v>
                </c:pt>
                <c:pt idx="1327">
                  <c:v>84.989813870446</c:v>
                </c:pt>
                <c:pt idx="1328">
                  <c:v>77.06772045408799</c:v>
                </c:pt>
                <c:pt idx="1329">
                  <c:v>69.489781544827963</c:v>
                </c:pt>
                <c:pt idx="1330">
                  <c:v>62.800022854005</c:v>
                </c:pt>
                <c:pt idx="1331">
                  <c:v>57.242050184743</c:v>
                </c:pt>
                <c:pt idx="1332">
                  <c:v>52.051121158442967</c:v>
                </c:pt>
                <c:pt idx="1333">
                  <c:v>47.824396980414001</c:v>
                </c:pt>
                <c:pt idx="1334">
                  <c:v>44.959985120861994</c:v>
                </c:pt>
                <c:pt idx="1335">
                  <c:v>42.896693016550003</c:v>
                </c:pt>
                <c:pt idx="1336">
                  <c:v>41.730573291193011</c:v>
                </c:pt>
                <c:pt idx="1337">
                  <c:v>40.448495568610674</c:v>
                </c:pt>
                <c:pt idx="1338">
                  <c:v>39.147575182397496</c:v>
                </c:pt>
                <c:pt idx="1339">
                  <c:v>37.924845719233979</c:v>
                </c:pt>
                <c:pt idx="1340">
                  <c:v>36.680862058482475</c:v>
                </c:pt>
                <c:pt idx="1341">
                  <c:v>35.971421467069156</c:v>
                </c:pt>
                <c:pt idx="1342">
                  <c:v>37.899912910525046</c:v>
                </c:pt>
                <c:pt idx="1343">
                  <c:v>43.195477986489024</c:v>
                </c:pt>
                <c:pt idx="1344">
                  <c:v>42.759358201366005</c:v>
                </c:pt>
                <c:pt idx="1345">
                  <c:v>41.275651715896004</c:v>
                </c:pt>
                <c:pt idx="1346">
                  <c:v>40.205788981538511</c:v>
                </c:pt>
                <c:pt idx="1347">
                  <c:v>39.549075149526203</c:v>
                </c:pt>
                <c:pt idx="1348">
                  <c:v>38.548656418441801</c:v>
                </c:pt>
                <c:pt idx="1349">
                  <c:v>40.486793997726004</c:v>
                </c:pt>
                <c:pt idx="1350">
                  <c:v>41.988484804231994</c:v>
                </c:pt>
                <c:pt idx="1351">
                  <c:v>40.433862871040468</c:v>
                </c:pt>
                <c:pt idx="1352">
                  <c:v>38.533737606673299</c:v>
                </c:pt>
                <c:pt idx="1353">
                  <c:v>36.891809969543367</c:v>
                </c:pt>
                <c:pt idx="1354">
                  <c:v>35.507221617055897</c:v>
                </c:pt>
                <c:pt idx="1355">
                  <c:v>34.328758107715103</c:v>
                </c:pt>
                <c:pt idx="1356">
                  <c:v>33.355683719296756</c:v>
                </c:pt>
                <c:pt idx="1357">
                  <c:v>32.810309183880094</c:v>
                </c:pt>
                <c:pt idx="1358">
                  <c:v>32.659281760634556</c:v>
                </c:pt>
                <c:pt idx="1359">
                  <c:v>32.300412809052595</c:v>
                </c:pt>
                <c:pt idx="1360">
                  <c:v>31.9938618823026</c:v>
                </c:pt>
                <c:pt idx="1361">
                  <c:v>33.580773846445112</c:v>
                </c:pt>
                <c:pt idx="1362">
                  <c:v>35.768116892448624</c:v>
                </c:pt>
                <c:pt idx="1363">
                  <c:v>35.544416462834896</c:v>
                </c:pt>
                <c:pt idx="1364">
                  <c:v>34.943249658749664</c:v>
                </c:pt>
                <c:pt idx="1365">
                  <c:v>42.702544096275012</c:v>
                </c:pt>
                <c:pt idx="1366">
                  <c:v>46.736345557736001</c:v>
                </c:pt>
                <c:pt idx="1367">
                  <c:v>44.428630181162006</c:v>
                </c:pt>
                <c:pt idx="1368">
                  <c:v>41.681116408343996</c:v>
                </c:pt>
                <c:pt idx="1369">
                  <c:v>39.954294601232739</c:v>
                </c:pt>
                <c:pt idx="1370">
                  <c:v>38.688974995979521</c:v>
                </c:pt>
                <c:pt idx="1371">
                  <c:v>37.434159869149497</c:v>
                </c:pt>
                <c:pt idx="1372">
                  <c:v>36.187887294811567</c:v>
                </c:pt>
                <c:pt idx="1373">
                  <c:v>35.100040239418099</c:v>
                </c:pt>
                <c:pt idx="1374">
                  <c:v>34.169515119632699</c:v>
                </c:pt>
                <c:pt idx="1375">
                  <c:v>33.546521889562896</c:v>
                </c:pt>
                <c:pt idx="1376">
                  <c:v>32.978217344825325</c:v>
                </c:pt>
                <c:pt idx="1377">
                  <c:v>32.413877525406967</c:v>
                </c:pt>
                <c:pt idx="1378">
                  <c:v>36.444204743031477</c:v>
                </c:pt>
                <c:pt idx="1379">
                  <c:v>42.013417612940998</c:v>
                </c:pt>
                <c:pt idx="1380">
                  <c:v>46.070925679403999</c:v>
                </c:pt>
                <c:pt idx="1381">
                  <c:v>48.895690285762996</c:v>
                </c:pt>
                <c:pt idx="1382">
                  <c:v>46.402000680293995</c:v>
                </c:pt>
                <c:pt idx="1383">
                  <c:v>43.871524963614966</c:v>
                </c:pt>
                <c:pt idx="1384">
                  <c:v>42.311385113741977</c:v>
                </c:pt>
                <c:pt idx="1385">
                  <c:v>41.469391901601995</c:v>
                </c:pt>
                <c:pt idx="1386">
                  <c:v>40.030932332920344</c:v>
                </c:pt>
                <c:pt idx="1387">
                  <c:v>38.9023344409975</c:v>
                </c:pt>
                <c:pt idx="1388">
                  <c:v>38.284246025755678</c:v>
                </c:pt>
                <c:pt idx="1389">
                  <c:v>37.879353561704278</c:v>
                </c:pt>
                <c:pt idx="1390">
                  <c:v>38.0847018091699</c:v>
                </c:pt>
                <c:pt idx="1391">
                  <c:v>37.633908453019799</c:v>
                </c:pt>
                <c:pt idx="1392">
                  <c:v>36.784149284068803</c:v>
                </c:pt>
                <c:pt idx="1393">
                  <c:v>38.134281312389597</c:v>
                </c:pt>
                <c:pt idx="1394">
                  <c:v>40.394992213528603</c:v>
                </c:pt>
                <c:pt idx="1395">
                  <c:v>39.655836618949003</c:v>
                </c:pt>
                <c:pt idx="1396">
                  <c:v>38.061485685650673</c:v>
                </c:pt>
                <c:pt idx="1397">
                  <c:v>36.9223833153046</c:v>
                </c:pt>
                <c:pt idx="1398">
                  <c:v>36.857517139204269</c:v>
                </c:pt>
                <c:pt idx="1399">
                  <c:v>36.935258454228105</c:v>
                </c:pt>
                <c:pt idx="1400">
                  <c:v>36.257126930800212</c:v>
                </c:pt>
                <c:pt idx="1401">
                  <c:v>35.3272149128683</c:v>
                </c:pt>
                <c:pt idx="1402">
                  <c:v>37.489298162507595</c:v>
                </c:pt>
                <c:pt idx="1403">
                  <c:v>45.76110487610201</c:v>
                </c:pt>
                <c:pt idx="1404">
                  <c:v>49.107823527073997</c:v>
                </c:pt>
                <c:pt idx="1405">
                  <c:v>50.984323933352997</c:v>
                </c:pt>
                <c:pt idx="1406">
                  <c:v>50.112084363106995</c:v>
                </c:pt>
                <c:pt idx="1407">
                  <c:v>47.894699326282002</c:v>
                </c:pt>
                <c:pt idx="1408">
                  <c:v>45.847756604729994</c:v>
                </c:pt>
                <c:pt idx="1409">
                  <c:v>44.019078143024011</c:v>
                </c:pt>
                <c:pt idx="1410">
                  <c:v>42.794509374300013</c:v>
                </c:pt>
                <c:pt idx="1411">
                  <c:v>42.277868879084004</c:v>
                </c:pt>
                <c:pt idx="1412">
                  <c:v>44.189929192865996</c:v>
                </c:pt>
                <c:pt idx="1413">
                  <c:v>45.563686079274994</c:v>
                </c:pt>
                <c:pt idx="1414">
                  <c:v>44.115539501308</c:v>
                </c:pt>
                <c:pt idx="1415">
                  <c:v>42.433188015303998</c:v>
                </c:pt>
                <c:pt idx="1416">
                  <c:v>41.137090697005</c:v>
                </c:pt>
                <c:pt idx="1417">
                  <c:v>41.345545327195012</c:v>
                </c:pt>
                <c:pt idx="1418">
                  <c:v>41.941480328796978</c:v>
                </c:pt>
                <c:pt idx="1419">
                  <c:v>42.521474682207995</c:v>
                </c:pt>
                <c:pt idx="1420">
                  <c:v>41.884666223705977</c:v>
                </c:pt>
                <c:pt idx="1421">
                  <c:v>40.949890264402995</c:v>
                </c:pt>
                <c:pt idx="1422">
                  <c:v>83.103912569079981</c:v>
                </c:pt>
                <c:pt idx="1423">
                  <c:v>102.55518197322095</c:v>
                </c:pt>
                <c:pt idx="1424">
                  <c:v>106.32780204509098</c:v>
                </c:pt>
                <c:pt idx="1425">
                  <c:v>108.76018146521004</c:v>
                </c:pt>
                <c:pt idx="1426">
                  <c:v>117.96079661340001</c:v>
                </c:pt>
                <c:pt idx="1427">
                  <c:v>115.615886391047</c:v>
                </c:pt>
                <c:pt idx="1428">
                  <c:v>106.91024880591605</c:v>
                </c:pt>
                <c:pt idx="1429">
                  <c:v>98.515249493224999</c:v>
                </c:pt>
                <c:pt idx="1430">
                  <c:v>90.980636448279043</c:v>
                </c:pt>
                <c:pt idx="1431">
                  <c:v>84.25981393021199</c:v>
                </c:pt>
                <c:pt idx="1432">
                  <c:v>85.584113933772045</c:v>
                </c:pt>
                <c:pt idx="1433">
                  <c:v>86.339046682715022</c:v>
                </c:pt>
                <c:pt idx="1434">
                  <c:v>82.495715530407978</c:v>
                </c:pt>
                <c:pt idx="1435">
                  <c:v>78.407552371270043</c:v>
                </c:pt>
                <c:pt idx="1436">
                  <c:v>74.783711682516</c:v>
                </c:pt>
                <c:pt idx="1437">
                  <c:v>70.89950707330901</c:v>
                </c:pt>
                <c:pt idx="1438">
                  <c:v>67.373353946545961</c:v>
                </c:pt>
                <c:pt idx="1439">
                  <c:v>64.285364277750958</c:v>
                </c:pt>
                <c:pt idx="1440">
                  <c:v>62.242917636458024</c:v>
                </c:pt>
                <c:pt idx="1441">
                  <c:v>77.781371011561944</c:v>
                </c:pt>
                <c:pt idx="1442">
                  <c:v>112.85365817374493</c:v>
                </c:pt>
                <c:pt idx="1443">
                  <c:v>114.98602642021807</c:v>
                </c:pt>
                <c:pt idx="1444">
                  <c:v>102.23391660198699</c:v>
                </c:pt>
                <c:pt idx="1445">
                  <c:v>90.840849225680998</c:v>
                </c:pt>
                <c:pt idx="1446">
                  <c:v>90.803654379902042</c:v>
                </c:pt>
                <c:pt idx="1447">
                  <c:v>116.65529840001398</c:v>
                </c:pt>
                <c:pt idx="1448">
                  <c:v>129.29868482289098</c:v>
                </c:pt>
                <c:pt idx="1449">
                  <c:v>131.548359890667</c:v>
                </c:pt>
                <c:pt idx="1450">
                  <c:v>140.9566121999089</c:v>
                </c:pt>
                <c:pt idx="1451">
                  <c:v>151.02824071463809</c:v>
                </c:pt>
                <c:pt idx="1452">
                  <c:v>151.23996522137978</c:v>
                </c:pt>
                <c:pt idx="1453">
                  <c:v>152.80500988608108</c:v>
                </c:pt>
                <c:pt idx="1454">
                  <c:v>155.20142066412791</c:v>
                </c:pt>
                <c:pt idx="1455">
                  <c:v>151.95974679738899</c:v>
                </c:pt>
                <c:pt idx="1456">
                  <c:v>151.03518920231099</c:v>
                </c:pt>
                <c:pt idx="1457">
                  <c:v>146.66786033254598</c:v>
                </c:pt>
                <c:pt idx="1458">
                  <c:v>140.887944792317</c:v>
                </c:pt>
                <c:pt idx="1459">
                  <c:v>151.89394053178</c:v>
                </c:pt>
                <c:pt idx="1460">
                  <c:v>210.728420597347</c:v>
                </c:pt>
                <c:pt idx="1461">
                  <c:v>212.34414834860416</c:v>
                </c:pt>
                <c:pt idx="1462">
                  <c:v>193.16427869827891</c:v>
                </c:pt>
                <c:pt idx="1463">
                  <c:v>177.1664076676191</c:v>
                </c:pt>
                <c:pt idx="1464">
                  <c:v>164.42737735559621</c:v>
                </c:pt>
                <c:pt idx="1465">
                  <c:v>166.9039001091669</c:v>
                </c:pt>
                <c:pt idx="1466">
                  <c:v>172.07520987615499</c:v>
                </c:pt>
                <c:pt idx="1467">
                  <c:v>163.28946031550001</c:v>
                </c:pt>
                <c:pt idx="1468">
                  <c:v>153.24235587491091</c:v>
                </c:pt>
                <c:pt idx="1469">
                  <c:v>143.85454029411892</c:v>
                </c:pt>
                <c:pt idx="1470">
                  <c:v>135.50082317289699</c:v>
                </c:pt>
                <c:pt idx="1471">
                  <c:v>128.57113729007102</c:v>
                </c:pt>
                <c:pt idx="1472">
                  <c:v>122.1638141864269</c:v>
                </c:pt>
                <c:pt idx="1473">
                  <c:v>117.36322667352198</c:v>
                </c:pt>
                <c:pt idx="1474">
                  <c:v>119.66481103156096</c:v>
                </c:pt>
                <c:pt idx="1475">
                  <c:v>119.10893201772087</c:v>
                </c:pt>
                <c:pt idx="1476">
                  <c:v>116.21590873833901</c:v>
                </c:pt>
                <c:pt idx="1477">
                  <c:v>110.45111637716299</c:v>
                </c:pt>
                <c:pt idx="1478">
                  <c:v>107.07987365205092</c:v>
                </c:pt>
                <c:pt idx="1479">
                  <c:v>111.79667057831099</c:v>
                </c:pt>
                <c:pt idx="1480">
                  <c:v>115.79082478657899</c:v>
                </c:pt>
                <c:pt idx="1481">
                  <c:v>114.590780091995</c:v>
                </c:pt>
                <c:pt idx="1482">
                  <c:v>121.52496205508</c:v>
                </c:pt>
                <c:pt idx="1483">
                  <c:v>136.30930015037899</c:v>
                </c:pt>
                <c:pt idx="1484">
                  <c:v>137.54286107962099</c:v>
                </c:pt>
                <c:pt idx="1485">
                  <c:v>132.89800143750509</c:v>
                </c:pt>
                <c:pt idx="1486">
                  <c:v>126.50988885860392</c:v>
                </c:pt>
                <c:pt idx="1487">
                  <c:v>120.429144675591</c:v>
                </c:pt>
                <c:pt idx="1488">
                  <c:v>115.06981700686298</c:v>
                </c:pt>
                <c:pt idx="1489">
                  <c:v>110.132303413343</c:v>
                </c:pt>
                <c:pt idx="1490">
                  <c:v>105.82710219806594</c:v>
                </c:pt>
                <c:pt idx="1491">
                  <c:v>103.12618416611396</c:v>
                </c:pt>
                <c:pt idx="1492">
                  <c:v>101.99848549024304</c:v>
                </c:pt>
                <c:pt idx="1493">
                  <c:v>99.895137398168956</c:v>
                </c:pt>
                <c:pt idx="1494">
                  <c:v>96.77608390212994</c:v>
                </c:pt>
                <c:pt idx="1495">
                  <c:v>94.792495038772998</c:v>
                </c:pt>
                <c:pt idx="1496">
                  <c:v>94.979695471374995</c:v>
                </c:pt>
                <c:pt idx="1497">
                  <c:v>95.135832076732882</c:v>
                </c:pt>
                <c:pt idx="1498">
                  <c:v>92.691599354112995</c:v>
                </c:pt>
                <c:pt idx="1499">
                  <c:v>89.900350982412007</c:v>
                </c:pt>
                <c:pt idx="1500">
                  <c:v>87.333906623661008</c:v>
                </c:pt>
                <c:pt idx="1501">
                  <c:v>84.859836277503916</c:v>
                </c:pt>
                <c:pt idx="1502">
                  <c:v>82.427865591954003</c:v>
                </c:pt>
                <c:pt idx="1503">
                  <c:v>80.973587995451908</c:v>
                </c:pt>
                <c:pt idx="1504">
                  <c:v>98.486229338826007</c:v>
                </c:pt>
                <c:pt idx="1505">
                  <c:v>111.948719837979</c:v>
                </c:pt>
                <c:pt idx="1506">
                  <c:v>107.16856905352397</c:v>
                </c:pt>
                <c:pt idx="1507">
                  <c:v>99.666654774098006</c:v>
                </c:pt>
                <c:pt idx="1508">
                  <c:v>106.82931936125398</c:v>
                </c:pt>
                <c:pt idx="1509">
                  <c:v>112.063982986437</c:v>
                </c:pt>
                <c:pt idx="1510">
                  <c:v>105.53363077752397</c:v>
                </c:pt>
                <c:pt idx="1511">
                  <c:v>98.02313307214898</c:v>
                </c:pt>
                <c:pt idx="1512">
                  <c:v>91.09099478190906</c:v>
                </c:pt>
                <c:pt idx="1513">
                  <c:v>95.019751459136998</c:v>
                </c:pt>
                <c:pt idx="1514">
                  <c:v>98.461705264686003</c:v>
                </c:pt>
                <c:pt idx="1515">
                  <c:v>93.952545499477992</c:v>
                </c:pt>
                <c:pt idx="1516">
                  <c:v>88.044696039151987</c:v>
                </c:pt>
                <c:pt idx="1517">
                  <c:v>83.105547507355936</c:v>
                </c:pt>
                <c:pt idx="1518">
                  <c:v>79.183739317800914</c:v>
                </c:pt>
                <c:pt idx="1519">
                  <c:v>76.076539124262979</c:v>
                </c:pt>
                <c:pt idx="1520">
                  <c:v>73.328207882306955</c:v>
                </c:pt>
                <c:pt idx="1521">
                  <c:v>73.96542507537805</c:v>
                </c:pt>
                <c:pt idx="1522">
                  <c:v>93.151017009668962</c:v>
                </c:pt>
                <c:pt idx="1523">
                  <c:v>102.87440367161004</c:v>
                </c:pt>
                <c:pt idx="1524">
                  <c:v>103.43763990769204</c:v>
                </c:pt>
                <c:pt idx="1525">
                  <c:v>108.15975038334898</c:v>
                </c:pt>
                <c:pt idx="1526">
                  <c:v>107.87240998134205</c:v>
                </c:pt>
                <c:pt idx="1527">
                  <c:v>115.75281247166194</c:v>
                </c:pt>
                <c:pt idx="1528">
                  <c:v>130.36057723315292</c:v>
                </c:pt>
                <c:pt idx="1529">
                  <c:v>177.83019260767509</c:v>
                </c:pt>
                <c:pt idx="1530">
                  <c:v>196.65446318297001</c:v>
                </c:pt>
                <c:pt idx="1531">
                  <c:v>207.30731225481699</c:v>
                </c:pt>
                <c:pt idx="1532">
                  <c:v>217.02007181796409</c:v>
                </c:pt>
                <c:pt idx="1533">
                  <c:v>243.002919634725</c:v>
                </c:pt>
                <c:pt idx="1534">
                  <c:v>236.80119001928801</c:v>
                </c:pt>
                <c:pt idx="1535">
                  <c:v>214.53210449646102</c:v>
                </c:pt>
                <c:pt idx="1536">
                  <c:v>204.37178058025901</c:v>
                </c:pt>
                <c:pt idx="1537">
                  <c:v>215.16891295496299</c:v>
                </c:pt>
                <c:pt idx="1538">
                  <c:v>205.94459120177089</c:v>
                </c:pt>
                <c:pt idx="1539">
                  <c:v>194.6998944740119</c:v>
                </c:pt>
                <c:pt idx="1540">
                  <c:v>195.70742518659699</c:v>
                </c:pt>
                <c:pt idx="1541">
                  <c:v>280.661270414971</c:v>
                </c:pt>
                <c:pt idx="1542">
                  <c:v>350.81442816528596</c:v>
                </c:pt>
                <c:pt idx="1543">
                  <c:v>392.54622766018599</c:v>
                </c:pt>
                <c:pt idx="1544">
                  <c:v>381.9510101625678</c:v>
                </c:pt>
                <c:pt idx="1545">
                  <c:v>420.66553106910999</c:v>
                </c:pt>
                <c:pt idx="1546">
                  <c:v>527.36977765225004</c:v>
                </c:pt>
                <c:pt idx="1547">
                  <c:v>535.72839958830036</c:v>
                </c:pt>
                <c:pt idx="1548">
                  <c:v>699.02603459518002</c:v>
                </c:pt>
                <c:pt idx="1549">
                  <c:v>865.18072423937065</c:v>
                </c:pt>
                <c:pt idx="1550">
                  <c:v>844.45788159107008</c:v>
                </c:pt>
                <c:pt idx="1551">
                  <c:v>801.18515277104041</c:v>
                </c:pt>
                <c:pt idx="1552">
                  <c:v>810.83946329081959</c:v>
                </c:pt>
                <c:pt idx="1553">
                  <c:v>732.23571832642995</c:v>
                </c:pt>
                <c:pt idx="1554">
                  <c:v>654.8377403405899</c:v>
                </c:pt>
                <c:pt idx="1555">
                  <c:v>644.99541191907031</c:v>
                </c:pt>
                <c:pt idx="1556">
                  <c:v>662.95929622662004</c:v>
                </c:pt>
                <c:pt idx="1557">
                  <c:v>601.69815902489995</c:v>
                </c:pt>
                <c:pt idx="1558">
                  <c:v>537.25706687636</c:v>
                </c:pt>
                <c:pt idx="1559">
                  <c:v>482.83405901400999</c:v>
                </c:pt>
                <c:pt idx="1560">
                  <c:v>441.5314308165598</c:v>
                </c:pt>
                <c:pt idx="1561">
                  <c:v>432.15914714938998</c:v>
                </c:pt>
                <c:pt idx="1562">
                  <c:v>445.63921323501</c:v>
                </c:pt>
                <c:pt idx="1563">
                  <c:v>490.98422631987</c:v>
                </c:pt>
                <c:pt idx="1564">
                  <c:v>445.67599934621984</c:v>
                </c:pt>
                <c:pt idx="1565">
                  <c:v>391.55382012665422</c:v>
                </c:pt>
                <c:pt idx="1566">
                  <c:v>349.628280446048</c:v>
                </c:pt>
                <c:pt idx="1567">
                  <c:v>395.84471563201618</c:v>
                </c:pt>
                <c:pt idx="1568">
                  <c:v>380.73502481979295</c:v>
                </c:pt>
                <c:pt idx="1569">
                  <c:v>336.95587386877196</c:v>
                </c:pt>
                <c:pt idx="1570">
                  <c:v>299.26155444645377</c:v>
                </c:pt>
                <c:pt idx="1571">
                  <c:v>267.24047084185617</c:v>
                </c:pt>
                <c:pt idx="1572">
                  <c:v>251.693434040803</c:v>
                </c:pt>
                <c:pt idx="1573">
                  <c:v>282.92688613093816</c:v>
                </c:pt>
                <c:pt idx="1574">
                  <c:v>261.01626082512405</c:v>
                </c:pt>
                <c:pt idx="1575">
                  <c:v>232.01490821629798</c:v>
                </c:pt>
                <c:pt idx="1576">
                  <c:v>210.07444528694688</c:v>
                </c:pt>
                <c:pt idx="1577">
                  <c:v>304.17045662014402</c:v>
                </c:pt>
                <c:pt idx="1578">
                  <c:v>290.60905235529299</c:v>
                </c:pt>
                <c:pt idx="1579">
                  <c:v>248.52206251993201</c:v>
                </c:pt>
                <c:pt idx="1580">
                  <c:v>222.2159056590919</c:v>
                </c:pt>
                <c:pt idx="1581">
                  <c:v>203.34217820094798</c:v>
                </c:pt>
                <c:pt idx="1582">
                  <c:v>188.96248732895907</c:v>
                </c:pt>
                <c:pt idx="1583">
                  <c:v>176.08162612149309</c:v>
                </c:pt>
                <c:pt idx="1584">
                  <c:v>165.51175016715285</c:v>
                </c:pt>
                <c:pt idx="1585">
                  <c:v>156.00908017247198</c:v>
                </c:pt>
                <c:pt idx="1586">
                  <c:v>152.1330502546449</c:v>
                </c:pt>
                <c:pt idx="1587">
                  <c:v>144.25796131372201</c:v>
                </c:pt>
                <c:pt idx="1588">
                  <c:v>136.04076153854589</c:v>
                </c:pt>
                <c:pt idx="1589">
                  <c:v>127.89182043639299</c:v>
                </c:pt>
                <c:pt idx="1590">
                  <c:v>120.82643467665891</c:v>
                </c:pt>
                <c:pt idx="1591">
                  <c:v>115.05796370436207</c:v>
                </c:pt>
                <c:pt idx="1592">
                  <c:v>110.48585881552793</c:v>
                </c:pt>
                <c:pt idx="1593">
                  <c:v>106.509688928296</c:v>
                </c:pt>
                <c:pt idx="1594">
                  <c:v>102.53147536821899</c:v>
                </c:pt>
                <c:pt idx="1595">
                  <c:v>98.27654850492894</c:v>
                </c:pt>
                <c:pt idx="1596">
                  <c:v>94.127483895010002</c:v>
                </c:pt>
                <c:pt idx="1597">
                  <c:v>90.947528948190069</c:v>
                </c:pt>
                <c:pt idx="1598">
                  <c:v>87.819074557063956</c:v>
                </c:pt>
                <c:pt idx="1599">
                  <c:v>89.821056476025959</c:v>
                </c:pt>
                <c:pt idx="1600">
                  <c:v>92.800322749467</c:v>
                </c:pt>
                <c:pt idx="1601">
                  <c:v>91.650552406869906</c:v>
                </c:pt>
                <c:pt idx="1602">
                  <c:v>88.237210021151043</c:v>
                </c:pt>
                <c:pt idx="1603">
                  <c:v>84.793621277325997</c:v>
                </c:pt>
                <c:pt idx="1604">
                  <c:v>81.310385280307997</c:v>
                </c:pt>
                <c:pt idx="1605">
                  <c:v>78.487255612224999</c:v>
                </c:pt>
                <c:pt idx="1606">
                  <c:v>75.561124832753961</c:v>
                </c:pt>
                <c:pt idx="1607">
                  <c:v>72.980374764087998</c:v>
                </c:pt>
                <c:pt idx="1608">
                  <c:v>70.790374943385999</c:v>
                </c:pt>
                <c:pt idx="1609">
                  <c:v>68.935946203832998</c:v>
                </c:pt>
                <c:pt idx="1610">
                  <c:v>67.212312526359923</c:v>
                </c:pt>
                <c:pt idx="1611">
                  <c:v>65.313331718785918</c:v>
                </c:pt>
                <c:pt idx="1612">
                  <c:v>70.340766917485908</c:v>
                </c:pt>
                <c:pt idx="1613">
                  <c:v>74.212300755053988</c:v>
                </c:pt>
                <c:pt idx="1614">
                  <c:v>72.061539452975993</c:v>
                </c:pt>
                <c:pt idx="1615">
                  <c:v>69.026276543581901</c:v>
                </c:pt>
                <c:pt idx="1616">
                  <c:v>66.667060611314042</c:v>
                </c:pt>
                <c:pt idx="1617">
                  <c:v>69.652866637858935</c:v>
                </c:pt>
                <c:pt idx="1618">
                  <c:v>72.436757787318044</c:v>
                </c:pt>
                <c:pt idx="1619">
                  <c:v>70.12454633048489</c:v>
                </c:pt>
                <c:pt idx="1620">
                  <c:v>67.481668607331045</c:v>
                </c:pt>
                <c:pt idx="1621">
                  <c:v>65.511976719320003</c:v>
                </c:pt>
                <c:pt idx="1622">
                  <c:v>62.801657792280977</c:v>
                </c:pt>
                <c:pt idx="1623">
                  <c:v>60.508248125621996</c:v>
                </c:pt>
                <c:pt idx="1624">
                  <c:v>58.441277410188995</c:v>
                </c:pt>
                <c:pt idx="1625">
                  <c:v>57.472576481658997</c:v>
                </c:pt>
                <c:pt idx="1626">
                  <c:v>56.603606787965006</c:v>
                </c:pt>
                <c:pt idx="1627">
                  <c:v>54.550124313309006</c:v>
                </c:pt>
                <c:pt idx="1628">
                  <c:v>52.454133443476998</c:v>
                </c:pt>
                <c:pt idx="1629">
                  <c:v>50.516731586416995</c:v>
                </c:pt>
                <c:pt idx="1630">
                  <c:v>48.837241242395997</c:v>
                </c:pt>
                <c:pt idx="1631">
                  <c:v>47.970315221547011</c:v>
                </c:pt>
                <c:pt idx="1632">
                  <c:v>47.815404819895996</c:v>
                </c:pt>
                <c:pt idx="1633">
                  <c:v>47.879576147229002</c:v>
                </c:pt>
                <c:pt idx="1634">
                  <c:v>46.979133891722</c:v>
                </c:pt>
                <c:pt idx="1635">
                  <c:v>45.829772283693998</c:v>
                </c:pt>
                <c:pt idx="1636">
                  <c:v>44.834094873609978</c:v>
                </c:pt>
                <c:pt idx="1637">
                  <c:v>43.890735488358011</c:v>
                </c:pt>
                <c:pt idx="1638">
                  <c:v>43.049968479924999</c:v>
                </c:pt>
                <c:pt idx="1639">
                  <c:v>42.513299990828003</c:v>
                </c:pt>
                <c:pt idx="1640">
                  <c:v>42.339179064433999</c:v>
                </c:pt>
                <c:pt idx="1641">
                  <c:v>41.956603507849984</c:v>
                </c:pt>
                <c:pt idx="1642">
                  <c:v>41.319795049347995</c:v>
                </c:pt>
                <c:pt idx="1643">
                  <c:v>40.634224556764259</c:v>
                </c:pt>
                <c:pt idx="1644">
                  <c:v>40.299593565124013</c:v>
                </c:pt>
                <c:pt idx="1645">
                  <c:v>40.016585749548398</c:v>
                </c:pt>
                <c:pt idx="1646">
                  <c:v>39.583367979865294</c:v>
                </c:pt>
                <c:pt idx="1647">
                  <c:v>39.150967679320168</c:v>
                </c:pt>
                <c:pt idx="1648">
                  <c:v>38.820097045714668</c:v>
                </c:pt>
                <c:pt idx="1649">
                  <c:v>38.545345668432901</c:v>
                </c:pt>
                <c:pt idx="1650">
                  <c:v>38.450927982993896</c:v>
                </c:pt>
                <c:pt idx="1651">
                  <c:v>38.131134056208296</c:v>
                </c:pt>
                <c:pt idx="1652">
                  <c:v>37.805781339284295</c:v>
                </c:pt>
                <c:pt idx="1653">
                  <c:v>37.480959977299996</c:v>
                </c:pt>
                <c:pt idx="1654">
                  <c:v>37.206944322242379</c:v>
                </c:pt>
                <c:pt idx="1655">
                  <c:v>36.983734374111499</c:v>
                </c:pt>
                <c:pt idx="1656">
                  <c:v>36.760851413635798</c:v>
                </c:pt>
                <c:pt idx="1657">
                  <c:v>36.538295440815311</c:v>
                </c:pt>
                <c:pt idx="1658">
                  <c:v>36.316066455649938</c:v>
                </c:pt>
                <c:pt idx="1659">
                  <c:v>36.094082711226079</c:v>
                </c:pt>
                <c:pt idx="1660">
                  <c:v>35.872425954457398</c:v>
                </c:pt>
                <c:pt idx="1661">
                  <c:v>36.446820644273096</c:v>
                </c:pt>
                <c:pt idx="1662">
                  <c:v>36.549658261833478</c:v>
                </c:pt>
                <c:pt idx="1663">
                  <c:v>35.871444991491778</c:v>
                </c:pt>
                <c:pt idx="1664">
                  <c:v>35.447096761955997</c:v>
                </c:pt>
                <c:pt idx="1665">
                  <c:v>35.125218288868524</c:v>
                </c:pt>
                <c:pt idx="1666">
                  <c:v>34.855249106043978</c:v>
                </c:pt>
                <c:pt idx="1667">
                  <c:v>34.586506126926501</c:v>
                </c:pt>
                <c:pt idx="1668">
                  <c:v>35.849168957481304</c:v>
                </c:pt>
                <c:pt idx="1669">
                  <c:v>36.996200778466005</c:v>
                </c:pt>
                <c:pt idx="1670">
                  <c:v>35.998929303562903</c:v>
                </c:pt>
                <c:pt idx="1671">
                  <c:v>35.208722761315201</c:v>
                </c:pt>
                <c:pt idx="1672">
                  <c:v>34.574611950968595</c:v>
                </c:pt>
                <c:pt idx="1673">
                  <c:v>34.146421616484197</c:v>
                </c:pt>
                <c:pt idx="1674">
                  <c:v>33.723013476457112</c:v>
                </c:pt>
                <c:pt idx="1675">
                  <c:v>33.402402080533498</c:v>
                </c:pt>
                <c:pt idx="1676">
                  <c:v>33.153155740357313</c:v>
                </c:pt>
                <c:pt idx="1677">
                  <c:v>33.765154010521044</c:v>
                </c:pt>
                <c:pt idx="1678">
                  <c:v>33.913320291783478</c:v>
                </c:pt>
                <c:pt idx="1679">
                  <c:v>33.259917209780099</c:v>
                </c:pt>
                <c:pt idx="1680">
                  <c:v>32.759626097324094</c:v>
                </c:pt>
                <c:pt idx="1681">
                  <c:v>32.412201713674094</c:v>
                </c:pt>
                <c:pt idx="1682">
                  <c:v>32.116645746830201</c:v>
                </c:pt>
                <c:pt idx="1683">
                  <c:v>31.82239773060709</c:v>
                </c:pt>
                <c:pt idx="1684">
                  <c:v>31.579691143534902</c:v>
                </c:pt>
                <c:pt idx="1685">
                  <c:v>31.38840336524289</c:v>
                </c:pt>
                <c:pt idx="1686">
                  <c:v>31.19805567645961</c:v>
                </c:pt>
                <c:pt idx="1687">
                  <c:v>30.958128484456598</c:v>
                </c:pt>
                <c:pt idx="1688">
                  <c:v>30.769374860492405</c:v>
                </c:pt>
                <c:pt idx="1689">
                  <c:v>30.631999171851511</c:v>
                </c:pt>
                <c:pt idx="1690">
                  <c:v>30.851367015033798</c:v>
                </c:pt>
                <c:pt idx="1691">
                  <c:v>30.873479555216701</c:v>
                </c:pt>
                <c:pt idx="1692">
                  <c:v>30.442918560232091</c:v>
                </c:pt>
                <c:pt idx="1693">
                  <c:v>30.26556863074298</c:v>
                </c:pt>
                <c:pt idx="1694">
                  <c:v>29.938090494060202</c:v>
                </c:pt>
                <c:pt idx="1695">
                  <c:v>29.610775851204998</c:v>
                </c:pt>
                <c:pt idx="1696">
                  <c:v>29.384377773435887</c:v>
                </c:pt>
                <c:pt idx="1697">
                  <c:v>29.1581840629513</c:v>
                </c:pt>
                <c:pt idx="1698">
                  <c:v>28.932153846294288</c:v>
                </c:pt>
                <c:pt idx="1699">
                  <c:v>28.706327996921782</c:v>
                </c:pt>
                <c:pt idx="1700">
                  <c:v>28.531021740277698</c:v>
                </c:pt>
                <c:pt idx="1701">
                  <c:v>28.355919850918099</c:v>
                </c:pt>
                <c:pt idx="1702">
                  <c:v>28.181022328843</c:v>
                </c:pt>
                <c:pt idx="1703">
                  <c:v>27.955932201694687</c:v>
                </c:pt>
                <c:pt idx="1704">
                  <c:v>27.781361667274801</c:v>
                </c:pt>
                <c:pt idx="1705">
                  <c:v>27.607281614337701</c:v>
                </c:pt>
                <c:pt idx="1706">
                  <c:v>27.432179724978102</c:v>
                </c:pt>
                <c:pt idx="1707">
                  <c:v>28.214988171526901</c:v>
                </c:pt>
                <c:pt idx="1708">
                  <c:v>29.420142048223376</c:v>
                </c:pt>
                <c:pt idx="1709">
                  <c:v>28.428797224570783</c:v>
                </c:pt>
                <c:pt idx="1710">
                  <c:v>27.591259219232896</c:v>
                </c:pt>
                <c:pt idx="1711">
                  <c:v>27.452657326885003</c:v>
                </c:pt>
                <c:pt idx="1712">
                  <c:v>29.406531187075689</c:v>
                </c:pt>
                <c:pt idx="1713">
                  <c:v>29.870199682149284</c:v>
                </c:pt>
                <c:pt idx="1714">
                  <c:v>29.299728844195979</c:v>
                </c:pt>
                <c:pt idx="1715">
                  <c:v>28.069029056936984</c:v>
                </c:pt>
                <c:pt idx="1716">
                  <c:v>27.24510191274679</c:v>
                </c:pt>
                <c:pt idx="1717">
                  <c:v>26.726254250858197</c:v>
                </c:pt>
                <c:pt idx="1718">
                  <c:v>26.310489447271387</c:v>
                </c:pt>
                <c:pt idx="1719">
                  <c:v>26.201684305003599</c:v>
                </c:pt>
                <c:pt idx="1720">
                  <c:v>26.24917926192138</c:v>
                </c:pt>
                <c:pt idx="1721">
                  <c:v>26.505414963227487</c:v>
                </c:pt>
                <c:pt idx="1722">
                  <c:v>26.356676453568387</c:v>
                </c:pt>
                <c:pt idx="1723">
                  <c:v>25.905964844332086</c:v>
                </c:pt>
                <c:pt idx="1724">
                  <c:v>25.6073842416776</c:v>
                </c:pt>
                <c:pt idx="1725">
                  <c:v>25.995600335313778</c:v>
                </c:pt>
                <c:pt idx="1726">
                  <c:v>26.36714005853479</c:v>
                </c:pt>
                <c:pt idx="1727">
                  <c:v>25.976348937113883</c:v>
                </c:pt>
                <c:pt idx="1728">
                  <c:v>25.434898253559609</c:v>
                </c:pt>
                <c:pt idx="1729">
                  <c:v>25.766218495190991</c:v>
                </c:pt>
                <c:pt idx="1730">
                  <c:v>27.726795602313285</c:v>
                </c:pt>
                <c:pt idx="1731">
                  <c:v>31.821335020727702</c:v>
                </c:pt>
                <c:pt idx="1732">
                  <c:v>31.742857983479688</c:v>
                </c:pt>
                <c:pt idx="1733">
                  <c:v>30.143193500784403</c:v>
                </c:pt>
                <c:pt idx="1734">
                  <c:v>29.108236698619503</c:v>
                </c:pt>
                <c:pt idx="1735">
                  <c:v>28.331559270605688</c:v>
                </c:pt>
                <c:pt idx="1736">
                  <c:v>28.830501558984</c:v>
                </c:pt>
                <c:pt idx="1737">
                  <c:v>31.320880414444112</c:v>
                </c:pt>
                <c:pt idx="1738">
                  <c:v>31.084427466277599</c:v>
                </c:pt>
                <c:pt idx="1739">
                  <c:v>30.037985222723801</c:v>
                </c:pt>
                <c:pt idx="1740">
                  <c:v>28.79371544777398</c:v>
                </c:pt>
                <c:pt idx="1741">
                  <c:v>27.60392999087189</c:v>
                </c:pt>
                <c:pt idx="1742">
                  <c:v>26.467934003250196</c:v>
                </c:pt>
                <c:pt idx="1743">
                  <c:v>25.5868248928569</c:v>
                </c:pt>
                <c:pt idx="1744">
                  <c:v>25.0105908974807</c:v>
                </c:pt>
                <c:pt idx="1745">
                  <c:v>24.693126757738401</c:v>
                </c:pt>
                <c:pt idx="1746">
                  <c:v>26.138820928291398</c:v>
                </c:pt>
                <c:pt idx="1747">
                  <c:v>29.656962857502005</c:v>
                </c:pt>
                <c:pt idx="1748">
                  <c:v>30.59267890631369</c:v>
                </c:pt>
                <c:pt idx="1749">
                  <c:v>30.083886114822501</c:v>
                </c:pt>
                <c:pt idx="1750">
                  <c:v>29.236742847113078</c:v>
                </c:pt>
                <c:pt idx="1751">
                  <c:v>29.510635881799985</c:v>
                </c:pt>
                <c:pt idx="1752">
                  <c:v>29.089189667704087</c:v>
                </c:pt>
                <c:pt idx="1753">
                  <c:v>28.535313453252201</c:v>
                </c:pt>
                <c:pt idx="1754">
                  <c:v>29.498128603988587</c:v>
                </c:pt>
                <c:pt idx="1755">
                  <c:v>35.466102919414503</c:v>
                </c:pt>
                <c:pt idx="1756">
                  <c:v>37.887732620368801</c:v>
                </c:pt>
                <c:pt idx="1757">
                  <c:v>36.338015502005312</c:v>
                </c:pt>
                <c:pt idx="1758">
                  <c:v>34.089403144108722</c:v>
                </c:pt>
                <c:pt idx="1759">
                  <c:v>32.1994144970527</c:v>
                </c:pt>
                <c:pt idx="1760">
                  <c:v>31.337883772514523</c:v>
                </c:pt>
                <c:pt idx="1761">
                  <c:v>32.392909442017299</c:v>
                </c:pt>
                <c:pt idx="1762">
                  <c:v>32.347172043746177</c:v>
                </c:pt>
                <c:pt idx="1763">
                  <c:v>31.389752189320589</c:v>
                </c:pt>
                <c:pt idx="1764">
                  <c:v>35.688577145321212</c:v>
                </c:pt>
                <c:pt idx="1765">
                  <c:v>60.518875224416</c:v>
                </c:pt>
                <c:pt idx="1766">
                  <c:v>66.932738081163961</c:v>
                </c:pt>
                <c:pt idx="1767">
                  <c:v>63.093903009116005</c:v>
                </c:pt>
                <c:pt idx="1768">
                  <c:v>58.800555096340005</c:v>
                </c:pt>
                <c:pt idx="1769">
                  <c:v>56.167895737411001</c:v>
                </c:pt>
                <c:pt idx="1770">
                  <c:v>54.689911535907001</c:v>
                </c:pt>
                <c:pt idx="1771">
                  <c:v>52.958920636192005</c:v>
                </c:pt>
                <c:pt idx="1772">
                  <c:v>50.309094425364968</c:v>
                </c:pt>
                <c:pt idx="1773">
                  <c:v>47.582017380997002</c:v>
                </c:pt>
                <c:pt idx="1774">
                  <c:v>45.272258331578044</c:v>
                </c:pt>
                <c:pt idx="1775">
                  <c:v>43.068770270099023</c:v>
                </c:pt>
                <c:pt idx="1776">
                  <c:v>41.218837610805011</c:v>
                </c:pt>
                <c:pt idx="1777">
                  <c:v>39.661395409087397</c:v>
                </c:pt>
                <c:pt idx="1778">
                  <c:v>38.341019257389796</c:v>
                </c:pt>
                <c:pt idx="1779">
                  <c:v>36.901292611544179</c:v>
                </c:pt>
                <c:pt idx="1780">
                  <c:v>35.388402477847556</c:v>
                </c:pt>
                <c:pt idx="1781">
                  <c:v>34.569380148485422</c:v>
                </c:pt>
                <c:pt idx="1782">
                  <c:v>62.016887419800959</c:v>
                </c:pt>
                <c:pt idx="1783">
                  <c:v>68.197362837649905</c:v>
                </c:pt>
                <c:pt idx="1784">
                  <c:v>72.693443096649958</c:v>
                </c:pt>
                <c:pt idx="1785">
                  <c:v>73.073974980388982</c:v>
                </c:pt>
                <c:pt idx="1786">
                  <c:v>68.19327549195998</c:v>
                </c:pt>
                <c:pt idx="1787">
                  <c:v>62.896075477719997</c:v>
                </c:pt>
                <c:pt idx="1788">
                  <c:v>58.56103663890601</c:v>
                </c:pt>
                <c:pt idx="1789">
                  <c:v>55.412962988468003</c:v>
                </c:pt>
                <c:pt idx="1790">
                  <c:v>52.824446962991004</c:v>
                </c:pt>
                <c:pt idx="1791">
                  <c:v>50.370813345283999</c:v>
                </c:pt>
                <c:pt idx="1792">
                  <c:v>55.348791661134996</c:v>
                </c:pt>
                <c:pt idx="1793">
                  <c:v>71.467239389650047</c:v>
                </c:pt>
                <c:pt idx="1794">
                  <c:v>73.550150753273982</c:v>
                </c:pt>
                <c:pt idx="1795">
                  <c:v>69.985985311593907</c:v>
                </c:pt>
                <c:pt idx="1796">
                  <c:v>65.355840113961889</c:v>
                </c:pt>
                <c:pt idx="1797">
                  <c:v>61.395610874921026</c:v>
                </c:pt>
                <c:pt idx="1798">
                  <c:v>58.077094909209997</c:v>
                </c:pt>
                <c:pt idx="1799">
                  <c:v>99.705075823583883</c:v>
                </c:pt>
                <c:pt idx="1800">
                  <c:v>128.7804093893991</c:v>
                </c:pt>
                <c:pt idx="1801">
                  <c:v>126.18984969107704</c:v>
                </c:pt>
                <c:pt idx="1802">
                  <c:v>115.51125034138305</c:v>
                </c:pt>
                <c:pt idx="1803">
                  <c:v>105.47559046872598</c:v>
                </c:pt>
                <c:pt idx="1804">
                  <c:v>96.639566556083935</c:v>
                </c:pt>
                <c:pt idx="1805">
                  <c:v>104.85840126953595</c:v>
                </c:pt>
                <c:pt idx="1806">
                  <c:v>113.74183839218193</c:v>
                </c:pt>
                <c:pt idx="1807">
                  <c:v>109.94142436962009</c:v>
                </c:pt>
                <c:pt idx="1808">
                  <c:v>105.06031614662193</c:v>
                </c:pt>
                <c:pt idx="1809">
                  <c:v>103.12741036982098</c:v>
                </c:pt>
                <c:pt idx="1810">
                  <c:v>100.65211381995694</c:v>
                </c:pt>
                <c:pt idx="1811">
                  <c:v>94.973973187408959</c:v>
                </c:pt>
                <c:pt idx="1812">
                  <c:v>87.817030884218994</c:v>
                </c:pt>
                <c:pt idx="1813">
                  <c:v>82.112731239254913</c:v>
                </c:pt>
                <c:pt idx="1814">
                  <c:v>79.545469411366042</c:v>
                </c:pt>
                <c:pt idx="1815">
                  <c:v>230.74006509558683</c:v>
                </c:pt>
                <c:pt idx="1816">
                  <c:v>215.09370579426678</c:v>
                </c:pt>
                <c:pt idx="1817">
                  <c:v>203.97081196807</c:v>
                </c:pt>
                <c:pt idx="1818">
                  <c:v>184.7435291077409</c:v>
                </c:pt>
                <c:pt idx="1819">
                  <c:v>167.44792582050599</c:v>
                </c:pt>
                <c:pt idx="1820">
                  <c:v>153.57261340666298</c:v>
                </c:pt>
                <c:pt idx="1821">
                  <c:v>140.62798960643309</c:v>
                </c:pt>
                <c:pt idx="1822">
                  <c:v>129.57989420636278</c:v>
                </c:pt>
                <c:pt idx="1823">
                  <c:v>119.86795211235393</c:v>
                </c:pt>
                <c:pt idx="1824">
                  <c:v>115.54926265629999</c:v>
                </c:pt>
                <c:pt idx="1825">
                  <c:v>112.26875900550598</c:v>
                </c:pt>
              </c:numCache>
            </c:numRef>
          </c:val>
        </c:ser>
        <c:ser>
          <c:idx val="2"/>
          <c:order val="2"/>
          <c:tx>
            <c:strRef>
              <c:f>'Flow Chart Tables'!$D$1</c:f>
              <c:strCache>
                <c:ptCount val="1"/>
                <c:pt idx="0">
                  <c:v>Baseflow</c:v>
                </c:pt>
              </c:strCache>
            </c:strRef>
          </c:tx>
          <c:spPr>
            <a:ln w="25400" cap="rnd" cmpd="sng" algn="ctr">
              <a:solidFill>
                <a:srgbClr val="000000"/>
              </a:solidFill>
              <a:prstDash val="sysDot"/>
              <a:round/>
              <a:headEnd type="none" w="med" len="med"/>
              <a:tailEnd type="none" w="med" len="med"/>
            </a:ln>
          </c:spPr>
          <c:marker>
            <c:symbol val="none"/>
          </c:marker>
          <c:cat>
            <c:numRef>
              <c:f>'Flow Chart Tables'!$A$2:$A$1827</c:f>
              <c:numCache>
                <c:formatCode>m/d/yyyy;@</c:formatCode>
                <c:ptCount val="1826"/>
                <c:pt idx="0">
                  <c:v>32509</c:v>
                </c:pt>
                <c:pt idx="1">
                  <c:v>32510</c:v>
                </c:pt>
                <c:pt idx="2">
                  <c:v>32511</c:v>
                </c:pt>
                <c:pt idx="3">
                  <c:v>32512</c:v>
                </c:pt>
                <c:pt idx="4">
                  <c:v>32513</c:v>
                </c:pt>
                <c:pt idx="5">
                  <c:v>32514</c:v>
                </c:pt>
                <c:pt idx="6">
                  <c:v>32515</c:v>
                </c:pt>
                <c:pt idx="7">
                  <c:v>32516</c:v>
                </c:pt>
                <c:pt idx="8">
                  <c:v>32517</c:v>
                </c:pt>
                <c:pt idx="9">
                  <c:v>32518</c:v>
                </c:pt>
                <c:pt idx="10">
                  <c:v>32519</c:v>
                </c:pt>
                <c:pt idx="11">
                  <c:v>32520</c:v>
                </c:pt>
                <c:pt idx="12">
                  <c:v>32521</c:v>
                </c:pt>
                <c:pt idx="13">
                  <c:v>32522</c:v>
                </c:pt>
                <c:pt idx="14">
                  <c:v>32523</c:v>
                </c:pt>
                <c:pt idx="15">
                  <c:v>32524</c:v>
                </c:pt>
                <c:pt idx="16">
                  <c:v>32525</c:v>
                </c:pt>
                <c:pt idx="17">
                  <c:v>32526</c:v>
                </c:pt>
                <c:pt idx="18">
                  <c:v>32527</c:v>
                </c:pt>
                <c:pt idx="19">
                  <c:v>32528</c:v>
                </c:pt>
                <c:pt idx="20">
                  <c:v>32529</c:v>
                </c:pt>
                <c:pt idx="21">
                  <c:v>32530</c:v>
                </c:pt>
                <c:pt idx="22">
                  <c:v>32531</c:v>
                </c:pt>
                <c:pt idx="23">
                  <c:v>32532</c:v>
                </c:pt>
                <c:pt idx="24">
                  <c:v>32533</c:v>
                </c:pt>
                <c:pt idx="25">
                  <c:v>32534</c:v>
                </c:pt>
                <c:pt idx="26">
                  <c:v>32535</c:v>
                </c:pt>
                <c:pt idx="27">
                  <c:v>32536</c:v>
                </c:pt>
                <c:pt idx="28">
                  <c:v>32537</c:v>
                </c:pt>
                <c:pt idx="29">
                  <c:v>32538</c:v>
                </c:pt>
                <c:pt idx="30">
                  <c:v>32539</c:v>
                </c:pt>
                <c:pt idx="31">
                  <c:v>32540</c:v>
                </c:pt>
                <c:pt idx="32">
                  <c:v>32541</c:v>
                </c:pt>
                <c:pt idx="33">
                  <c:v>32542</c:v>
                </c:pt>
                <c:pt idx="34">
                  <c:v>32543</c:v>
                </c:pt>
                <c:pt idx="35">
                  <c:v>32544</c:v>
                </c:pt>
                <c:pt idx="36">
                  <c:v>32545</c:v>
                </c:pt>
                <c:pt idx="37">
                  <c:v>32546</c:v>
                </c:pt>
                <c:pt idx="38">
                  <c:v>32547</c:v>
                </c:pt>
                <c:pt idx="39">
                  <c:v>32548</c:v>
                </c:pt>
                <c:pt idx="40">
                  <c:v>32549</c:v>
                </c:pt>
                <c:pt idx="41">
                  <c:v>32550</c:v>
                </c:pt>
                <c:pt idx="42">
                  <c:v>32551</c:v>
                </c:pt>
                <c:pt idx="43">
                  <c:v>32552</c:v>
                </c:pt>
                <c:pt idx="44">
                  <c:v>32553</c:v>
                </c:pt>
                <c:pt idx="45">
                  <c:v>32554</c:v>
                </c:pt>
                <c:pt idx="46">
                  <c:v>32555</c:v>
                </c:pt>
                <c:pt idx="47">
                  <c:v>32556</c:v>
                </c:pt>
                <c:pt idx="48">
                  <c:v>32557</c:v>
                </c:pt>
                <c:pt idx="49">
                  <c:v>32558</c:v>
                </c:pt>
                <c:pt idx="50">
                  <c:v>32559</c:v>
                </c:pt>
                <c:pt idx="51">
                  <c:v>32560</c:v>
                </c:pt>
                <c:pt idx="52">
                  <c:v>32561</c:v>
                </c:pt>
                <c:pt idx="53">
                  <c:v>32562</c:v>
                </c:pt>
                <c:pt idx="54">
                  <c:v>32563</c:v>
                </c:pt>
                <c:pt idx="55">
                  <c:v>32564</c:v>
                </c:pt>
                <c:pt idx="56">
                  <c:v>32565</c:v>
                </c:pt>
                <c:pt idx="57">
                  <c:v>32566</c:v>
                </c:pt>
                <c:pt idx="58">
                  <c:v>32567</c:v>
                </c:pt>
                <c:pt idx="59">
                  <c:v>32568</c:v>
                </c:pt>
                <c:pt idx="60">
                  <c:v>32569</c:v>
                </c:pt>
                <c:pt idx="61">
                  <c:v>32570</c:v>
                </c:pt>
                <c:pt idx="62">
                  <c:v>32571</c:v>
                </c:pt>
                <c:pt idx="63">
                  <c:v>32572</c:v>
                </c:pt>
                <c:pt idx="64">
                  <c:v>32573</c:v>
                </c:pt>
                <c:pt idx="65">
                  <c:v>32574</c:v>
                </c:pt>
                <c:pt idx="66">
                  <c:v>32575</c:v>
                </c:pt>
                <c:pt idx="67">
                  <c:v>32576</c:v>
                </c:pt>
                <c:pt idx="68">
                  <c:v>32577</c:v>
                </c:pt>
                <c:pt idx="69">
                  <c:v>32578</c:v>
                </c:pt>
                <c:pt idx="70">
                  <c:v>32579</c:v>
                </c:pt>
                <c:pt idx="71">
                  <c:v>32580</c:v>
                </c:pt>
                <c:pt idx="72">
                  <c:v>32581</c:v>
                </c:pt>
                <c:pt idx="73">
                  <c:v>32582</c:v>
                </c:pt>
                <c:pt idx="74">
                  <c:v>32583</c:v>
                </c:pt>
                <c:pt idx="75">
                  <c:v>32584</c:v>
                </c:pt>
                <c:pt idx="76">
                  <c:v>32585</c:v>
                </c:pt>
                <c:pt idx="77">
                  <c:v>32586</c:v>
                </c:pt>
                <c:pt idx="78">
                  <c:v>32587</c:v>
                </c:pt>
                <c:pt idx="79">
                  <c:v>32588</c:v>
                </c:pt>
                <c:pt idx="80">
                  <c:v>32589</c:v>
                </c:pt>
                <c:pt idx="81">
                  <c:v>32590</c:v>
                </c:pt>
                <c:pt idx="82">
                  <c:v>32591</c:v>
                </c:pt>
                <c:pt idx="83">
                  <c:v>32592</c:v>
                </c:pt>
                <c:pt idx="84">
                  <c:v>32593</c:v>
                </c:pt>
                <c:pt idx="85">
                  <c:v>32594</c:v>
                </c:pt>
                <c:pt idx="86">
                  <c:v>32595</c:v>
                </c:pt>
                <c:pt idx="87">
                  <c:v>32596</c:v>
                </c:pt>
                <c:pt idx="88">
                  <c:v>32597</c:v>
                </c:pt>
                <c:pt idx="89">
                  <c:v>32598</c:v>
                </c:pt>
                <c:pt idx="90">
                  <c:v>32599</c:v>
                </c:pt>
                <c:pt idx="91">
                  <c:v>32600</c:v>
                </c:pt>
                <c:pt idx="92">
                  <c:v>32601</c:v>
                </c:pt>
                <c:pt idx="93">
                  <c:v>32602</c:v>
                </c:pt>
                <c:pt idx="94">
                  <c:v>32603</c:v>
                </c:pt>
                <c:pt idx="95">
                  <c:v>32604</c:v>
                </c:pt>
                <c:pt idx="96">
                  <c:v>32605</c:v>
                </c:pt>
                <c:pt idx="97">
                  <c:v>32606</c:v>
                </c:pt>
                <c:pt idx="98">
                  <c:v>32607</c:v>
                </c:pt>
                <c:pt idx="99">
                  <c:v>32608</c:v>
                </c:pt>
                <c:pt idx="100">
                  <c:v>32609</c:v>
                </c:pt>
                <c:pt idx="101">
                  <c:v>32610</c:v>
                </c:pt>
                <c:pt idx="102">
                  <c:v>32611</c:v>
                </c:pt>
                <c:pt idx="103">
                  <c:v>32612</c:v>
                </c:pt>
                <c:pt idx="104">
                  <c:v>32613</c:v>
                </c:pt>
                <c:pt idx="105">
                  <c:v>32614</c:v>
                </c:pt>
                <c:pt idx="106">
                  <c:v>32615</c:v>
                </c:pt>
                <c:pt idx="107">
                  <c:v>32616</c:v>
                </c:pt>
                <c:pt idx="108">
                  <c:v>32617</c:v>
                </c:pt>
                <c:pt idx="109">
                  <c:v>32618</c:v>
                </c:pt>
                <c:pt idx="110">
                  <c:v>32619</c:v>
                </c:pt>
                <c:pt idx="111">
                  <c:v>32620</c:v>
                </c:pt>
                <c:pt idx="112">
                  <c:v>32621</c:v>
                </c:pt>
                <c:pt idx="113">
                  <c:v>32622</c:v>
                </c:pt>
                <c:pt idx="114">
                  <c:v>32623</c:v>
                </c:pt>
                <c:pt idx="115">
                  <c:v>32624</c:v>
                </c:pt>
                <c:pt idx="116">
                  <c:v>32625</c:v>
                </c:pt>
                <c:pt idx="117">
                  <c:v>32626</c:v>
                </c:pt>
                <c:pt idx="118">
                  <c:v>32627</c:v>
                </c:pt>
                <c:pt idx="119">
                  <c:v>32628</c:v>
                </c:pt>
                <c:pt idx="120">
                  <c:v>32629</c:v>
                </c:pt>
                <c:pt idx="121">
                  <c:v>32630</c:v>
                </c:pt>
                <c:pt idx="122">
                  <c:v>32631</c:v>
                </c:pt>
                <c:pt idx="123">
                  <c:v>32632</c:v>
                </c:pt>
                <c:pt idx="124">
                  <c:v>32633</c:v>
                </c:pt>
                <c:pt idx="125">
                  <c:v>32634</c:v>
                </c:pt>
                <c:pt idx="126">
                  <c:v>32635</c:v>
                </c:pt>
                <c:pt idx="127">
                  <c:v>32636</c:v>
                </c:pt>
                <c:pt idx="128">
                  <c:v>32637</c:v>
                </c:pt>
                <c:pt idx="129">
                  <c:v>32638</c:v>
                </c:pt>
                <c:pt idx="130">
                  <c:v>32639</c:v>
                </c:pt>
                <c:pt idx="131">
                  <c:v>32640</c:v>
                </c:pt>
                <c:pt idx="132">
                  <c:v>32641</c:v>
                </c:pt>
                <c:pt idx="133">
                  <c:v>32642</c:v>
                </c:pt>
                <c:pt idx="134">
                  <c:v>32643</c:v>
                </c:pt>
                <c:pt idx="135">
                  <c:v>32644</c:v>
                </c:pt>
                <c:pt idx="136">
                  <c:v>32645</c:v>
                </c:pt>
                <c:pt idx="137">
                  <c:v>32646</c:v>
                </c:pt>
                <c:pt idx="138">
                  <c:v>32647</c:v>
                </c:pt>
                <c:pt idx="139">
                  <c:v>32648</c:v>
                </c:pt>
                <c:pt idx="140">
                  <c:v>32649</c:v>
                </c:pt>
                <c:pt idx="141">
                  <c:v>32650</c:v>
                </c:pt>
                <c:pt idx="142">
                  <c:v>32651</c:v>
                </c:pt>
                <c:pt idx="143">
                  <c:v>32652</c:v>
                </c:pt>
                <c:pt idx="144">
                  <c:v>32653</c:v>
                </c:pt>
                <c:pt idx="145">
                  <c:v>32654</c:v>
                </c:pt>
                <c:pt idx="146">
                  <c:v>32655</c:v>
                </c:pt>
                <c:pt idx="147">
                  <c:v>32656</c:v>
                </c:pt>
                <c:pt idx="148">
                  <c:v>32657</c:v>
                </c:pt>
                <c:pt idx="149">
                  <c:v>32658</c:v>
                </c:pt>
                <c:pt idx="150">
                  <c:v>32659</c:v>
                </c:pt>
                <c:pt idx="151">
                  <c:v>32660</c:v>
                </c:pt>
                <c:pt idx="152">
                  <c:v>32661</c:v>
                </c:pt>
                <c:pt idx="153">
                  <c:v>32662</c:v>
                </c:pt>
                <c:pt idx="154">
                  <c:v>32663</c:v>
                </c:pt>
                <c:pt idx="155">
                  <c:v>32664</c:v>
                </c:pt>
                <c:pt idx="156">
                  <c:v>32665</c:v>
                </c:pt>
                <c:pt idx="157">
                  <c:v>32666</c:v>
                </c:pt>
                <c:pt idx="158">
                  <c:v>32667</c:v>
                </c:pt>
                <c:pt idx="159">
                  <c:v>32668</c:v>
                </c:pt>
                <c:pt idx="160">
                  <c:v>32669</c:v>
                </c:pt>
                <c:pt idx="161">
                  <c:v>32670</c:v>
                </c:pt>
                <c:pt idx="162">
                  <c:v>32671</c:v>
                </c:pt>
                <c:pt idx="163">
                  <c:v>32672</c:v>
                </c:pt>
                <c:pt idx="164">
                  <c:v>32673</c:v>
                </c:pt>
                <c:pt idx="165">
                  <c:v>32674</c:v>
                </c:pt>
                <c:pt idx="166">
                  <c:v>32675</c:v>
                </c:pt>
                <c:pt idx="167">
                  <c:v>32676</c:v>
                </c:pt>
                <c:pt idx="168">
                  <c:v>32677</c:v>
                </c:pt>
                <c:pt idx="169">
                  <c:v>32678</c:v>
                </c:pt>
                <c:pt idx="170">
                  <c:v>32679</c:v>
                </c:pt>
                <c:pt idx="171">
                  <c:v>32680</c:v>
                </c:pt>
                <c:pt idx="172">
                  <c:v>32681</c:v>
                </c:pt>
                <c:pt idx="173">
                  <c:v>32682</c:v>
                </c:pt>
                <c:pt idx="174">
                  <c:v>32683</c:v>
                </c:pt>
                <c:pt idx="175">
                  <c:v>32684</c:v>
                </c:pt>
                <c:pt idx="176">
                  <c:v>32685</c:v>
                </c:pt>
                <c:pt idx="177">
                  <c:v>32686</c:v>
                </c:pt>
                <c:pt idx="178">
                  <c:v>32687</c:v>
                </c:pt>
                <c:pt idx="179">
                  <c:v>32688</c:v>
                </c:pt>
                <c:pt idx="180">
                  <c:v>32689</c:v>
                </c:pt>
                <c:pt idx="181">
                  <c:v>32690</c:v>
                </c:pt>
                <c:pt idx="182">
                  <c:v>32691</c:v>
                </c:pt>
                <c:pt idx="183">
                  <c:v>32692</c:v>
                </c:pt>
                <c:pt idx="184">
                  <c:v>32693</c:v>
                </c:pt>
                <c:pt idx="185">
                  <c:v>32694</c:v>
                </c:pt>
                <c:pt idx="186">
                  <c:v>32695</c:v>
                </c:pt>
                <c:pt idx="187">
                  <c:v>32696</c:v>
                </c:pt>
                <c:pt idx="188">
                  <c:v>32697</c:v>
                </c:pt>
                <c:pt idx="189">
                  <c:v>32698</c:v>
                </c:pt>
                <c:pt idx="190">
                  <c:v>32699</c:v>
                </c:pt>
                <c:pt idx="191">
                  <c:v>32700</c:v>
                </c:pt>
                <c:pt idx="192">
                  <c:v>32701</c:v>
                </c:pt>
                <c:pt idx="193">
                  <c:v>32702</c:v>
                </c:pt>
                <c:pt idx="194">
                  <c:v>32703</c:v>
                </c:pt>
                <c:pt idx="195">
                  <c:v>32704</c:v>
                </c:pt>
                <c:pt idx="196">
                  <c:v>32705</c:v>
                </c:pt>
                <c:pt idx="197">
                  <c:v>32706</c:v>
                </c:pt>
                <c:pt idx="198">
                  <c:v>32707</c:v>
                </c:pt>
                <c:pt idx="199">
                  <c:v>32708</c:v>
                </c:pt>
                <c:pt idx="200">
                  <c:v>32709</c:v>
                </c:pt>
                <c:pt idx="201">
                  <c:v>32710</c:v>
                </c:pt>
                <c:pt idx="202">
                  <c:v>32711</c:v>
                </c:pt>
                <c:pt idx="203">
                  <c:v>32712</c:v>
                </c:pt>
                <c:pt idx="204">
                  <c:v>32713</c:v>
                </c:pt>
                <c:pt idx="205">
                  <c:v>32714</c:v>
                </c:pt>
                <c:pt idx="206">
                  <c:v>32715</c:v>
                </c:pt>
                <c:pt idx="207">
                  <c:v>32716</c:v>
                </c:pt>
                <c:pt idx="208">
                  <c:v>32717</c:v>
                </c:pt>
                <c:pt idx="209">
                  <c:v>32718</c:v>
                </c:pt>
                <c:pt idx="210">
                  <c:v>32719</c:v>
                </c:pt>
                <c:pt idx="211">
                  <c:v>32720</c:v>
                </c:pt>
                <c:pt idx="212">
                  <c:v>32721</c:v>
                </c:pt>
                <c:pt idx="213">
                  <c:v>32722</c:v>
                </c:pt>
                <c:pt idx="214">
                  <c:v>32723</c:v>
                </c:pt>
                <c:pt idx="215">
                  <c:v>32724</c:v>
                </c:pt>
                <c:pt idx="216">
                  <c:v>32725</c:v>
                </c:pt>
                <c:pt idx="217">
                  <c:v>32726</c:v>
                </c:pt>
                <c:pt idx="218">
                  <c:v>32727</c:v>
                </c:pt>
                <c:pt idx="219">
                  <c:v>32728</c:v>
                </c:pt>
                <c:pt idx="220">
                  <c:v>32729</c:v>
                </c:pt>
                <c:pt idx="221">
                  <c:v>32730</c:v>
                </c:pt>
                <c:pt idx="222">
                  <c:v>32731</c:v>
                </c:pt>
                <c:pt idx="223">
                  <c:v>32732</c:v>
                </c:pt>
                <c:pt idx="224">
                  <c:v>32733</c:v>
                </c:pt>
                <c:pt idx="225">
                  <c:v>32734</c:v>
                </c:pt>
                <c:pt idx="226">
                  <c:v>32735</c:v>
                </c:pt>
                <c:pt idx="227">
                  <c:v>32736</c:v>
                </c:pt>
                <c:pt idx="228">
                  <c:v>32737</c:v>
                </c:pt>
                <c:pt idx="229">
                  <c:v>32738</c:v>
                </c:pt>
                <c:pt idx="230">
                  <c:v>32739</c:v>
                </c:pt>
                <c:pt idx="231">
                  <c:v>32740</c:v>
                </c:pt>
                <c:pt idx="232">
                  <c:v>32741</c:v>
                </c:pt>
                <c:pt idx="233">
                  <c:v>32742</c:v>
                </c:pt>
                <c:pt idx="234">
                  <c:v>32743</c:v>
                </c:pt>
                <c:pt idx="235">
                  <c:v>32744</c:v>
                </c:pt>
                <c:pt idx="236">
                  <c:v>32745</c:v>
                </c:pt>
                <c:pt idx="237">
                  <c:v>32746</c:v>
                </c:pt>
                <c:pt idx="238">
                  <c:v>32747</c:v>
                </c:pt>
                <c:pt idx="239">
                  <c:v>32748</c:v>
                </c:pt>
                <c:pt idx="240">
                  <c:v>32749</c:v>
                </c:pt>
                <c:pt idx="241">
                  <c:v>32750</c:v>
                </c:pt>
                <c:pt idx="242">
                  <c:v>32751</c:v>
                </c:pt>
                <c:pt idx="243">
                  <c:v>32752</c:v>
                </c:pt>
                <c:pt idx="244">
                  <c:v>32753</c:v>
                </c:pt>
                <c:pt idx="245">
                  <c:v>32754</c:v>
                </c:pt>
                <c:pt idx="246">
                  <c:v>32755</c:v>
                </c:pt>
                <c:pt idx="247">
                  <c:v>32756</c:v>
                </c:pt>
                <c:pt idx="248">
                  <c:v>32757</c:v>
                </c:pt>
                <c:pt idx="249">
                  <c:v>32758</c:v>
                </c:pt>
                <c:pt idx="250">
                  <c:v>32759</c:v>
                </c:pt>
                <c:pt idx="251">
                  <c:v>32760</c:v>
                </c:pt>
                <c:pt idx="252">
                  <c:v>32761</c:v>
                </c:pt>
                <c:pt idx="253">
                  <c:v>32762</c:v>
                </c:pt>
                <c:pt idx="254">
                  <c:v>32763</c:v>
                </c:pt>
                <c:pt idx="255">
                  <c:v>32764</c:v>
                </c:pt>
                <c:pt idx="256">
                  <c:v>32765</c:v>
                </c:pt>
                <c:pt idx="257">
                  <c:v>32766</c:v>
                </c:pt>
                <c:pt idx="258">
                  <c:v>32767</c:v>
                </c:pt>
                <c:pt idx="259">
                  <c:v>32768</c:v>
                </c:pt>
                <c:pt idx="260">
                  <c:v>32769</c:v>
                </c:pt>
                <c:pt idx="261">
                  <c:v>32770</c:v>
                </c:pt>
                <c:pt idx="262">
                  <c:v>32771</c:v>
                </c:pt>
                <c:pt idx="263">
                  <c:v>32772</c:v>
                </c:pt>
                <c:pt idx="264">
                  <c:v>32773</c:v>
                </c:pt>
                <c:pt idx="265">
                  <c:v>32774</c:v>
                </c:pt>
                <c:pt idx="266">
                  <c:v>32775</c:v>
                </c:pt>
                <c:pt idx="267">
                  <c:v>32776</c:v>
                </c:pt>
                <c:pt idx="268">
                  <c:v>32777</c:v>
                </c:pt>
                <c:pt idx="269">
                  <c:v>32778</c:v>
                </c:pt>
                <c:pt idx="270">
                  <c:v>32779</c:v>
                </c:pt>
                <c:pt idx="271">
                  <c:v>32780</c:v>
                </c:pt>
                <c:pt idx="272">
                  <c:v>32781</c:v>
                </c:pt>
                <c:pt idx="273">
                  <c:v>32782</c:v>
                </c:pt>
                <c:pt idx="274">
                  <c:v>32783</c:v>
                </c:pt>
                <c:pt idx="275">
                  <c:v>32784</c:v>
                </c:pt>
                <c:pt idx="276">
                  <c:v>32785</c:v>
                </c:pt>
                <c:pt idx="277">
                  <c:v>32786</c:v>
                </c:pt>
                <c:pt idx="278">
                  <c:v>32787</c:v>
                </c:pt>
                <c:pt idx="279">
                  <c:v>32788</c:v>
                </c:pt>
                <c:pt idx="280">
                  <c:v>32789</c:v>
                </c:pt>
                <c:pt idx="281">
                  <c:v>32790</c:v>
                </c:pt>
                <c:pt idx="282">
                  <c:v>32791</c:v>
                </c:pt>
                <c:pt idx="283">
                  <c:v>32792</c:v>
                </c:pt>
                <c:pt idx="284">
                  <c:v>32793</c:v>
                </c:pt>
                <c:pt idx="285">
                  <c:v>32794</c:v>
                </c:pt>
                <c:pt idx="286">
                  <c:v>32795</c:v>
                </c:pt>
                <c:pt idx="287">
                  <c:v>32796</c:v>
                </c:pt>
                <c:pt idx="288">
                  <c:v>32797</c:v>
                </c:pt>
                <c:pt idx="289">
                  <c:v>32798</c:v>
                </c:pt>
                <c:pt idx="290">
                  <c:v>32799</c:v>
                </c:pt>
                <c:pt idx="291">
                  <c:v>32800</c:v>
                </c:pt>
                <c:pt idx="292">
                  <c:v>32801</c:v>
                </c:pt>
                <c:pt idx="293">
                  <c:v>32802</c:v>
                </c:pt>
                <c:pt idx="294">
                  <c:v>32803</c:v>
                </c:pt>
                <c:pt idx="295">
                  <c:v>32804</c:v>
                </c:pt>
                <c:pt idx="296">
                  <c:v>32805</c:v>
                </c:pt>
                <c:pt idx="297">
                  <c:v>32806</c:v>
                </c:pt>
                <c:pt idx="298">
                  <c:v>32807</c:v>
                </c:pt>
                <c:pt idx="299">
                  <c:v>32808</c:v>
                </c:pt>
                <c:pt idx="300">
                  <c:v>32809</c:v>
                </c:pt>
                <c:pt idx="301">
                  <c:v>32810</c:v>
                </c:pt>
                <c:pt idx="302">
                  <c:v>32811</c:v>
                </c:pt>
                <c:pt idx="303">
                  <c:v>32812</c:v>
                </c:pt>
                <c:pt idx="304">
                  <c:v>32813</c:v>
                </c:pt>
                <c:pt idx="305">
                  <c:v>32814</c:v>
                </c:pt>
                <c:pt idx="306">
                  <c:v>32815</c:v>
                </c:pt>
                <c:pt idx="307">
                  <c:v>32816</c:v>
                </c:pt>
                <c:pt idx="308">
                  <c:v>32817</c:v>
                </c:pt>
                <c:pt idx="309">
                  <c:v>32818</c:v>
                </c:pt>
                <c:pt idx="310">
                  <c:v>32819</c:v>
                </c:pt>
                <c:pt idx="311">
                  <c:v>32820</c:v>
                </c:pt>
                <c:pt idx="312">
                  <c:v>32821</c:v>
                </c:pt>
                <c:pt idx="313">
                  <c:v>32822</c:v>
                </c:pt>
                <c:pt idx="314">
                  <c:v>32823</c:v>
                </c:pt>
                <c:pt idx="315">
                  <c:v>32824</c:v>
                </c:pt>
                <c:pt idx="316">
                  <c:v>32825</c:v>
                </c:pt>
                <c:pt idx="317">
                  <c:v>32826</c:v>
                </c:pt>
                <c:pt idx="318">
                  <c:v>32827</c:v>
                </c:pt>
                <c:pt idx="319">
                  <c:v>32828</c:v>
                </c:pt>
                <c:pt idx="320">
                  <c:v>32829</c:v>
                </c:pt>
                <c:pt idx="321">
                  <c:v>32830</c:v>
                </c:pt>
                <c:pt idx="322">
                  <c:v>32831</c:v>
                </c:pt>
                <c:pt idx="323">
                  <c:v>32832</c:v>
                </c:pt>
                <c:pt idx="324">
                  <c:v>32833</c:v>
                </c:pt>
                <c:pt idx="325">
                  <c:v>32834</c:v>
                </c:pt>
                <c:pt idx="326">
                  <c:v>32835</c:v>
                </c:pt>
                <c:pt idx="327">
                  <c:v>32836</c:v>
                </c:pt>
                <c:pt idx="328">
                  <c:v>32837</c:v>
                </c:pt>
                <c:pt idx="329">
                  <c:v>32838</c:v>
                </c:pt>
                <c:pt idx="330">
                  <c:v>32839</c:v>
                </c:pt>
                <c:pt idx="331">
                  <c:v>32840</c:v>
                </c:pt>
                <c:pt idx="332">
                  <c:v>32841</c:v>
                </c:pt>
                <c:pt idx="333">
                  <c:v>32842</c:v>
                </c:pt>
                <c:pt idx="334">
                  <c:v>32843</c:v>
                </c:pt>
                <c:pt idx="335">
                  <c:v>32844</c:v>
                </c:pt>
                <c:pt idx="336">
                  <c:v>32845</c:v>
                </c:pt>
                <c:pt idx="337">
                  <c:v>32846</c:v>
                </c:pt>
                <c:pt idx="338">
                  <c:v>32847</c:v>
                </c:pt>
                <c:pt idx="339">
                  <c:v>32848</c:v>
                </c:pt>
                <c:pt idx="340">
                  <c:v>32849</c:v>
                </c:pt>
                <c:pt idx="341">
                  <c:v>32850</c:v>
                </c:pt>
                <c:pt idx="342">
                  <c:v>32851</c:v>
                </c:pt>
                <c:pt idx="343">
                  <c:v>32852</c:v>
                </c:pt>
                <c:pt idx="344">
                  <c:v>32853</c:v>
                </c:pt>
                <c:pt idx="345">
                  <c:v>32854</c:v>
                </c:pt>
                <c:pt idx="346">
                  <c:v>32855</c:v>
                </c:pt>
                <c:pt idx="347">
                  <c:v>32856</c:v>
                </c:pt>
                <c:pt idx="348">
                  <c:v>32857</c:v>
                </c:pt>
                <c:pt idx="349">
                  <c:v>32858</c:v>
                </c:pt>
                <c:pt idx="350">
                  <c:v>32859</c:v>
                </c:pt>
                <c:pt idx="351">
                  <c:v>32860</c:v>
                </c:pt>
                <c:pt idx="352">
                  <c:v>32861</c:v>
                </c:pt>
                <c:pt idx="353">
                  <c:v>32862</c:v>
                </c:pt>
                <c:pt idx="354">
                  <c:v>32863</c:v>
                </c:pt>
                <c:pt idx="355">
                  <c:v>32864</c:v>
                </c:pt>
                <c:pt idx="356">
                  <c:v>32865</c:v>
                </c:pt>
                <c:pt idx="357">
                  <c:v>32866</c:v>
                </c:pt>
                <c:pt idx="358">
                  <c:v>32867</c:v>
                </c:pt>
                <c:pt idx="359">
                  <c:v>32868</c:v>
                </c:pt>
                <c:pt idx="360">
                  <c:v>32869</c:v>
                </c:pt>
                <c:pt idx="361">
                  <c:v>32870</c:v>
                </c:pt>
                <c:pt idx="362">
                  <c:v>32871</c:v>
                </c:pt>
                <c:pt idx="363">
                  <c:v>32872</c:v>
                </c:pt>
                <c:pt idx="364">
                  <c:v>32873</c:v>
                </c:pt>
                <c:pt idx="365">
                  <c:v>32874</c:v>
                </c:pt>
                <c:pt idx="366">
                  <c:v>32875</c:v>
                </c:pt>
                <c:pt idx="367">
                  <c:v>32876</c:v>
                </c:pt>
                <c:pt idx="368">
                  <c:v>32877</c:v>
                </c:pt>
                <c:pt idx="369">
                  <c:v>32878</c:v>
                </c:pt>
                <c:pt idx="370">
                  <c:v>32879</c:v>
                </c:pt>
                <c:pt idx="371">
                  <c:v>32880</c:v>
                </c:pt>
                <c:pt idx="372">
                  <c:v>32881</c:v>
                </c:pt>
                <c:pt idx="373">
                  <c:v>32882</c:v>
                </c:pt>
                <c:pt idx="374">
                  <c:v>32883</c:v>
                </c:pt>
                <c:pt idx="375">
                  <c:v>32884</c:v>
                </c:pt>
                <c:pt idx="376">
                  <c:v>32885</c:v>
                </c:pt>
                <c:pt idx="377">
                  <c:v>32886</c:v>
                </c:pt>
                <c:pt idx="378">
                  <c:v>32887</c:v>
                </c:pt>
                <c:pt idx="379">
                  <c:v>32888</c:v>
                </c:pt>
                <c:pt idx="380">
                  <c:v>32889</c:v>
                </c:pt>
                <c:pt idx="381">
                  <c:v>32890</c:v>
                </c:pt>
                <c:pt idx="382">
                  <c:v>32891</c:v>
                </c:pt>
                <c:pt idx="383">
                  <c:v>32892</c:v>
                </c:pt>
                <c:pt idx="384">
                  <c:v>32893</c:v>
                </c:pt>
                <c:pt idx="385">
                  <c:v>32894</c:v>
                </c:pt>
                <c:pt idx="386">
                  <c:v>32895</c:v>
                </c:pt>
                <c:pt idx="387">
                  <c:v>32896</c:v>
                </c:pt>
                <c:pt idx="388">
                  <c:v>32897</c:v>
                </c:pt>
                <c:pt idx="389">
                  <c:v>32898</c:v>
                </c:pt>
                <c:pt idx="390">
                  <c:v>32899</c:v>
                </c:pt>
                <c:pt idx="391">
                  <c:v>32900</c:v>
                </c:pt>
                <c:pt idx="392">
                  <c:v>32901</c:v>
                </c:pt>
                <c:pt idx="393">
                  <c:v>32902</c:v>
                </c:pt>
                <c:pt idx="394">
                  <c:v>32903</c:v>
                </c:pt>
                <c:pt idx="395">
                  <c:v>32904</c:v>
                </c:pt>
                <c:pt idx="396">
                  <c:v>32905</c:v>
                </c:pt>
                <c:pt idx="397">
                  <c:v>32906</c:v>
                </c:pt>
                <c:pt idx="398">
                  <c:v>32907</c:v>
                </c:pt>
                <c:pt idx="399">
                  <c:v>32908</c:v>
                </c:pt>
                <c:pt idx="400">
                  <c:v>32909</c:v>
                </c:pt>
                <c:pt idx="401">
                  <c:v>32910</c:v>
                </c:pt>
                <c:pt idx="402">
                  <c:v>32911</c:v>
                </c:pt>
                <c:pt idx="403">
                  <c:v>32912</c:v>
                </c:pt>
                <c:pt idx="404">
                  <c:v>32913</c:v>
                </c:pt>
                <c:pt idx="405">
                  <c:v>32914</c:v>
                </c:pt>
                <c:pt idx="406">
                  <c:v>32915</c:v>
                </c:pt>
                <c:pt idx="407">
                  <c:v>32916</c:v>
                </c:pt>
                <c:pt idx="408">
                  <c:v>32917</c:v>
                </c:pt>
                <c:pt idx="409">
                  <c:v>32918</c:v>
                </c:pt>
                <c:pt idx="410">
                  <c:v>32919</c:v>
                </c:pt>
                <c:pt idx="411">
                  <c:v>32920</c:v>
                </c:pt>
                <c:pt idx="412">
                  <c:v>32921</c:v>
                </c:pt>
                <c:pt idx="413">
                  <c:v>32922</c:v>
                </c:pt>
                <c:pt idx="414">
                  <c:v>32923</c:v>
                </c:pt>
                <c:pt idx="415">
                  <c:v>32924</c:v>
                </c:pt>
                <c:pt idx="416">
                  <c:v>32925</c:v>
                </c:pt>
                <c:pt idx="417">
                  <c:v>32926</c:v>
                </c:pt>
                <c:pt idx="418">
                  <c:v>32927</c:v>
                </c:pt>
                <c:pt idx="419">
                  <c:v>32928</c:v>
                </c:pt>
                <c:pt idx="420">
                  <c:v>32929</c:v>
                </c:pt>
                <c:pt idx="421">
                  <c:v>32930</c:v>
                </c:pt>
                <c:pt idx="422">
                  <c:v>32931</c:v>
                </c:pt>
                <c:pt idx="423">
                  <c:v>32932</c:v>
                </c:pt>
                <c:pt idx="424">
                  <c:v>32933</c:v>
                </c:pt>
                <c:pt idx="425">
                  <c:v>32934</c:v>
                </c:pt>
                <c:pt idx="426">
                  <c:v>32935</c:v>
                </c:pt>
                <c:pt idx="427">
                  <c:v>32936</c:v>
                </c:pt>
                <c:pt idx="428">
                  <c:v>32937</c:v>
                </c:pt>
                <c:pt idx="429">
                  <c:v>32938</c:v>
                </c:pt>
                <c:pt idx="430">
                  <c:v>32939</c:v>
                </c:pt>
                <c:pt idx="431">
                  <c:v>32940</c:v>
                </c:pt>
                <c:pt idx="432">
                  <c:v>32941</c:v>
                </c:pt>
                <c:pt idx="433">
                  <c:v>32942</c:v>
                </c:pt>
                <c:pt idx="434">
                  <c:v>32943</c:v>
                </c:pt>
                <c:pt idx="435">
                  <c:v>32944</c:v>
                </c:pt>
                <c:pt idx="436">
                  <c:v>32945</c:v>
                </c:pt>
                <c:pt idx="437">
                  <c:v>32946</c:v>
                </c:pt>
                <c:pt idx="438">
                  <c:v>32947</c:v>
                </c:pt>
                <c:pt idx="439">
                  <c:v>32948</c:v>
                </c:pt>
                <c:pt idx="440">
                  <c:v>32949</c:v>
                </c:pt>
                <c:pt idx="441">
                  <c:v>32950</c:v>
                </c:pt>
                <c:pt idx="442">
                  <c:v>32951</c:v>
                </c:pt>
                <c:pt idx="443">
                  <c:v>32952</c:v>
                </c:pt>
                <c:pt idx="444">
                  <c:v>32953</c:v>
                </c:pt>
                <c:pt idx="445">
                  <c:v>32954</c:v>
                </c:pt>
                <c:pt idx="446">
                  <c:v>32955</c:v>
                </c:pt>
                <c:pt idx="447">
                  <c:v>32956</c:v>
                </c:pt>
                <c:pt idx="448">
                  <c:v>32957</c:v>
                </c:pt>
                <c:pt idx="449">
                  <c:v>32958</c:v>
                </c:pt>
                <c:pt idx="450">
                  <c:v>32959</c:v>
                </c:pt>
                <c:pt idx="451">
                  <c:v>32960</c:v>
                </c:pt>
                <c:pt idx="452">
                  <c:v>32961</c:v>
                </c:pt>
                <c:pt idx="453">
                  <c:v>32962</c:v>
                </c:pt>
                <c:pt idx="454">
                  <c:v>32963</c:v>
                </c:pt>
                <c:pt idx="455">
                  <c:v>32964</c:v>
                </c:pt>
                <c:pt idx="456">
                  <c:v>32965</c:v>
                </c:pt>
                <c:pt idx="457">
                  <c:v>32966</c:v>
                </c:pt>
                <c:pt idx="458">
                  <c:v>32967</c:v>
                </c:pt>
                <c:pt idx="459">
                  <c:v>32968</c:v>
                </c:pt>
                <c:pt idx="460">
                  <c:v>32969</c:v>
                </c:pt>
                <c:pt idx="461">
                  <c:v>32970</c:v>
                </c:pt>
                <c:pt idx="462">
                  <c:v>32971</c:v>
                </c:pt>
                <c:pt idx="463">
                  <c:v>32972</c:v>
                </c:pt>
                <c:pt idx="464">
                  <c:v>32973</c:v>
                </c:pt>
                <c:pt idx="465">
                  <c:v>32974</c:v>
                </c:pt>
                <c:pt idx="466">
                  <c:v>32975</c:v>
                </c:pt>
                <c:pt idx="467">
                  <c:v>32976</c:v>
                </c:pt>
                <c:pt idx="468">
                  <c:v>32977</c:v>
                </c:pt>
                <c:pt idx="469">
                  <c:v>32978</c:v>
                </c:pt>
                <c:pt idx="470">
                  <c:v>32979</c:v>
                </c:pt>
                <c:pt idx="471">
                  <c:v>32980</c:v>
                </c:pt>
                <c:pt idx="472">
                  <c:v>32981</c:v>
                </c:pt>
                <c:pt idx="473">
                  <c:v>32982</c:v>
                </c:pt>
                <c:pt idx="474">
                  <c:v>32983</c:v>
                </c:pt>
                <c:pt idx="475">
                  <c:v>32984</c:v>
                </c:pt>
                <c:pt idx="476">
                  <c:v>32985</c:v>
                </c:pt>
                <c:pt idx="477">
                  <c:v>32986</c:v>
                </c:pt>
                <c:pt idx="478">
                  <c:v>32987</c:v>
                </c:pt>
                <c:pt idx="479">
                  <c:v>32988</c:v>
                </c:pt>
                <c:pt idx="480">
                  <c:v>32989</c:v>
                </c:pt>
                <c:pt idx="481">
                  <c:v>32990</c:v>
                </c:pt>
                <c:pt idx="482">
                  <c:v>32991</c:v>
                </c:pt>
                <c:pt idx="483">
                  <c:v>32992</c:v>
                </c:pt>
                <c:pt idx="484">
                  <c:v>32993</c:v>
                </c:pt>
                <c:pt idx="485">
                  <c:v>32994</c:v>
                </c:pt>
                <c:pt idx="486">
                  <c:v>32995</c:v>
                </c:pt>
                <c:pt idx="487">
                  <c:v>32996</c:v>
                </c:pt>
                <c:pt idx="488">
                  <c:v>32997</c:v>
                </c:pt>
                <c:pt idx="489">
                  <c:v>32998</c:v>
                </c:pt>
                <c:pt idx="490">
                  <c:v>32999</c:v>
                </c:pt>
                <c:pt idx="491">
                  <c:v>33000</c:v>
                </c:pt>
                <c:pt idx="492">
                  <c:v>33001</c:v>
                </c:pt>
                <c:pt idx="493">
                  <c:v>33002</c:v>
                </c:pt>
                <c:pt idx="494">
                  <c:v>33003</c:v>
                </c:pt>
                <c:pt idx="495">
                  <c:v>33004</c:v>
                </c:pt>
                <c:pt idx="496">
                  <c:v>33005</c:v>
                </c:pt>
                <c:pt idx="497">
                  <c:v>33006</c:v>
                </c:pt>
                <c:pt idx="498">
                  <c:v>33007</c:v>
                </c:pt>
                <c:pt idx="499">
                  <c:v>33008</c:v>
                </c:pt>
                <c:pt idx="500">
                  <c:v>33009</c:v>
                </c:pt>
                <c:pt idx="501">
                  <c:v>33010</c:v>
                </c:pt>
                <c:pt idx="502">
                  <c:v>33011</c:v>
                </c:pt>
                <c:pt idx="503">
                  <c:v>33012</c:v>
                </c:pt>
                <c:pt idx="504">
                  <c:v>33013</c:v>
                </c:pt>
                <c:pt idx="505">
                  <c:v>33014</c:v>
                </c:pt>
                <c:pt idx="506">
                  <c:v>33015</c:v>
                </c:pt>
                <c:pt idx="507">
                  <c:v>33016</c:v>
                </c:pt>
                <c:pt idx="508">
                  <c:v>33017</c:v>
                </c:pt>
                <c:pt idx="509">
                  <c:v>33018</c:v>
                </c:pt>
                <c:pt idx="510">
                  <c:v>33019</c:v>
                </c:pt>
                <c:pt idx="511">
                  <c:v>33020</c:v>
                </c:pt>
                <c:pt idx="512">
                  <c:v>33021</c:v>
                </c:pt>
                <c:pt idx="513">
                  <c:v>33022</c:v>
                </c:pt>
                <c:pt idx="514">
                  <c:v>33023</c:v>
                </c:pt>
                <c:pt idx="515">
                  <c:v>33024</c:v>
                </c:pt>
                <c:pt idx="516">
                  <c:v>33025</c:v>
                </c:pt>
                <c:pt idx="517">
                  <c:v>33026</c:v>
                </c:pt>
                <c:pt idx="518">
                  <c:v>33027</c:v>
                </c:pt>
                <c:pt idx="519">
                  <c:v>33028</c:v>
                </c:pt>
                <c:pt idx="520">
                  <c:v>33029</c:v>
                </c:pt>
                <c:pt idx="521">
                  <c:v>33030</c:v>
                </c:pt>
                <c:pt idx="522">
                  <c:v>33031</c:v>
                </c:pt>
                <c:pt idx="523">
                  <c:v>33032</c:v>
                </c:pt>
                <c:pt idx="524">
                  <c:v>33033</c:v>
                </c:pt>
                <c:pt idx="525">
                  <c:v>33034</c:v>
                </c:pt>
                <c:pt idx="526">
                  <c:v>33035</c:v>
                </c:pt>
                <c:pt idx="527">
                  <c:v>33036</c:v>
                </c:pt>
                <c:pt idx="528">
                  <c:v>33037</c:v>
                </c:pt>
                <c:pt idx="529">
                  <c:v>33038</c:v>
                </c:pt>
                <c:pt idx="530">
                  <c:v>33039</c:v>
                </c:pt>
                <c:pt idx="531">
                  <c:v>33040</c:v>
                </c:pt>
                <c:pt idx="532">
                  <c:v>33041</c:v>
                </c:pt>
                <c:pt idx="533">
                  <c:v>33042</c:v>
                </c:pt>
                <c:pt idx="534">
                  <c:v>33043</c:v>
                </c:pt>
                <c:pt idx="535">
                  <c:v>33044</c:v>
                </c:pt>
                <c:pt idx="536">
                  <c:v>33045</c:v>
                </c:pt>
                <c:pt idx="537">
                  <c:v>33046</c:v>
                </c:pt>
                <c:pt idx="538">
                  <c:v>33047</c:v>
                </c:pt>
                <c:pt idx="539">
                  <c:v>33048</c:v>
                </c:pt>
                <c:pt idx="540">
                  <c:v>33049</c:v>
                </c:pt>
                <c:pt idx="541">
                  <c:v>33050</c:v>
                </c:pt>
                <c:pt idx="542">
                  <c:v>33051</c:v>
                </c:pt>
                <c:pt idx="543">
                  <c:v>33052</c:v>
                </c:pt>
                <c:pt idx="544">
                  <c:v>33053</c:v>
                </c:pt>
                <c:pt idx="545">
                  <c:v>33054</c:v>
                </c:pt>
                <c:pt idx="546">
                  <c:v>33055</c:v>
                </c:pt>
                <c:pt idx="547">
                  <c:v>33056</c:v>
                </c:pt>
                <c:pt idx="548">
                  <c:v>33057</c:v>
                </c:pt>
                <c:pt idx="549">
                  <c:v>33058</c:v>
                </c:pt>
                <c:pt idx="550">
                  <c:v>33059</c:v>
                </c:pt>
                <c:pt idx="551">
                  <c:v>33060</c:v>
                </c:pt>
                <c:pt idx="552">
                  <c:v>33061</c:v>
                </c:pt>
                <c:pt idx="553">
                  <c:v>33062</c:v>
                </c:pt>
                <c:pt idx="554">
                  <c:v>33063</c:v>
                </c:pt>
                <c:pt idx="555">
                  <c:v>33064</c:v>
                </c:pt>
                <c:pt idx="556">
                  <c:v>33065</c:v>
                </c:pt>
                <c:pt idx="557">
                  <c:v>33066</c:v>
                </c:pt>
                <c:pt idx="558">
                  <c:v>33067</c:v>
                </c:pt>
                <c:pt idx="559">
                  <c:v>33068</c:v>
                </c:pt>
                <c:pt idx="560">
                  <c:v>33069</c:v>
                </c:pt>
                <c:pt idx="561">
                  <c:v>33070</c:v>
                </c:pt>
                <c:pt idx="562">
                  <c:v>33071</c:v>
                </c:pt>
                <c:pt idx="563">
                  <c:v>33072</c:v>
                </c:pt>
                <c:pt idx="564">
                  <c:v>33073</c:v>
                </c:pt>
                <c:pt idx="565">
                  <c:v>33074</c:v>
                </c:pt>
                <c:pt idx="566">
                  <c:v>33075</c:v>
                </c:pt>
                <c:pt idx="567">
                  <c:v>33076</c:v>
                </c:pt>
                <c:pt idx="568">
                  <c:v>33077</c:v>
                </c:pt>
                <c:pt idx="569">
                  <c:v>33078</c:v>
                </c:pt>
                <c:pt idx="570">
                  <c:v>33079</c:v>
                </c:pt>
                <c:pt idx="571">
                  <c:v>33080</c:v>
                </c:pt>
                <c:pt idx="572">
                  <c:v>33081</c:v>
                </c:pt>
                <c:pt idx="573">
                  <c:v>33082</c:v>
                </c:pt>
                <c:pt idx="574">
                  <c:v>33083</c:v>
                </c:pt>
                <c:pt idx="575">
                  <c:v>33084</c:v>
                </c:pt>
                <c:pt idx="576">
                  <c:v>33085</c:v>
                </c:pt>
                <c:pt idx="577">
                  <c:v>33086</c:v>
                </c:pt>
                <c:pt idx="578">
                  <c:v>33087</c:v>
                </c:pt>
                <c:pt idx="579">
                  <c:v>33088</c:v>
                </c:pt>
                <c:pt idx="580">
                  <c:v>33089</c:v>
                </c:pt>
                <c:pt idx="581">
                  <c:v>33090</c:v>
                </c:pt>
                <c:pt idx="582">
                  <c:v>33091</c:v>
                </c:pt>
                <c:pt idx="583">
                  <c:v>33092</c:v>
                </c:pt>
                <c:pt idx="584">
                  <c:v>33093</c:v>
                </c:pt>
                <c:pt idx="585">
                  <c:v>33094</c:v>
                </c:pt>
                <c:pt idx="586">
                  <c:v>33095</c:v>
                </c:pt>
                <c:pt idx="587">
                  <c:v>33096</c:v>
                </c:pt>
                <c:pt idx="588">
                  <c:v>33097</c:v>
                </c:pt>
                <c:pt idx="589">
                  <c:v>33098</c:v>
                </c:pt>
                <c:pt idx="590">
                  <c:v>33099</c:v>
                </c:pt>
                <c:pt idx="591">
                  <c:v>33100</c:v>
                </c:pt>
                <c:pt idx="592">
                  <c:v>33101</c:v>
                </c:pt>
                <c:pt idx="593">
                  <c:v>33102</c:v>
                </c:pt>
                <c:pt idx="594">
                  <c:v>33103</c:v>
                </c:pt>
                <c:pt idx="595">
                  <c:v>33104</c:v>
                </c:pt>
                <c:pt idx="596">
                  <c:v>33105</c:v>
                </c:pt>
                <c:pt idx="597">
                  <c:v>33106</c:v>
                </c:pt>
                <c:pt idx="598">
                  <c:v>33107</c:v>
                </c:pt>
                <c:pt idx="599">
                  <c:v>33108</c:v>
                </c:pt>
                <c:pt idx="600">
                  <c:v>33109</c:v>
                </c:pt>
                <c:pt idx="601">
                  <c:v>33110</c:v>
                </c:pt>
                <c:pt idx="602">
                  <c:v>33111</c:v>
                </c:pt>
                <c:pt idx="603">
                  <c:v>33112</c:v>
                </c:pt>
                <c:pt idx="604">
                  <c:v>33113</c:v>
                </c:pt>
                <c:pt idx="605">
                  <c:v>33114</c:v>
                </c:pt>
                <c:pt idx="606">
                  <c:v>33115</c:v>
                </c:pt>
                <c:pt idx="607">
                  <c:v>33116</c:v>
                </c:pt>
                <c:pt idx="608">
                  <c:v>33117</c:v>
                </c:pt>
                <c:pt idx="609">
                  <c:v>33118</c:v>
                </c:pt>
                <c:pt idx="610">
                  <c:v>33119</c:v>
                </c:pt>
                <c:pt idx="611">
                  <c:v>33120</c:v>
                </c:pt>
                <c:pt idx="612">
                  <c:v>33121</c:v>
                </c:pt>
                <c:pt idx="613">
                  <c:v>33122</c:v>
                </c:pt>
                <c:pt idx="614">
                  <c:v>33123</c:v>
                </c:pt>
                <c:pt idx="615">
                  <c:v>33124</c:v>
                </c:pt>
                <c:pt idx="616">
                  <c:v>33125</c:v>
                </c:pt>
                <c:pt idx="617">
                  <c:v>33126</c:v>
                </c:pt>
                <c:pt idx="618">
                  <c:v>33127</c:v>
                </c:pt>
                <c:pt idx="619">
                  <c:v>33128</c:v>
                </c:pt>
                <c:pt idx="620">
                  <c:v>33129</c:v>
                </c:pt>
                <c:pt idx="621">
                  <c:v>33130</c:v>
                </c:pt>
                <c:pt idx="622">
                  <c:v>33131</c:v>
                </c:pt>
                <c:pt idx="623">
                  <c:v>33132</c:v>
                </c:pt>
                <c:pt idx="624">
                  <c:v>33133</c:v>
                </c:pt>
                <c:pt idx="625">
                  <c:v>33134</c:v>
                </c:pt>
                <c:pt idx="626">
                  <c:v>33135</c:v>
                </c:pt>
                <c:pt idx="627">
                  <c:v>33136</c:v>
                </c:pt>
                <c:pt idx="628">
                  <c:v>33137</c:v>
                </c:pt>
                <c:pt idx="629">
                  <c:v>33138</c:v>
                </c:pt>
                <c:pt idx="630">
                  <c:v>33139</c:v>
                </c:pt>
                <c:pt idx="631">
                  <c:v>33140</c:v>
                </c:pt>
                <c:pt idx="632">
                  <c:v>33141</c:v>
                </c:pt>
                <c:pt idx="633">
                  <c:v>33142</c:v>
                </c:pt>
                <c:pt idx="634">
                  <c:v>33143</c:v>
                </c:pt>
                <c:pt idx="635">
                  <c:v>33144</c:v>
                </c:pt>
                <c:pt idx="636">
                  <c:v>33145</c:v>
                </c:pt>
                <c:pt idx="637">
                  <c:v>33146</c:v>
                </c:pt>
                <c:pt idx="638">
                  <c:v>33147</c:v>
                </c:pt>
                <c:pt idx="639">
                  <c:v>33148</c:v>
                </c:pt>
                <c:pt idx="640">
                  <c:v>33149</c:v>
                </c:pt>
                <c:pt idx="641">
                  <c:v>33150</c:v>
                </c:pt>
                <c:pt idx="642">
                  <c:v>33151</c:v>
                </c:pt>
                <c:pt idx="643">
                  <c:v>33152</c:v>
                </c:pt>
                <c:pt idx="644">
                  <c:v>33153</c:v>
                </c:pt>
                <c:pt idx="645">
                  <c:v>33154</c:v>
                </c:pt>
                <c:pt idx="646">
                  <c:v>33155</c:v>
                </c:pt>
                <c:pt idx="647">
                  <c:v>33156</c:v>
                </c:pt>
                <c:pt idx="648">
                  <c:v>33157</c:v>
                </c:pt>
                <c:pt idx="649">
                  <c:v>33158</c:v>
                </c:pt>
                <c:pt idx="650">
                  <c:v>33159</c:v>
                </c:pt>
                <c:pt idx="651">
                  <c:v>33160</c:v>
                </c:pt>
                <c:pt idx="652">
                  <c:v>33161</c:v>
                </c:pt>
                <c:pt idx="653">
                  <c:v>33162</c:v>
                </c:pt>
                <c:pt idx="654">
                  <c:v>33163</c:v>
                </c:pt>
                <c:pt idx="655">
                  <c:v>33164</c:v>
                </c:pt>
                <c:pt idx="656">
                  <c:v>33165</c:v>
                </c:pt>
                <c:pt idx="657">
                  <c:v>33166</c:v>
                </c:pt>
                <c:pt idx="658">
                  <c:v>33167</c:v>
                </c:pt>
                <c:pt idx="659">
                  <c:v>33168</c:v>
                </c:pt>
                <c:pt idx="660">
                  <c:v>33169</c:v>
                </c:pt>
                <c:pt idx="661">
                  <c:v>33170</c:v>
                </c:pt>
                <c:pt idx="662">
                  <c:v>33171</c:v>
                </c:pt>
                <c:pt idx="663">
                  <c:v>33172</c:v>
                </c:pt>
                <c:pt idx="664">
                  <c:v>33173</c:v>
                </c:pt>
                <c:pt idx="665">
                  <c:v>33174</c:v>
                </c:pt>
                <c:pt idx="666">
                  <c:v>33175</c:v>
                </c:pt>
                <c:pt idx="667">
                  <c:v>33176</c:v>
                </c:pt>
                <c:pt idx="668">
                  <c:v>33177</c:v>
                </c:pt>
                <c:pt idx="669">
                  <c:v>33178</c:v>
                </c:pt>
                <c:pt idx="670">
                  <c:v>33179</c:v>
                </c:pt>
                <c:pt idx="671">
                  <c:v>33180</c:v>
                </c:pt>
                <c:pt idx="672">
                  <c:v>33181</c:v>
                </c:pt>
                <c:pt idx="673">
                  <c:v>33182</c:v>
                </c:pt>
                <c:pt idx="674">
                  <c:v>33183</c:v>
                </c:pt>
                <c:pt idx="675">
                  <c:v>33184</c:v>
                </c:pt>
                <c:pt idx="676">
                  <c:v>33185</c:v>
                </c:pt>
                <c:pt idx="677">
                  <c:v>33186</c:v>
                </c:pt>
                <c:pt idx="678">
                  <c:v>33187</c:v>
                </c:pt>
                <c:pt idx="679">
                  <c:v>33188</c:v>
                </c:pt>
                <c:pt idx="680">
                  <c:v>33189</c:v>
                </c:pt>
                <c:pt idx="681">
                  <c:v>33190</c:v>
                </c:pt>
                <c:pt idx="682">
                  <c:v>33191</c:v>
                </c:pt>
                <c:pt idx="683">
                  <c:v>33192</c:v>
                </c:pt>
                <c:pt idx="684">
                  <c:v>33193</c:v>
                </c:pt>
                <c:pt idx="685">
                  <c:v>33194</c:v>
                </c:pt>
                <c:pt idx="686">
                  <c:v>33195</c:v>
                </c:pt>
                <c:pt idx="687">
                  <c:v>33196</c:v>
                </c:pt>
                <c:pt idx="688">
                  <c:v>33197</c:v>
                </c:pt>
                <c:pt idx="689">
                  <c:v>33198</c:v>
                </c:pt>
                <c:pt idx="690">
                  <c:v>33199</c:v>
                </c:pt>
                <c:pt idx="691">
                  <c:v>33200</c:v>
                </c:pt>
                <c:pt idx="692">
                  <c:v>33201</c:v>
                </c:pt>
                <c:pt idx="693">
                  <c:v>33202</c:v>
                </c:pt>
                <c:pt idx="694">
                  <c:v>33203</c:v>
                </c:pt>
                <c:pt idx="695">
                  <c:v>33204</c:v>
                </c:pt>
                <c:pt idx="696">
                  <c:v>33205</c:v>
                </c:pt>
                <c:pt idx="697">
                  <c:v>33206</c:v>
                </c:pt>
                <c:pt idx="698">
                  <c:v>33207</c:v>
                </c:pt>
                <c:pt idx="699">
                  <c:v>33208</c:v>
                </c:pt>
                <c:pt idx="700">
                  <c:v>33209</c:v>
                </c:pt>
                <c:pt idx="701">
                  <c:v>33210</c:v>
                </c:pt>
                <c:pt idx="702">
                  <c:v>33211</c:v>
                </c:pt>
                <c:pt idx="703">
                  <c:v>33212</c:v>
                </c:pt>
                <c:pt idx="704">
                  <c:v>33213</c:v>
                </c:pt>
                <c:pt idx="705">
                  <c:v>33214</c:v>
                </c:pt>
                <c:pt idx="706">
                  <c:v>33215</c:v>
                </c:pt>
                <c:pt idx="707">
                  <c:v>33216</c:v>
                </c:pt>
                <c:pt idx="708">
                  <c:v>33217</c:v>
                </c:pt>
                <c:pt idx="709">
                  <c:v>33218</c:v>
                </c:pt>
                <c:pt idx="710">
                  <c:v>33219</c:v>
                </c:pt>
                <c:pt idx="711">
                  <c:v>33220</c:v>
                </c:pt>
                <c:pt idx="712">
                  <c:v>33221</c:v>
                </c:pt>
                <c:pt idx="713">
                  <c:v>33222</c:v>
                </c:pt>
                <c:pt idx="714">
                  <c:v>33223</c:v>
                </c:pt>
                <c:pt idx="715">
                  <c:v>33224</c:v>
                </c:pt>
                <c:pt idx="716">
                  <c:v>33225</c:v>
                </c:pt>
                <c:pt idx="717">
                  <c:v>33226</c:v>
                </c:pt>
                <c:pt idx="718">
                  <c:v>33227</c:v>
                </c:pt>
                <c:pt idx="719">
                  <c:v>33228</c:v>
                </c:pt>
                <c:pt idx="720">
                  <c:v>33229</c:v>
                </c:pt>
                <c:pt idx="721">
                  <c:v>33230</c:v>
                </c:pt>
                <c:pt idx="722">
                  <c:v>33231</c:v>
                </c:pt>
                <c:pt idx="723">
                  <c:v>33232</c:v>
                </c:pt>
                <c:pt idx="724">
                  <c:v>33233</c:v>
                </c:pt>
                <c:pt idx="725">
                  <c:v>33234</c:v>
                </c:pt>
                <c:pt idx="726">
                  <c:v>33235</c:v>
                </c:pt>
                <c:pt idx="727">
                  <c:v>33236</c:v>
                </c:pt>
                <c:pt idx="728">
                  <c:v>33237</c:v>
                </c:pt>
                <c:pt idx="729">
                  <c:v>33238</c:v>
                </c:pt>
                <c:pt idx="730">
                  <c:v>33239</c:v>
                </c:pt>
                <c:pt idx="731">
                  <c:v>33240</c:v>
                </c:pt>
                <c:pt idx="732">
                  <c:v>33241</c:v>
                </c:pt>
                <c:pt idx="733">
                  <c:v>33242</c:v>
                </c:pt>
                <c:pt idx="734">
                  <c:v>33243</c:v>
                </c:pt>
                <c:pt idx="735">
                  <c:v>33244</c:v>
                </c:pt>
                <c:pt idx="736">
                  <c:v>33245</c:v>
                </c:pt>
                <c:pt idx="737">
                  <c:v>33246</c:v>
                </c:pt>
                <c:pt idx="738">
                  <c:v>33247</c:v>
                </c:pt>
                <c:pt idx="739">
                  <c:v>33248</c:v>
                </c:pt>
                <c:pt idx="740">
                  <c:v>33249</c:v>
                </c:pt>
                <c:pt idx="741">
                  <c:v>33250</c:v>
                </c:pt>
                <c:pt idx="742">
                  <c:v>33251</c:v>
                </c:pt>
                <c:pt idx="743">
                  <c:v>33252</c:v>
                </c:pt>
                <c:pt idx="744">
                  <c:v>33253</c:v>
                </c:pt>
                <c:pt idx="745">
                  <c:v>33254</c:v>
                </c:pt>
                <c:pt idx="746">
                  <c:v>33255</c:v>
                </c:pt>
                <c:pt idx="747">
                  <c:v>33256</c:v>
                </c:pt>
                <c:pt idx="748">
                  <c:v>33257</c:v>
                </c:pt>
                <c:pt idx="749">
                  <c:v>33258</c:v>
                </c:pt>
                <c:pt idx="750">
                  <c:v>33259</c:v>
                </c:pt>
                <c:pt idx="751">
                  <c:v>33260</c:v>
                </c:pt>
                <c:pt idx="752">
                  <c:v>33261</c:v>
                </c:pt>
                <c:pt idx="753">
                  <c:v>33262</c:v>
                </c:pt>
                <c:pt idx="754">
                  <c:v>33263</c:v>
                </c:pt>
                <c:pt idx="755">
                  <c:v>33264</c:v>
                </c:pt>
                <c:pt idx="756">
                  <c:v>33265</c:v>
                </c:pt>
                <c:pt idx="757">
                  <c:v>33266</c:v>
                </c:pt>
                <c:pt idx="758">
                  <c:v>33267</c:v>
                </c:pt>
                <c:pt idx="759">
                  <c:v>33268</c:v>
                </c:pt>
                <c:pt idx="760">
                  <c:v>33269</c:v>
                </c:pt>
                <c:pt idx="761">
                  <c:v>33270</c:v>
                </c:pt>
                <c:pt idx="762">
                  <c:v>33271</c:v>
                </c:pt>
                <c:pt idx="763">
                  <c:v>33272</c:v>
                </c:pt>
                <c:pt idx="764">
                  <c:v>33273</c:v>
                </c:pt>
                <c:pt idx="765">
                  <c:v>33274</c:v>
                </c:pt>
                <c:pt idx="766">
                  <c:v>33275</c:v>
                </c:pt>
                <c:pt idx="767">
                  <c:v>33276</c:v>
                </c:pt>
                <c:pt idx="768">
                  <c:v>33277</c:v>
                </c:pt>
                <c:pt idx="769">
                  <c:v>33278</c:v>
                </c:pt>
                <c:pt idx="770">
                  <c:v>33279</c:v>
                </c:pt>
                <c:pt idx="771">
                  <c:v>33280</c:v>
                </c:pt>
                <c:pt idx="772">
                  <c:v>33281</c:v>
                </c:pt>
                <c:pt idx="773">
                  <c:v>33282</c:v>
                </c:pt>
                <c:pt idx="774">
                  <c:v>33283</c:v>
                </c:pt>
                <c:pt idx="775">
                  <c:v>33284</c:v>
                </c:pt>
                <c:pt idx="776">
                  <c:v>33285</c:v>
                </c:pt>
                <c:pt idx="777">
                  <c:v>33286</c:v>
                </c:pt>
                <c:pt idx="778">
                  <c:v>33287</c:v>
                </c:pt>
                <c:pt idx="779">
                  <c:v>33288</c:v>
                </c:pt>
                <c:pt idx="780">
                  <c:v>33289</c:v>
                </c:pt>
                <c:pt idx="781">
                  <c:v>33290</c:v>
                </c:pt>
                <c:pt idx="782">
                  <c:v>33291</c:v>
                </c:pt>
                <c:pt idx="783">
                  <c:v>33292</c:v>
                </c:pt>
                <c:pt idx="784">
                  <c:v>33293</c:v>
                </c:pt>
                <c:pt idx="785">
                  <c:v>33294</c:v>
                </c:pt>
                <c:pt idx="786">
                  <c:v>33295</c:v>
                </c:pt>
                <c:pt idx="787">
                  <c:v>33296</c:v>
                </c:pt>
                <c:pt idx="788">
                  <c:v>33297</c:v>
                </c:pt>
                <c:pt idx="789">
                  <c:v>33298</c:v>
                </c:pt>
                <c:pt idx="790">
                  <c:v>33299</c:v>
                </c:pt>
                <c:pt idx="791">
                  <c:v>33300</c:v>
                </c:pt>
                <c:pt idx="792">
                  <c:v>33301</c:v>
                </c:pt>
                <c:pt idx="793">
                  <c:v>33302</c:v>
                </c:pt>
                <c:pt idx="794">
                  <c:v>33303</c:v>
                </c:pt>
                <c:pt idx="795">
                  <c:v>33304</c:v>
                </c:pt>
                <c:pt idx="796">
                  <c:v>33305</c:v>
                </c:pt>
                <c:pt idx="797">
                  <c:v>33306</c:v>
                </c:pt>
                <c:pt idx="798">
                  <c:v>33307</c:v>
                </c:pt>
                <c:pt idx="799">
                  <c:v>33308</c:v>
                </c:pt>
                <c:pt idx="800">
                  <c:v>33309</c:v>
                </c:pt>
                <c:pt idx="801">
                  <c:v>33310</c:v>
                </c:pt>
                <c:pt idx="802">
                  <c:v>33311</c:v>
                </c:pt>
                <c:pt idx="803">
                  <c:v>33312</c:v>
                </c:pt>
                <c:pt idx="804">
                  <c:v>33313</c:v>
                </c:pt>
                <c:pt idx="805">
                  <c:v>33314</c:v>
                </c:pt>
                <c:pt idx="806">
                  <c:v>33315</c:v>
                </c:pt>
                <c:pt idx="807">
                  <c:v>33316</c:v>
                </c:pt>
                <c:pt idx="808">
                  <c:v>33317</c:v>
                </c:pt>
                <c:pt idx="809">
                  <c:v>33318</c:v>
                </c:pt>
                <c:pt idx="810">
                  <c:v>33319</c:v>
                </c:pt>
                <c:pt idx="811">
                  <c:v>33320</c:v>
                </c:pt>
                <c:pt idx="812">
                  <c:v>33321</c:v>
                </c:pt>
                <c:pt idx="813">
                  <c:v>33322</c:v>
                </c:pt>
                <c:pt idx="814">
                  <c:v>33323</c:v>
                </c:pt>
                <c:pt idx="815">
                  <c:v>33324</c:v>
                </c:pt>
                <c:pt idx="816">
                  <c:v>33325</c:v>
                </c:pt>
                <c:pt idx="817">
                  <c:v>33326</c:v>
                </c:pt>
                <c:pt idx="818">
                  <c:v>33327</c:v>
                </c:pt>
                <c:pt idx="819">
                  <c:v>33328</c:v>
                </c:pt>
                <c:pt idx="820">
                  <c:v>33329</c:v>
                </c:pt>
                <c:pt idx="821">
                  <c:v>33330</c:v>
                </c:pt>
                <c:pt idx="822">
                  <c:v>33331</c:v>
                </c:pt>
                <c:pt idx="823">
                  <c:v>33332</c:v>
                </c:pt>
                <c:pt idx="824">
                  <c:v>33333</c:v>
                </c:pt>
                <c:pt idx="825">
                  <c:v>33334</c:v>
                </c:pt>
                <c:pt idx="826">
                  <c:v>33335</c:v>
                </c:pt>
                <c:pt idx="827">
                  <c:v>33336</c:v>
                </c:pt>
                <c:pt idx="828">
                  <c:v>33337</c:v>
                </c:pt>
                <c:pt idx="829">
                  <c:v>33338</c:v>
                </c:pt>
                <c:pt idx="830">
                  <c:v>33339</c:v>
                </c:pt>
                <c:pt idx="831">
                  <c:v>33340</c:v>
                </c:pt>
                <c:pt idx="832">
                  <c:v>33341</c:v>
                </c:pt>
                <c:pt idx="833">
                  <c:v>33342</c:v>
                </c:pt>
                <c:pt idx="834">
                  <c:v>33343</c:v>
                </c:pt>
                <c:pt idx="835">
                  <c:v>33344</c:v>
                </c:pt>
                <c:pt idx="836">
                  <c:v>33345</c:v>
                </c:pt>
                <c:pt idx="837">
                  <c:v>33346</c:v>
                </c:pt>
                <c:pt idx="838">
                  <c:v>33347</c:v>
                </c:pt>
                <c:pt idx="839">
                  <c:v>33348</c:v>
                </c:pt>
                <c:pt idx="840">
                  <c:v>33349</c:v>
                </c:pt>
                <c:pt idx="841">
                  <c:v>33350</c:v>
                </c:pt>
                <c:pt idx="842">
                  <c:v>33351</c:v>
                </c:pt>
                <c:pt idx="843">
                  <c:v>33352</c:v>
                </c:pt>
                <c:pt idx="844">
                  <c:v>33353</c:v>
                </c:pt>
                <c:pt idx="845">
                  <c:v>33354</c:v>
                </c:pt>
                <c:pt idx="846">
                  <c:v>33355</c:v>
                </c:pt>
                <c:pt idx="847">
                  <c:v>33356</c:v>
                </c:pt>
                <c:pt idx="848">
                  <c:v>33357</c:v>
                </c:pt>
                <c:pt idx="849">
                  <c:v>33358</c:v>
                </c:pt>
                <c:pt idx="850">
                  <c:v>33359</c:v>
                </c:pt>
                <c:pt idx="851">
                  <c:v>33360</c:v>
                </c:pt>
                <c:pt idx="852">
                  <c:v>33361</c:v>
                </c:pt>
                <c:pt idx="853">
                  <c:v>33362</c:v>
                </c:pt>
                <c:pt idx="854">
                  <c:v>33363</c:v>
                </c:pt>
                <c:pt idx="855">
                  <c:v>33364</c:v>
                </c:pt>
                <c:pt idx="856">
                  <c:v>33365</c:v>
                </c:pt>
                <c:pt idx="857">
                  <c:v>33366</c:v>
                </c:pt>
                <c:pt idx="858">
                  <c:v>33367</c:v>
                </c:pt>
                <c:pt idx="859">
                  <c:v>33368</c:v>
                </c:pt>
                <c:pt idx="860">
                  <c:v>33369</c:v>
                </c:pt>
                <c:pt idx="861">
                  <c:v>33370</c:v>
                </c:pt>
                <c:pt idx="862">
                  <c:v>33371</c:v>
                </c:pt>
                <c:pt idx="863">
                  <c:v>33372</c:v>
                </c:pt>
                <c:pt idx="864">
                  <c:v>33373</c:v>
                </c:pt>
                <c:pt idx="865">
                  <c:v>33374</c:v>
                </c:pt>
                <c:pt idx="866">
                  <c:v>33375</c:v>
                </c:pt>
                <c:pt idx="867">
                  <c:v>33376</c:v>
                </c:pt>
                <c:pt idx="868">
                  <c:v>33377</c:v>
                </c:pt>
                <c:pt idx="869">
                  <c:v>33378</c:v>
                </c:pt>
                <c:pt idx="870">
                  <c:v>33379</c:v>
                </c:pt>
                <c:pt idx="871">
                  <c:v>33380</c:v>
                </c:pt>
                <c:pt idx="872">
                  <c:v>33381</c:v>
                </c:pt>
                <c:pt idx="873">
                  <c:v>33382</c:v>
                </c:pt>
                <c:pt idx="874">
                  <c:v>33383</c:v>
                </c:pt>
                <c:pt idx="875">
                  <c:v>33384</c:v>
                </c:pt>
                <c:pt idx="876">
                  <c:v>33385</c:v>
                </c:pt>
                <c:pt idx="877">
                  <c:v>33386</c:v>
                </c:pt>
                <c:pt idx="878">
                  <c:v>33387</c:v>
                </c:pt>
                <c:pt idx="879">
                  <c:v>33388</c:v>
                </c:pt>
                <c:pt idx="880">
                  <c:v>33389</c:v>
                </c:pt>
                <c:pt idx="881">
                  <c:v>33390</c:v>
                </c:pt>
                <c:pt idx="882">
                  <c:v>33391</c:v>
                </c:pt>
                <c:pt idx="883">
                  <c:v>33392</c:v>
                </c:pt>
                <c:pt idx="884">
                  <c:v>33393</c:v>
                </c:pt>
                <c:pt idx="885">
                  <c:v>33394</c:v>
                </c:pt>
                <c:pt idx="886">
                  <c:v>33395</c:v>
                </c:pt>
                <c:pt idx="887">
                  <c:v>33396</c:v>
                </c:pt>
                <c:pt idx="888">
                  <c:v>33397</c:v>
                </c:pt>
                <c:pt idx="889">
                  <c:v>33398</c:v>
                </c:pt>
                <c:pt idx="890">
                  <c:v>33399</c:v>
                </c:pt>
                <c:pt idx="891">
                  <c:v>33400</c:v>
                </c:pt>
                <c:pt idx="892">
                  <c:v>33401</c:v>
                </c:pt>
                <c:pt idx="893">
                  <c:v>33402</c:v>
                </c:pt>
                <c:pt idx="894">
                  <c:v>33403</c:v>
                </c:pt>
                <c:pt idx="895">
                  <c:v>33404</c:v>
                </c:pt>
                <c:pt idx="896">
                  <c:v>33405</c:v>
                </c:pt>
                <c:pt idx="897">
                  <c:v>33406</c:v>
                </c:pt>
                <c:pt idx="898">
                  <c:v>33407</c:v>
                </c:pt>
                <c:pt idx="899">
                  <c:v>33408</c:v>
                </c:pt>
                <c:pt idx="900">
                  <c:v>33409</c:v>
                </c:pt>
                <c:pt idx="901">
                  <c:v>33410</c:v>
                </c:pt>
                <c:pt idx="902">
                  <c:v>33411</c:v>
                </c:pt>
                <c:pt idx="903">
                  <c:v>33412</c:v>
                </c:pt>
                <c:pt idx="904">
                  <c:v>33413</c:v>
                </c:pt>
                <c:pt idx="905">
                  <c:v>33414</c:v>
                </c:pt>
                <c:pt idx="906">
                  <c:v>33415</c:v>
                </c:pt>
                <c:pt idx="907">
                  <c:v>33416</c:v>
                </c:pt>
                <c:pt idx="908">
                  <c:v>33417</c:v>
                </c:pt>
                <c:pt idx="909">
                  <c:v>33418</c:v>
                </c:pt>
                <c:pt idx="910">
                  <c:v>33419</c:v>
                </c:pt>
                <c:pt idx="911">
                  <c:v>33420</c:v>
                </c:pt>
                <c:pt idx="912">
                  <c:v>33421</c:v>
                </c:pt>
                <c:pt idx="913">
                  <c:v>33422</c:v>
                </c:pt>
                <c:pt idx="914">
                  <c:v>33423</c:v>
                </c:pt>
                <c:pt idx="915">
                  <c:v>33424</c:v>
                </c:pt>
                <c:pt idx="916">
                  <c:v>33425</c:v>
                </c:pt>
                <c:pt idx="917">
                  <c:v>33426</c:v>
                </c:pt>
                <c:pt idx="918">
                  <c:v>33427</c:v>
                </c:pt>
                <c:pt idx="919">
                  <c:v>33428</c:v>
                </c:pt>
                <c:pt idx="920">
                  <c:v>33429</c:v>
                </c:pt>
                <c:pt idx="921">
                  <c:v>33430</c:v>
                </c:pt>
                <c:pt idx="922">
                  <c:v>33431</c:v>
                </c:pt>
                <c:pt idx="923">
                  <c:v>33432</c:v>
                </c:pt>
                <c:pt idx="924">
                  <c:v>33433</c:v>
                </c:pt>
                <c:pt idx="925">
                  <c:v>33434</c:v>
                </c:pt>
                <c:pt idx="926">
                  <c:v>33435</c:v>
                </c:pt>
                <c:pt idx="927">
                  <c:v>33436</c:v>
                </c:pt>
                <c:pt idx="928">
                  <c:v>33437</c:v>
                </c:pt>
                <c:pt idx="929">
                  <c:v>33438</c:v>
                </c:pt>
                <c:pt idx="930">
                  <c:v>33439</c:v>
                </c:pt>
                <c:pt idx="931">
                  <c:v>33440</c:v>
                </c:pt>
                <c:pt idx="932">
                  <c:v>33441</c:v>
                </c:pt>
                <c:pt idx="933">
                  <c:v>33442</c:v>
                </c:pt>
                <c:pt idx="934">
                  <c:v>33443</c:v>
                </c:pt>
                <c:pt idx="935">
                  <c:v>33444</c:v>
                </c:pt>
                <c:pt idx="936">
                  <c:v>33445</c:v>
                </c:pt>
                <c:pt idx="937">
                  <c:v>33446</c:v>
                </c:pt>
                <c:pt idx="938">
                  <c:v>33447</c:v>
                </c:pt>
                <c:pt idx="939">
                  <c:v>33448</c:v>
                </c:pt>
                <c:pt idx="940">
                  <c:v>33449</c:v>
                </c:pt>
                <c:pt idx="941">
                  <c:v>33450</c:v>
                </c:pt>
                <c:pt idx="942">
                  <c:v>33451</c:v>
                </c:pt>
                <c:pt idx="943">
                  <c:v>33452</c:v>
                </c:pt>
                <c:pt idx="944">
                  <c:v>33453</c:v>
                </c:pt>
                <c:pt idx="945">
                  <c:v>33454</c:v>
                </c:pt>
                <c:pt idx="946">
                  <c:v>33455</c:v>
                </c:pt>
                <c:pt idx="947">
                  <c:v>33456</c:v>
                </c:pt>
                <c:pt idx="948">
                  <c:v>33457</c:v>
                </c:pt>
                <c:pt idx="949">
                  <c:v>33458</c:v>
                </c:pt>
                <c:pt idx="950">
                  <c:v>33459</c:v>
                </c:pt>
                <c:pt idx="951">
                  <c:v>33460</c:v>
                </c:pt>
                <c:pt idx="952">
                  <c:v>33461</c:v>
                </c:pt>
                <c:pt idx="953">
                  <c:v>33462</c:v>
                </c:pt>
                <c:pt idx="954">
                  <c:v>33463</c:v>
                </c:pt>
                <c:pt idx="955">
                  <c:v>33464</c:v>
                </c:pt>
                <c:pt idx="956">
                  <c:v>33465</c:v>
                </c:pt>
                <c:pt idx="957">
                  <c:v>33466</c:v>
                </c:pt>
                <c:pt idx="958">
                  <c:v>33467</c:v>
                </c:pt>
                <c:pt idx="959">
                  <c:v>33468</c:v>
                </c:pt>
                <c:pt idx="960">
                  <c:v>33469</c:v>
                </c:pt>
                <c:pt idx="961">
                  <c:v>33470</c:v>
                </c:pt>
                <c:pt idx="962">
                  <c:v>33471</c:v>
                </c:pt>
                <c:pt idx="963">
                  <c:v>33472</c:v>
                </c:pt>
                <c:pt idx="964">
                  <c:v>33473</c:v>
                </c:pt>
                <c:pt idx="965">
                  <c:v>33474</c:v>
                </c:pt>
                <c:pt idx="966">
                  <c:v>33475</c:v>
                </c:pt>
                <c:pt idx="967">
                  <c:v>33476</c:v>
                </c:pt>
                <c:pt idx="968">
                  <c:v>33477</c:v>
                </c:pt>
                <c:pt idx="969">
                  <c:v>33478</c:v>
                </c:pt>
                <c:pt idx="970">
                  <c:v>33479</c:v>
                </c:pt>
                <c:pt idx="971">
                  <c:v>33480</c:v>
                </c:pt>
                <c:pt idx="972">
                  <c:v>33481</c:v>
                </c:pt>
                <c:pt idx="973">
                  <c:v>33482</c:v>
                </c:pt>
                <c:pt idx="974">
                  <c:v>33483</c:v>
                </c:pt>
                <c:pt idx="975">
                  <c:v>33484</c:v>
                </c:pt>
                <c:pt idx="976">
                  <c:v>33485</c:v>
                </c:pt>
                <c:pt idx="977">
                  <c:v>33486</c:v>
                </c:pt>
                <c:pt idx="978">
                  <c:v>33487</c:v>
                </c:pt>
                <c:pt idx="979">
                  <c:v>33488</c:v>
                </c:pt>
                <c:pt idx="980">
                  <c:v>33489</c:v>
                </c:pt>
                <c:pt idx="981">
                  <c:v>33490</c:v>
                </c:pt>
                <c:pt idx="982">
                  <c:v>33491</c:v>
                </c:pt>
                <c:pt idx="983">
                  <c:v>33492</c:v>
                </c:pt>
                <c:pt idx="984">
                  <c:v>33493</c:v>
                </c:pt>
                <c:pt idx="985">
                  <c:v>33494</c:v>
                </c:pt>
                <c:pt idx="986">
                  <c:v>33495</c:v>
                </c:pt>
                <c:pt idx="987">
                  <c:v>33496</c:v>
                </c:pt>
                <c:pt idx="988">
                  <c:v>33497</c:v>
                </c:pt>
                <c:pt idx="989">
                  <c:v>33498</c:v>
                </c:pt>
                <c:pt idx="990">
                  <c:v>33499</c:v>
                </c:pt>
                <c:pt idx="991">
                  <c:v>33500</c:v>
                </c:pt>
                <c:pt idx="992">
                  <c:v>33501</c:v>
                </c:pt>
                <c:pt idx="993">
                  <c:v>33502</c:v>
                </c:pt>
                <c:pt idx="994">
                  <c:v>33503</c:v>
                </c:pt>
                <c:pt idx="995">
                  <c:v>33504</c:v>
                </c:pt>
                <c:pt idx="996">
                  <c:v>33505</c:v>
                </c:pt>
                <c:pt idx="997">
                  <c:v>33506</c:v>
                </c:pt>
                <c:pt idx="998">
                  <c:v>33507</c:v>
                </c:pt>
                <c:pt idx="999">
                  <c:v>33508</c:v>
                </c:pt>
                <c:pt idx="1000">
                  <c:v>33509</c:v>
                </c:pt>
                <c:pt idx="1001">
                  <c:v>33510</c:v>
                </c:pt>
                <c:pt idx="1002">
                  <c:v>33511</c:v>
                </c:pt>
                <c:pt idx="1003">
                  <c:v>33512</c:v>
                </c:pt>
                <c:pt idx="1004">
                  <c:v>33513</c:v>
                </c:pt>
                <c:pt idx="1005">
                  <c:v>33514</c:v>
                </c:pt>
                <c:pt idx="1006">
                  <c:v>33515</c:v>
                </c:pt>
                <c:pt idx="1007">
                  <c:v>33516</c:v>
                </c:pt>
                <c:pt idx="1008">
                  <c:v>33517</c:v>
                </c:pt>
                <c:pt idx="1009">
                  <c:v>33518</c:v>
                </c:pt>
                <c:pt idx="1010">
                  <c:v>33519</c:v>
                </c:pt>
                <c:pt idx="1011">
                  <c:v>33520</c:v>
                </c:pt>
                <c:pt idx="1012">
                  <c:v>33521</c:v>
                </c:pt>
                <c:pt idx="1013">
                  <c:v>33522</c:v>
                </c:pt>
                <c:pt idx="1014">
                  <c:v>33523</c:v>
                </c:pt>
                <c:pt idx="1015">
                  <c:v>33524</c:v>
                </c:pt>
                <c:pt idx="1016">
                  <c:v>33525</c:v>
                </c:pt>
                <c:pt idx="1017">
                  <c:v>33526</c:v>
                </c:pt>
                <c:pt idx="1018">
                  <c:v>33527</c:v>
                </c:pt>
                <c:pt idx="1019">
                  <c:v>33528</c:v>
                </c:pt>
                <c:pt idx="1020">
                  <c:v>33529</c:v>
                </c:pt>
                <c:pt idx="1021">
                  <c:v>33530</c:v>
                </c:pt>
                <c:pt idx="1022">
                  <c:v>33531</c:v>
                </c:pt>
                <c:pt idx="1023">
                  <c:v>33532</c:v>
                </c:pt>
                <c:pt idx="1024">
                  <c:v>33533</c:v>
                </c:pt>
                <c:pt idx="1025">
                  <c:v>33534</c:v>
                </c:pt>
                <c:pt idx="1026">
                  <c:v>33535</c:v>
                </c:pt>
                <c:pt idx="1027">
                  <c:v>33536</c:v>
                </c:pt>
                <c:pt idx="1028">
                  <c:v>33537</c:v>
                </c:pt>
                <c:pt idx="1029">
                  <c:v>33538</c:v>
                </c:pt>
                <c:pt idx="1030">
                  <c:v>33539</c:v>
                </c:pt>
                <c:pt idx="1031">
                  <c:v>33540</c:v>
                </c:pt>
                <c:pt idx="1032">
                  <c:v>33541</c:v>
                </c:pt>
                <c:pt idx="1033">
                  <c:v>33542</c:v>
                </c:pt>
                <c:pt idx="1034">
                  <c:v>33543</c:v>
                </c:pt>
                <c:pt idx="1035">
                  <c:v>33544</c:v>
                </c:pt>
                <c:pt idx="1036">
                  <c:v>33545</c:v>
                </c:pt>
                <c:pt idx="1037">
                  <c:v>33546</c:v>
                </c:pt>
                <c:pt idx="1038">
                  <c:v>33547</c:v>
                </c:pt>
                <c:pt idx="1039">
                  <c:v>33548</c:v>
                </c:pt>
                <c:pt idx="1040">
                  <c:v>33549</c:v>
                </c:pt>
                <c:pt idx="1041">
                  <c:v>33550</c:v>
                </c:pt>
                <c:pt idx="1042">
                  <c:v>33551</c:v>
                </c:pt>
                <c:pt idx="1043">
                  <c:v>33552</c:v>
                </c:pt>
                <c:pt idx="1044">
                  <c:v>33553</c:v>
                </c:pt>
                <c:pt idx="1045">
                  <c:v>33554</c:v>
                </c:pt>
                <c:pt idx="1046">
                  <c:v>33555</c:v>
                </c:pt>
                <c:pt idx="1047">
                  <c:v>33556</c:v>
                </c:pt>
                <c:pt idx="1048">
                  <c:v>33557</c:v>
                </c:pt>
                <c:pt idx="1049">
                  <c:v>33558</c:v>
                </c:pt>
                <c:pt idx="1050">
                  <c:v>33559</c:v>
                </c:pt>
                <c:pt idx="1051">
                  <c:v>33560</c:v>
                </c:pt>
                <c:pt idx="1052">
                  <c:v>33561</c:v>
                </c:pt>
                <c:pt idx="1053">
                  <c:v>33562</c:v>
                </c:pt>
                <c:pt idx="1054">
                  <c:v>33563</c:v>
                </c:pt>
                <c:pt idx="1055">
                  <c:v>33564</c:v>
                </c:pt>
                <c:pt idx="1056">
                  <c:v>33565</c:v>
                </c:pt>
                <c:pt idx="1057">
                  <c:v>33566</c:v>
                </c:pt>
                <c:pt idx="1058">
                  <c:v>33567</c:v>
                </c:pt>
                <c:pt idx="1059">
                  <c:v>33568</c:v>
                </c:pt>
                <c:pt idx="1060">
                  <c:v>33569</c:v>
                </c:pt>
                <c:pt idx="1061">
                  <c:v>33570</c:v>
                </c:pt>
                <c:pt idx="1062">
                  <c:v>33571</c:v>
                </c:pt>
                <c:pt idx="1063">
                  <c:v>33572</c:v>
                </c:pt>
                <c:pt idx="1064">
                  <c:v>33573</c:v>
                </c:pt>
                <c:pt idx="1065">
                  <c:v>33574</c:v>
                </c:pt>
                <c:pt idx="1066">
                  <c:v>33575</c:v>
                </c:pt>
                <c:pt idx="1067">
                  <c:v>33576</c:v>
                </c:pt>
                <c:pt idx="1068">
                  <c:v>33577</c:v>
                </c:pt>
                <c:pt idx="1069">
                  <c:v>33578</c:v>
                </c:pt>
                <c:pt idx="1070">
                  <c:v>33579</c:v>
                </c:pt>
                <c:pt idx="1071">
                  <c:v>33580</c:v>
                </c:pt>
                <c:pt idx="1072">
                  <c:v>33581</c:v>
                </c:pt>
                <c:pt idx="1073">
                  <c:v>33582</c:v>
                </c:pt>
                <c:pt idx="1074">
                  <c:v>33583</c:v>
                </c:pt>
                <c:pt idx="1075">
                  <c:v>33584</c:v>
                </c:pt>
                <c:pt idx="1076">
                  <c:v>33585</c:v>
                </c:pt>
                <c:pt idx="1077">
                  <c:v>33586</c:v>
                </c:pt>
                <c:pt idx="1078">
                  <c:v>33587</c:v>
                </c:pt>
                <c:pt idx="1079">
                  <c:v>33588</c:v>
                </c:pt>
                <c:pt idx="1080">
                  <c:v>33589</c:v>
                </c:pt>
                <c:pt idx="1081">
                  <c:v>33590</c:v>
                </c:pt>
                <c:pt idx="1082">
                  <c:v>33591</c:v>
                </c:pt>
                <c:pt idx="1083">
                  <c:v>33592</c:v>
                </c:pt>
                <c:pt idx="1084">
                  <c:v>33593</c:v>
                </c:pt>
                <c:pt idx="1085">
                  <c:v>33594</c:v>
                </c:pt>
                <c:pt idx="1086">
                  <c:v>33595</c:v>
                </c:pt>
                <c:pt idx="1087">
                  <c:v>33596</c:v>
                </c:pt>
                <c:pt idx="1088">
                  <c:v>33597</c:v>
                </c:pt>
                <c:pt idx="1089">
                  <c:v>33598</c:v>
                </c:pt>
                <c:pt idx="1090">
                  <c:v>33599</c:v>
                </c:pt>
                <c:pt idx="1091">
                  <c:v>33600</c:v>
                </c:pt>
                <c:pt idx="1092">
                  <c:v>33601</c:v>
                </c:pt>
                <c:pt idx="1093">
                  <c:v>33602</c:v>
                </c:pt>
                <c:pt idx="1094">
                  <c:v>33603</c:v>
                </c:pt>
                <c:pt idx="1095">
                  <c:v>33604</c:v>
                </c:pt>
                <c:pt idx="1096">
                  <c:v>33605</c:v>
                </c:pt>
                <c:pt idx="1097">
                  <c:v>33606</c:v>
                </c:pt>
                <c:pt idx="1098">
                  <c:v>33607</c:v>
                </c:pt>
                <c:pt idx="1099">
                  <c:v>33608</c:v>
                </c:pt>
                <c:pt idx="1100">
                  <c:v>33609</c:v>
                </c:pt>
                <c:pt idx="1101">
                  <c:v>33610</c:v>
                </c:pt>
                <c:pt idx="1102">
                  <c:v>33611</c:v>
                </c:pt>
                <c:pt idx="1103">
                  <c:v>33612</c:v>
                </c:pt>
                <c:pt idx="1104">
                  <c:v>33613</c:v>
                </c:pt>
                <c:pt idx="1105">
                  <c:v>33614</c:v>
                </c:pt>
                <c:pt idx="1106">
                  <c:v>33615</c:v>
                </c:pt>
                <c:pt idx="1107">
                  <c:v>33616</c:v>
                </c:pt>
                <c:pt idx="1108">
                  <c:v>33617</c:v>
                </c:pt>
                <c:pt idx="1109">
                  <c:v>33618</c:v>
                </c:pt>
                <c:pt idx="1110">
                  <c:v>33619</c:v>
                </c:pt>
                <c:pt idx="1111">
                  <c:v>33620</c:v>
                </c:pt>
                <c:pt idx="1112">
                  <c:v>33621</c:v>
                </c:pt>
                <c:pt idx="1113">
                  <c:v>33622</c:v>
                </c:pt>
                <c:pt idx="1114">
                  <c:v>33623</c:v>
                </c:pt>
                <c:pt idx="1115">
                  <c:v>33624</c:v>
                </c:pt>
                <c:pt idx="1116">
                  <c:v>33625</c:v>
                </c:pt>
                <c:pt idx="1117">
                  <c:v>33626</c:v>
                </c:pt>
                <c:pt idx="1118">
                  <c:v>33627</c:v>
                </c:pt>
                <c:pt idx="1119">
                  <c:v>33628</c:v>
                </c:pt>
                <c:pt idx="1120">
                  <c:v>33629</c:v>
                </c:pt>
                <c:pt idx="1121">
                  <c:v>33630</c:v>
                </c:pt>
                <c:pt idx="1122">
                  <c:v>33631</c:v>
                </c:pt>
                <c:pt idx="1123">
                  <c:v>33632</c:v>
                </c:pt>
                <c:pt idx="1124">
                  <c:v>33633</c:v>
                </c:pt>
                <c:pt idx="1125">
                  <c:v>33634</c:v>
                </c:pt>
                <c:pt idx="1126">
                  <c:v>33635</c:v>
                </c:pt>
                <c:pt idx="1127">
                  <c:v>33636</c:v>
                </c:pt>
                <c:pt idx="1128">
                  <c:v>33637</c:v>
                </c:pt>
                <c:pt idx="1129">
                  <c:v>33638</c:v>
                </c:pt>
                <c:pt idx="1130">
                  <c:v>33639</c:v>
                </c:pt>
                <c:pt idx="1131">
                  <c:v>33640</c:v>
                </c:pt>
                <c:pt idx="1132">
                  <c:v>33641</c:v>
                </c:pt>
                <c:pt idx="1133">
                  <c:v>33642</c:v>
                </c:pt>
                <c:pt idx="1134">
                  <c:v>33643</c:v>
                </c:pt>
                <c:pt idx="1135">
                  <c:v>33644</c:v>
                </c:pt>
                <c:pt idx="1136">
                  <c:v>33645</c:v>
                </c:pt>
                <c:pt idx="1137">
                  <c:v>33646</c:v>
                </c:pt>
                <c:pt idx="1138">
                  <c:v>33647</c:v>
                </c:pt>
                <c:pt idx="1139">
                  <c:v>33648</c:v>
                </c:pt>
                <c:pt idx="1140">
                  <c:v>33649</c:v>
                </c:pt>
                <c:pt idx="1141">
                  <c:v>33650</c:v>
                </c:pt>
                <c:pt idx="1142">
                  <c:v>33651</c:v>
                </c:pt>
                <c:pt idx="1143">
                  <c:v>33652</c:v>
                </c:pt>
                <c:pt idx="1144">
                  <c:v>33653</c:v>
                </c:pt>
                <c:pt idx="1145">
                  <c:v>33654</c:v>
                </c:pt>
                <c:pt idx="1146">
                  <c:v>33655</c:v>
                </c:pt>
                <c:pt idx="1147">
                  <c:v>33656</c:v>
                </c:pt>
                <c:pt idx="1148">
                  <c:v>33657</c:v>
                </c:pt>
                <c:pt idx="1149">
                  <c:v>33658</c:v>
                </c:pt>
                <c:pt idx="1150">
                  <c:v>33659</c:v>
                </c:pt>
                <c:pt idx="1151">
                  <c:v>33660</c:v>
                </c:pt>
                <c:pt idx="1152">
                  <c:v>33661</c:v>
                </c:pt>
                <c:pt idx="1153">
                  <c:v>33662</c:v>
                </c:pt>
                <c:pt idx="1154">
                  <c:v>33663</c:v>
                </c:pt>
                <c:pt idx="1155">
                  <c:v>33664</c:v>
                </c:pt>
                <c:pt idx="1156">
                  <c:v>33665</c:v>
                </c:pt>
                <c:pt idx="1157">
                  <c:v>33666</c:v>
                </c:pt>
                <c:pt idx="1158">
                  <c:v>33667</c:v>
                </c:pt>
                <c:pt idx="1159">
                  <c:v>33668</c:v>
                </c:pt>
                <c:pt idx="1160">
                  <c:v>33669</c:v>
                </c:pt>
                <c:pt idx="1161">
                  <c:v>33670</c:v>
                </c:pt>
                <c:pt idx="1162">
                  <c:v>33671</c:v>
                </c:pt>
                <c:pt idx="1163">
                  <c:v>33672</c:v>
                </c:pt>
                <c:pt idx="1164">
                  <c:v>33673</c:v>
                </c:pt>
                <c:pt idx="1165">
                  <c:v>33674</c:v>
                </c:pt>
                <c:pt idx="1166">
                  <c:v>33675</c:v>
                </c:pt>
                <c:pt idx="1167">
                  <c:v>33676</c:v>
                </c:pt>
                <c:pt idx="1168">
                  <c:v>33677</c:v>
                </c:pt>
                <c:pt idx="1169">
                  <c:v>33678</c:v>
                </c:pt>
                <c:pt idx="1170">
                  <c:v>33679</c:v>
                </c:pt>
                <c:pt idx="1171">
                  <c:v>33680</c:v>
                </c:pt>
                <c:pt idx="1172">
                  <c:v>33681</c:v>
                </c:pt>
                <c:pt idx="1173">
                  <c:v>33682</c:v>
                </c:pt>
                <c:pt idx="1174">
                  <c:v>33683</c:v>
                </c:pt>
                <c:pt idx="1175">
                  <c:v>33684</c:v>
                </c:pt>
                <c:pt idx="1176">
                  <c:v>33685</c:v>
                </c:pt>
                <c:pt idx="1177">
                  <c:v>33686</c:v>
                </c:pt>
                <c:pt idx="1178">
                  <c:v>33687</c:v>
                </c:pt>
                <c:pt idx="1179">
                  <c:v>33688</c:v>
                </c:pt>
                <c:pt idx="1180">
                  <c:v>33689</c:v>
                </c:pt>
                <c:pt idx="1181">
                  <c:v>33690</c:v>
                </c:pt>
                <c:pt idx="1182">
                  <c:v>33691</c:v>
                </c:pt>
                <c:pt idx="1183">
                  <c:v>33692</c:v>
                </c:pt>
                <c:pt idx="1184">
                  <c:v>33693</c:v>
                </c:pt>
                <c:pt idx="1185">
                  <c:v>33694</c:v>
                </c:pt>
                <c:pt idx="1186">
                  <c:v>33695</c:v>
                </c:pt>
                <c:pt idx="1187">
                  <c:v>33696</c:v>
                </c:pt>
                <c:pt idx="1188">
                  <c:v>33697</c:v>
                </c:pt>
                <c:pt idx="1189">
                  <c:v>33698</c:v>
                </c:pt>
                <c:pt idx="1190">
                  <c:v>33699</c:v>
                </c:pt>
                <c:pt idx="1191">
                  <c:v>33700</c:v>
                </c:pt>
                <c:pt idx="1192">
                  <c:v>33701</c:v>
                </c:pt>
                <c:pt idx="1193">
                  <c:v>33702</c:v>
                </c:pt>
                <c:pt idx="1194">
                  <c:v>33703</c:v>
                </c:pt>
                <c:pt idx="1195">
                  <c:v>33704</c:v>
                </c:pt>
                <c:pt idx="1196">
                  <c:v>33705</c:v>
                </c:pt>
                <c:pt idx="1197">
                  <c:v>33706</c:v>
                </c:pt>
                <c:pt idx="1198">
                  <c:v>33707</c:v>
                </c:pt>
                <c:pt idx="1199">
                  <c:v>33708</c:v>
                </c:pt>
                <c:pt idx="1200">
                  <c:v>33709</c:v>
                </c:pt>
                <c:pt idx="1201">
                  <c:v>33710</c:v>
                </c:pt>
                <c:pt idx="1202">
                  <c:v>33711</c:v>
                </c:pt>
                <c:pt idx="1203">
                  <c:v>33712</c:v>
                </c:pt>
                <c:pt idx="1204">
                  <c:v>33713</c:v>
                </c:pt>
                <c:pt idx="1205">
                  <c:v>33714</c:v>
                </c:pt>
                <c:pt idx="1206">
                  <c:v>33715</c:v>
                </c:pt>
                <c:pt idx="1207">
                  <c:v>33716</c:v>
                </c:pt>
                <c:pt idx="1208">
                  <c:v>33717</c:v>
                </c:pt>
                <c:pt idx="1209">
                  <c:v>33718</c:v>
                </c:pt>
                <c:pt idx="1210">
                  <c:v>33719</c:v>
                </c:pt>
                <c:pt idx="1211">
                  <c:v>33720</c:v>
                </c:pt>
                <c:pt idx="1212">
                  <c:v>33721</c:v>
                </c:pt>
                <c:pt idx="1213">
                  <c:v>33722</c:v>
                </c:pt>
                <c:pt idx="1214">
                  <c:v>33723</c:v>
                </c:pt>
                <c:pt idx="1215">
                  <c:v>33724</c:v>
                </c:pt>
                <c:pt idx="1216">
                  <c:v>33725</c:v>
                </c:pt>
                <c:pt idx="1217">
                  <c:v>33726</c:v>
                </c:pt>
                <c:pt idx="1218">
                  <c:v>33727</c:v>
                </c:pt>
                <c:pt idx="1219">
                  <c:v>33728</c:v>
                </c:pt>
                <c:pt idx="1220">
                  <c:v>33729</c:v>
                </c:pt>
                <c:pt idx="1221">
                  <c:v>33730</c:v>
                </c:pt>
                <c:pt idx="1222">
                  <c:v>33731</c:v>
                </c:pt>
                <c:pt idx="1223">
                  <c:v>33732</c:v>
                </c:pt>
                <c:pt idx="1224">
                  <c:v>33733</c:v>
                </c:pt>
                <c:pt idx="1225">
                  <c:v>33734</c:v>
                </c:pt>
                <c:pt idx="1226">
                  <c:v>33735</c:v>
                </c:pt>
                <c:pt idx="1227">
                  <c:v>33736</c:v>
                </c:pt>
                <c:pt idx="1228">
                  <c:v>33737</c:v>
                </c:pt>
                <c:pt idx="1229">
                  <c:v>33738</c:v>
                </c:pt>
                <c:pt idx="1230">
                  <c:v>33739</c:v>
                </c:pt>
                <c:pt idx="1231">
                  <c:v>33740</c:v>
                </c:pt>
                <c:pt idx="1232">
                  <c:v>33741</c:v>
                </c:pt>
                <c:pt idx="1233">
                  <c:v>33742</c:v>
                </c:pt>
                <c:pt idx="1234">
                  <c:v>33743</c:v>
                </c:pt>
                <c:pt idx="1235">
                  <c:v>33744</c:v>
                </c:pt>
                <c:pt idx="1236">
                  <c:v>33745</c:v>
                </c:pt>
                <c:pt idx="1237">
                  <c:v>33746</c:v>
                </c:pt>
                <c:pt idx="1238">
                  <c:v>33747</c:v>
                </c:pt>
                <c:pt idx="1239">
                  <c:v>33748</c:v>
                </c:pt>
                <c:pt idx="1240">
                  <c:v>33749</c:v>
                </c:pt>
                <c:pt idx="1241">
                  <c:v>33750</c:v>
                </c:pt>
                <c:pt idx="1242">
                  <c:v>33751</c:v>
                </c:pt>
                <c:pt idx="1243">
                  <c:v>33752</c:v>
                </c:pt>
                <c:pt idx="1244">
                  <c:v>33753</c:v>
                </c:pt>
                <c:pt idx="1245">
                  <c:v>33754</c:v>
                </c:pt>
                <c:pt idx="1246">
                  <c:v>33755</c:v>
                </c:pt>
                <c:pt idx="1247">
                  <c:v>33756</c:v>
                </c:pt>
                <c:pt idx="1248">
                  <c:v>33757</c:v>
                </c:pt>
                <c:pt idx="1249">
                  <c:v>33758</c:v>
                </c:pt>
                <c:pt idx="1250">
                  <c:v>33759</c:v>
                </c:pt>
                <c:pt idx="1251">
                  <c:v>33760</c:v>
                </c:pt>
                <c:pt idx="1252">
                  <c:v>33761</c:v>
                </c:pt>
                <c:pt idx="1253">
                  <c:v>33762</c:v>
                </c:pt>
                <c:pt idx="1254">
                  <c:v>33763</c:v>
                </c:pt>
                <c:pt idx="1255">
                  <c:v>33764</c:v>
                </c:pt>
                <c:pt idx="1256">
                  <c:v>33765</c:v>
                </c:pt>
                <c:pt idx="1257">
                  <c:v>33766</c:v>
                </c:pt>
                <c:pt idx="1258">
                  <c:v>33767</c:v>
                </c:pt>
                <c:pt idx="1259">
                  <c:v>33768</c:v>
                </c:pt>
                <c:pt idx="1260">
                  <c:v>33769</c:v>
                </c:pt>
                <c:pt idx="1261">
                  <c:v>33770</c:v>
                </c:pt>
                <c:pt idx="1262">
                  <c:v>33771</c:v>
                </c:pt>
                <c:pt idx="1263">
                  <c:v>33772</c:v>
                </c:pt>
                <c:pt idx="1264">
                  <c:v>33773</c:v>
                </c:pt>
                <c:pt idx="1265">
                  <c:v>33774</c:v>
                </c:pt>
                <c:pt idx="1266">
                  <c:v>33775</c:v>
                </c:pt>
                <c:pt idx="1267">
                  <c:v>33776</c:v>
                </c:pt>
                <c:pt idx="1268">
                  <c:v>33777</c:v>
                </c:pt>
                <c:pt idx="1269">
                  <c:v>33778</c:v>
                </c:pt>
                <c:pt idx="1270">
                  <c:v>33779</c:v>
                </c:pt>
                <c:pt idx="1271">
                  <c:v>33780</c:v>
                </c:pt>
                <c:pt idx="1272">
                  <c:v>33781</c:v>
                </c:pt>
                <c:pt idx="1273">
                  <c:v>33782</c:v>
                </c:pt>
                <c:pt idx="1274">
                  <c:v>33783</c:v>
                </c:pt>
                <c:pt idx="1275">
                  <c:v>33784</c:v>
                </c:pt>
                <c:pt idx="1276">
                  <c:v>33785</c:v>
                </c:pt>
                <c:pt idx="1277">
                  <c:v>33786</c:v>
                </c:pt>
                <c:pt idx="1278">
                  <c:v>33787</c:v>
                </c:pt>
                <c:pt idx="1279">
                  <c:v>33788</c:v>
                </c:pt>
                <c:pt idx="1280">
                  <c:v>33789</c:v>
                </c:pt>
                <c:pt idx="1281">
                  <c:v>33790</c:v>
                </c:pt>
                <c:pt idx="1282">
                  <c:v>33791</c:v>
                </c:pt>
                <c:pt idx="1283">
                  <c:v>33792</c:v>
                </c:pt>
                <c:pt idx="1284">
                  <c:v>33793</c:v>
                </c:pt>
                <c:pt idx="1285">
                  <c:v>33794</c:v>
                </c:pt>
                <c:pt idx="1286">
                  <c:v>33795</c:v>
                </c:pt>
                <c:pt idx="1287">
                  <c:v>33796</c:v>
                </c:pt>
                <c:pt idx="1288">
                  <c:v>33797</c:v>
                </c:pt>
                <c:pt idx="1289">
                  <c:v>33798</c:v>
                </c:pt>
                <c:pt idx="1290">
                  <c:v>33799</c:v>
                </c:pt>
                <c:pt idx="1291">
                  <c:v>33800</c:v>
                </c:pt>
                <c:pt idx="1292">
                  <c:v>33801</c:v>
                </c:pt>
                <c:pt idx="1293">
                  <c:v>33802</c:v>
                </c:pt>
                <c:pt idx="1294">
                  <c:v>33803</c:v>
                </c:pt>
                <c:pt idx="1295">
                  <c:v>33804</c:v>
                </c:pt>
                <c:pt idx="1296">
                  <c:v>33805</c:v>
                </c:pt>
                <c:pt idx="1297">
                  <c:v>33806</c:v>
                </c:pt>
                <c:pt idx="1298">
                  <c:v>33807</c:v>
                </c:pt>
                <c:pt idx="1299">
                  <c:v>33808</c:v>
                </c:pt>
                <c:pt idx="1300">
                  <c:v>33809</c:v>
                </c:pt>
                <c:pt idx="1301">
                  <c:v>33810</c:v>
                </c:pt>
                <c:pt idx="1302">
                  <c:v>33811</c:v>
                </c:pt>
                <c:pt idx="1303">
                  <c:v>33812</c:v>
                </c:pt>
                <c:pt idx="1304">
                  <c:v>33813</c:v>
                </c:pt>
                <c:pt idx="1305">
                  <c:v>33814</c:v>
                </c:pt>
                <c:pt idx="1306">
                  <c:v>33815</c:v>
                </c:pt>
                <c:pt idx="1307">
                  <c:v>33816</c:v>
                </c:pt>
                <c:pt idx="1308">
                  <c:v>33817</c:v>
                </c:pt>
                <c:pt idx="1309">
                  <c:v>33818</c:v>
                </c:pt>
                <c:pt idx="1310">
                  <c:v>33819</c:v>
                </c:pt>
                <c:pt idx="1311">
                  <c:v>33820</c:v>
                </c:pt>
                <c:pt idx="1312">
                  <c:v>33821</c:v>
                </c:pt>
                <c:pt idx="1313">
                  <c:v>33822</c:v>
                </c:pt>
                <c:pt idx="1314">
                  <c:v>33823</c:v>
                </c:pt>
                <c:pt idx="1315">
                  <c:v>33824</c:v>
                </c:pt>
                <c:pt idx="1316">
                  <c:v>33825</c:v>
                </c:pt>
                <c:pt idx="1317">
                  <c:v>33826</c:v>
                </c:pt>
                <c:pt idx="1318">
                  <c:v>33827</c:v>
                </c:pt>
                <c:pt idx="1319">
                  <c:v>33828</c:v>
                </c:pt>
                <c:pt idx="1320">
                  <c:v>33829</c:v>
                </c:pt>
                <c:pt idx="1321">
                  <c:v>33830</c:v>
                </c:pt>
                <c:pt idx="1322">
                  <c:v>33831</c:v>
                </c:pt>
                <c:pt idx="1323">
                  <c:v>33832</c:v>
                </c:pt>
                <c:pt idx="1324">
                  <c:v>33833</c:v>
                </c:pt>
                <c:pt idx="1325">
                  <c:v>33834</c:v>
                </c:pt>
                <c:pt idx="1326">
                  <c:v>33835</c:v>
                </c:pt>
                <c:pt idx="1327">
                  <c:v>33836</c:v>
                </c:pt>
                <c:pt idx="1328">
                  <c:v>33837</c:v>
                </c:pt>
                <c:pt idx="1329">
                  <c:v>33838</c:v>
                </c:pt>
                <c:pt idx="1330">
                  <c:v>33839</c:v>
                </c:pt>
                <c:pt idx="1331">
                  <c:v>33840</c:v>
                </c:pt>
                <c:pt idx="1332">
                  <c:v>33841</c:v>
                </c:pt>
                <c:pt idx="1333">
                  <c:v>33842</c:v>
                </c:pt>
                <c:pt idx="1334">
                  <c:v>33843</c:v>
                </c:pt>
                <c:pt idx="1335">
                  <c:v>33844</c:v>
                </c:pt>
                <c:pt idx="1336">
                  <c:v>33845</c:v>
                </c:pt>
                <c:pt idx="1337">
                  <c:v>33846</c:v>
                </c:pt>
                <c:pt idx="1338">
                  <c:v>33847</c:v>
                </c:pt>
                <c:pt idx="1339">
                  <c:v>33848</c:v>
                </c:pt>
                <c:pt idx="1340">
                  <c:v>33849</c:v>
                </c:pt>
                <c:pt idx="1341">
                  <c:v>33850</c:v>
                </c:pt>
                <c:pt idx="1342">
                  <c:v>33851</c:v>
                </c:pt>
                <c:pt idx="1343">
                  <c:v>33852</c:v>
                </c:pt>
                <c:pt idx="1344">
                  <c:v>33853</c:v>
                </c:pt>
                <c:pt idx="1345">
                  <c:v>33854</c:v>
                </c:pt>
                <c:pt idx="1346">
                  <c:v>33855</c:v>
                </c:pt>
                <c:pt idx="1347">
                  <c:v>33856</c:v>
                </c:pt>
                <c:pt idx="1348">
                  <c:v>33857</c:v>
                </c:pt>
                <c:pt idx="1349">
                  <c:v>33858</c:v>
                </c:pt>
                <c:pt idx="1350">
                  <c:v>33859</c:v>
                </c:pt>
                <c:pt idx="1351">
                  <c:v>33860</c:v>
                </c:pt>
                <c:pt idx="1352">
                  <c:v>33861</c:v>
                </c:pt>
                <c:pt idx="1353">
                  <c:v>33862</c:v>
                </c:pt>
                <c:pt idx="1354">
                  <c:v>33863</c:v>
                </c:pt>
                <c:pt idx="1355">
                  <c:v>33864</c:v>
                </c:pt>
                <c:pt idx="1356">
                  <c:v>33865</c:v>
                </c:pt>
                <c:pt idx="1357">
                  <c:v>33866</c:v>
                </c:pt>
                <c:pt idx="1358">
                  <c:v>33867</c:v>
                </c:pt>
                <c:pt idx="1359">
                  <c:v>33868</c:v>
                </c:pt>
                <c:pt idx="1360">
                  <c:v>33869</c:v>
                </c:pt>
                <c:pt idx="1361">
                  <c:v>33870</c:v>
                </c:pt>
                <c:pt idx="1362">
                  <c:v>33871</c:v>
                </c:pt>
                <c:pt idx="1363">
                  <c:v>33872</c:v>
                </c:pt>
                <c:pt idx="1364">
                  <c:v>33873</c:v>
                </c:pt>
                <c:pt idx="1365">
                  <c:v>33874</c:v>
                </c:pt>
                <c:pt idx="1366">
                  <c:v>33875</c:v>
                </c:pt>
                <c:pt idx="1367">
                  <c:v>33876</c:v>
                </c:pt>
                <c:pt idx="1368">
                  <c:v>33877</c:v>
                </c:pt>
                <c:pt idx="1369">
                  <c:v>33878</c:v>
                </c:pt>
                <c:pt idx="1370">
                  <c:v>33879</c:v>
                </c:pt>
                <c:pt idx="1371">
                  <c:v>33880</c:v>
                </c:pt>
                <c:pt idx="1372">
                  <c:v>33881</c:v>
                </c:pt>
                <c:pt idx="1373">
                  <c:v>33882</c:v>
                </c:pt>
                <c:pt idx="1374">
                  <c:v>33883</c:v>
                </c:pt>
                <c:pt idx="1375">
                  <c:v>33884</c:v>
                </c:pt>
                <c:pt idx="1376">
                  <c:v>33885</c:v>
                </c:pt>
                <c:pt idx="1377">
                  <c:v>33886</c:v>
                </c:pt>
                <c:pt idx="1378">
                  <c:v>33887</c:v>
                </c:pt>
                <c:pt idx="1379">
                  <c:v>33888</c:v>
                </c:pt>
                <c:pt idx="1380">
                  <c:v>33889</c:v>
                </c:pt>
                <c:pt idx="1381">
                  <c:v>33890</c:v>
                </c:pt>
                <c:pt idx="1382">
                  <c:v>33891</c:v>
                </c:pt>
                <c:pt idx="1383">
                  <c:v>33892</c:v>
                </c:pt>
                <c:pt idx="1384">
                  <c:v>33893</c:v>
                </c:pt>
                <c:pt idx="1385">
                  <c:v>33894</c:v>
                </c:pt>
                <c:pt idx="1386">
                  <c:v>33895</c:v>
                </c:pt>
                <c:pt idx="1387">
                  <c:v>33896</c:v>
                </c:pt>
                <c:pt idx="1388">
                  <c:v>33897</c:v>
                </c:pt>
                <c:pt idx="1389">
                  <c:v>33898</c:v>
                </c:pt>
                <c:pt idx="1390">
                  <c:v>33899</c:v>
                </c:pt>
                <c:pt idx="1391">
                  <c:v>33900</c:v>
                </c:pt>
                <c:pt idx="1392">
                  <c:v>33901</c:v>
                </c:pt>
                <c:pt idx="1393">
                  <c:v>33902</c:v>
                </c:pt>
                <c:pt idx="1394">
                  <c:v>33903</c:v>
                </c:pt>
                <c:pt idx="1395">
                  <c:v>33904</c:v>
                </c:pt>
                <c:pt idx="1396">
                  <c:v>33905</c:v>
                </c:pt>
                <c:pt idx="1397">
                  <c:v>33906</c:v>
                </c:pt>
                <c:pt idx="1398">
                  <c:v>33907</c:v>
                </c:pt>
                <c:pt idx="1399">
                  <c:v>33908</c:v>
                </c:pt>
                <c:pt idx="1400">
                  <c:v>33909</c:v>
                </c:pt>
                <c:pt idx="1401">
                  <c:v>33910</c:v>
                </c:pt>
                <c:pt idx="1402">
                  <c:v>33911</c:v>
                </c:pt>
                <c:pt idx="1403">
                  <c:v>33912</c:v>
                </c:pt>
                <c:pt idx="1404">
                  <c:v>33913</c:v>
                </c:pt>
                <c:pt idx="1405">
                  <c:v>33914</c:v>
                </c:pt>
                <c:pt idx="1406">
                  <c:v>33915</c:v>
                </c:pt>
                <c:pt idx="1407">
                  <c:v>33916</c:v>
                </c:pt>
                <c:pt idx="1408">
                  <c:v>33917</c:v>
                </c:pt>
                <c:pt idx="1409">
                  <c:v>33918</c:v>
                </c:pt>
                <c:pt idx="1410">
                  <c:v>33919</c:v>
                </c:pt>
                <c:pt idx="1411">
                  <c:v>33920</c:v>
                </c:pt>
                <c:pt idx="1412">
                  <c:v>33921</c:v>
                </c:pt>
                <c:pt idx="1413">
                  <c:v>33922</c:v>
                </c:pt>
                <c:pt idx="1414">
                  <c:v>33923</c:v>
                </c:pt>
                <c:pt idx="1415">
                  <c:v>33924</c:v>
                </c:pt>
                <c:pt idx="1416">
                  <c:v>33925</c:v>
                </c:pt>
                <c:pt idx="1417">
                  <c:v>33926</c:v>
                </c:pt>
                <c:pt idx="1418">
                  <c:v>33927</c:v>
                </c:pt>
                <c:pt idx="1419">
                  <c:v>33928</c:v>
                </c:pt>
                <c:pt idx="1420">
                  <c:v>33929</c:v>
                </c:pt>
                <c:pt idx="1421">
                  <c:v>33930</c:v>
                </c:pt>
                <c:pt idx="1422">
                  <c:v>33931</c:v>
                </c:pt>
                <c:pt idx="1423">
                  <c:v>33932</c:v>
                </c:pt>
                <c:pt idx="1424">
                  <c:v>33933</c:v>
                </c:pt>
                <c:pt idx="1425">
                  <c:v>33934</c:v>
                </c:pt>
                <c:pt idx="1426">
                  <c:v>33935</c:v>
                </c:pt>
                <c:pt idx="1427">
                  <c:v>33936</c:v>
                </c:pt>
                <c:pt idx="1428">
                  <c:v>33937</c:v>
                </c:pt>
                <c:pt idx="1429">
                  <c:v>33938</c:v>
                </c:pt>
                <c:pt idx="1430">
                  <c:v>33939</c:v>
                </c:pt>
                <c:pt idx="1431">
                  <c:v>33940</c:v>
                </c:pt>
                <c:pt idx="1432">
                  <c:v>33941</c:v>
                </c:pt>
                <c:pt idx="1433">
                  <c:v>33942</c:v>
                </c:pt>
                <c:pt idx="1434">
                  <c:v>33943</c:v>
                </c:pt>
                <c:pt idx="1435">
                  <c:v>33944</c:v>
                </c:pt>
                <c:pt idx="1436">
                  <c:v>33945</c:v>
                </c:pt>
                <c:pt idx="1437">
                  <c:v>33946</c:v>
                </c:pt>
                <c:pt idx="1438">
                  <c:v>33947</c:v>
                </c:pt>
                <c:pt idx="1439">
                  <c:v>33948</c:v>
                </c:pt>
                <c:pt idx="1440">
                  <c:v>33949</c:v>
                </c:pt>
                <c:pt idx="1441">
                  <c:v>33950</c:v>
                </c:pt>
                <c:pt idx="1442">
                  <c:v>33951</c:v>
                </c:pt>
                <c:pt idx="1443">
                  <c:v>33952</c:v>
                </c:pt>
                <c:pt idx="1444">
                  <c:v>33953</c:v>
                </c:pt>
                <c:pt idx="1445">
                  <c:v>33954</c:v>
                </c:pt>
                <c:pt idx="1446">
                  <c:v>33955</c:v>
                </c:pt>
                <c:pt idx="1447">
                  <c:v>33956</c:v>
                </c:pt>
                <c:pt idx="1448">
                  <c:v>33957</c:v>
                </c:pt>
                <c:pt idx="1449">
                  <c:v>33958</c:v>
                </c:pt>
                <c:pt idx="1450">
                  <c:v>33959</c:v>
                </c:pt>
                <c:pt idx="1451">
                  <c:v>33960</c:v>
                </c:pt>
                <c:pt idx="1452">
                  <c:v>33961</c:v>
                </c:pt>
                <c:pt idx="1453">
                  <c:v>33962</c:v>
                </c:pt>
                <c:pt idx="1454">
                  <c:v>33963</c:v>
                </c:pt>
                <c:pt idx="1455">
                  <c:v>33964</c:v>
                </c:pt>
                <c:pt idx="1456">
                  <c:v>33965</c:v>
                </c:pt>
                <c:pt idx="1457">
                  <c:v>33966</c:v>
                </c:pt>
                <c:pt idx="1458">
                  <c:v>33967</c:v>
                </c:pt>
                <c:pt idx="1459">
                  <c:v>33968</c:v>
                </c:pt>
                <c:pt idx="1460">
                  <c:v>33969</c:v>
                </c:pt>
                <c:pt idx="1461">
                  <c:v>33970</c:v>
                </c:pt>
                <c:pt idx="1462">
                  <c:v>33971</c:v>
                </c:pt>
                <c:pt idx="1463">
                  <c:v>33972</c:v>
                </c:pt>
                <c:pt idx="1464">
                  <c:v>33973</c:v>
                </c:pt>
                <c:pt idx="1465">
                  <c:v>33974</c:v>
                </c:pt>
                <c:pt idx="1466">
                  <c:v>33975</c:v>
                </c:pt>
                <c:pt idx="1467">
                  <c:v>33976</c:v>
                </c:pt>
                <c:pt idx="1468">
                  <c:v>33977</c:v>
                </c:pt>
                <c:pt idx="1469">
                  <c:v>33978</c:v>
                </c:pt>
                <c:pt idx="1470">
                  <c:v>33979</c:v>
                </c:pt>
                <c:pt idx="1471">
                  <c:v>33980</c:v>
                </c:pt>
                <c:pt idx="1472">
                  <c:v>33981</c:v>
                </c:pt>
                <c:pt idx="1473">
                  <c:v>33982</c:v>
                </c:pt>
                <c:pt idx="1474">
                  <c:v>33983</c:v>
                </c:pt>
                <c:pt idx="1475">
                  <c:v>33984</c:v>
                </c:pt>
                <c:pt idx="1476">
                  <c:v>33985</c:v>
                </c:pt>
                <c:pt idx="1477">
                  <c:v>33986</c:v>
                </c:pt>
                <c:pt idx="1478">
                  <c:v>33987</c:v>
                </c:pt>
                <c:pt idx="1479">
                  <c:v>33988</c:v>
                </c:pt>
                <c:pt idx="1480">
                  <c:v>33989</c:v>
                </c:pt>
                <c:pt idx="1481">
                  <c:v>33990</c:v>
                </c:pt>
                <c:pt idx="1482">
                  <c:v>33991</c:v>
                </c:pt>
                <c:pt idx="1483">
                  <c:v>33992</c:v>
                </c:pt>
                <c:pt idx="1484">
                  <c:v>33993</c:v>
                </c:pt>
                <c:pt idx="1485">
                  <c:v>33994</c:v>
                </c:pt>
                <c:pt idx="1486">
                  <c:v>33995</c:v>
                </c:pt>
                <c:pt idx="1487">
                  <c:v>33996</c:v>
                </c:pt>
                <c:pt idx="1488">
                  <c:v>33997</c:v>
                </c:pt>
                <c:pt idx="1489">
                  <c:v>33998</c:v>
                </c:pt>
                <c:pt idx="1490">
                  <c:v>33999</c:v>
                </c:pt>
                <c:pt idx="1491">
                  <c:v>34000</c:v>
                </c:pt>
                <c:pt idx="1492">
                  <c:v>34001</c:v>
                </c:pt>
                <c:pt idx="1493">
                  <c:v>34002</c:v>
                </c:pt>
                <c:pt idx="1494">
                  <c:v>34003</c:v>
                </c:pt>
                <c:pt idx="1495">
                  <c:v>34004</c:v>
                </c:pt>
                <c:pt idx="1496">
                  <c:v>34005</c:v>
                </c:pt>
                <c:pt idx="1497">
                  <c:v>34006</c:v>
                </c:pt>
                <c:pt idx="1498">
                  <c:v>34007</c:v>
                </c:pt>
                <c:pt idx="1499">
                  <c:v>34008</c:v>
                </c:pt>
                <c:pt idx="1500">
                  <c:v>34009</c:v>
                </c:pt>
                <c:pt idx="1501">
                  <c:v>34010</c:v>
                </c:pt>
                <c:pt idx="1502">
                  <c:v>34011</c:v>
                </c:pt>
                <c:pt idx="1503">
                  <c:v>34012</c:v>
                </c:pt>
                <c:pt idx="1504">
                  <c:v>34013</c:v>
                </c:pt>
                <c:pt idx="1505">
                  <c:v>34014</c:v>
                </c:pt>
                <c:pt idx="1506">
                  <c:v>34015</c:v>
                </c:pt>
                <c:pt idx="1507">
                  <c:v>34016</c:v>
                </c:pt>
                <c:pt idx="1508">
                  <c:v>34017</c:v>
                </c:pt>
                <c:pt idx="1509">
                  <c:v>34018</c:v>
                </c:pt>
                <c:pt idx="1510">
                  <c:v>34019</c:v>
                </c:pt>
                <c:pt idx="1511">
                  <c:v>34020</c:v>
                </c:pt>
                <c:pt idx="1512">
                  <c:v>34021</c:v>
                </c:pt>
                <c:pt idx="1513">
                  <c:v>34022</c:v>
                </c:pt>
                <c:pt idx="1514">
                  <c:v>34023</c:v>
                </c:pt>
                <c:pt idx="1515">
                  <c:v>34024</c:v>
                </c:pt>
                <c:pt idx="1516">
                  <c:v>34025</c:v>
                </c:pt>
                <c:pt idx="1517">
                  <c:v>34026</c:v>
                </c:pt>
                <c:pt idx="1518">
                  <c:v>34027</c:v>
                </c:pt>
                <c:pt idx="1519">
                  <c:v>34028</c:v>
                </c:pt>
                <c:pt idx="1520">
                  <c:v>34029</c:v>
                </c:pt>
                <c:pt idx="1521">
                  <c:v>34030</c:v>
                </c:pt>
                <c:pt idx="1522">
                  <c:v>34031</c:v>
                </c:pt>
                <c:pt idx="1523">
                  <c:v>34032</c:v>
                </c:pt>
                <c:pt idx="1524">
                  <c:v>34033</c:v>
                </c:pt>
                <c:pt idx="1525">
                  <c:v>34034</c:v>
                </c:pt>
                <c:pt idx="1526">
                  <c:v>34035</c:v>
                </c:pt>
                <c:pt idx="1527">
                  <c:v>34036</c:v>
                </c:pt>
                <c:pt idx="1528">
                  <c:v>34037</c:v>
                </c:pt>
                <c:pt idx="1529">
                  <c:v>34038</c:v>
                </c:pt>
                <c:pt idx="1530">
                  <c:v>34039</c:v>
                </c:pt>
                <c:pt idx="1531">
                  <c:v>34040</c:v>
                </c:pt>
                <c:pt idx="1532">
                  <c:v>34041</c:v>
                </c:pt>
                <c:pt idx="1533">
                  <c:v>34042</c:v>
                </c:pt>
                <c:pt idx="1534">
                  <c:v>34043</c:v>
                </c:pt>
                <c:pt idx="1535">
                  <c:v>34044</c:v>
                </c:pt>
                <c:pt idx="1536">
                  <c:v>34045</c:v>
                </c:pt>
                <c:pt idx="1537">
                  <c:v>34046</c:v>
                </c:pt>
                <c:pt idx="1538">
                  <c:v>34047</c:v>
                </c:pt>
                <c:pt idx="1539">
                  <c:v>34048</c:v>
                </c:pt>
                <c:pt idx="1540">
                  <c:v>34049</c:v>
                </c:pt>
                <c:pt idx="1541">
                  <c:v>34050</c:v>
                </c:pt>
                <c:pt idx="1542">
                  <c:v>34051</c:v>
                </c:pt>
                <c:pt idx="1543">
                  <c:v>34052</c:v>
                </c:pt>
                <c:pt idx="1544">
                  <c:v>34053</c:v>
                </c:pt>
                <c:pt idx="1545">
                  <c:v>34054</c:v>
                </c:pt>
                <c:pt idx="1546">
                  <c:v>34055</c:v>
                </c:pt>
                <c:pt idx="1547">
                  <c:v>34056</c:v>
                </c:pt>
                <c:pt idx="1548">
                  <c:v>34057</c:v>
                </c:pt>
                <c:pt idx="1549">
                  <c:v>34058</c:v>
                </c:pt>
                <c:pt idx="1550">
                  <c:v>34059</c:v>
                </c:pt>
                <c:pt idx="1551">
                  <c:v>34060</c:v>
                </c:pt>
                <c:pt idx="1552">
                  <c:v>34061</c:v>
                </c:pt>
                <c:pt idx="1553">
                  <c:v>34062</c:v>
                </c:pt>
                <c:pt idx="1554">
                  <c:v>34063</c:v>
                </c:pt>
                <c:pt idx="1555">
                  <c:v>34064</c:v>
                </c:pt>
                <c:pt idx="1556">
                  <c:v>34065</c:v>
                </c:pt>
                <c:pt idx="1557">
                  <c:v>34066</c:v>
                </c:pt>
                <c:pt idx="1558">
                  <c:v>34067</c:v>
                </c:pt>
                <c:pt idx="1559">
                  <c:v>34068</c:v>
                </c:pt>
                <c:pt idx="1560">
                  <c:v>34069</c:v>
                </c:pt>
                <c:pt idx="1561">
                  <c:v>34070</c:v>
                </c:pt>
                <c:pt idx="1562">
                  <c:v>34071</c:v>
                </c:pt>
                <c:pt idx="1563">
                  <c:v>34072</c:v>
                </c:pt>
                <c:pt idx="1564">
                  <c:v>34073</c:v>
                </c:pt>
                <c:pt idx="1565">
                  <c:v>34074</c:v>
                </c:pt>
                <c:pt idx="1566">
                  <c:v>34075</c:v>
                </c:pt>
                <c:pt idx="1567">
                  <c:v>34076</c:v>
                </c:pt>
                <c:pt idx="1568">
                  <c:v>34077</c:v>
                </c:pt>
                <c:pt idx="1569">
                  <c:v>34078</c:v>
                </c:pt>
                <c:pt idx="1570">
                  <c:v>34079</c:v>
                </c:pt>
                <c:pt idx="1571">
                  <c:v>34080</c:v>
                </c:pt>
                <c:pt idx="1572">
                  <c:v>34081</c:v>
                </c:pt>
                <c:pt idx="1573">
                  <c:v>34082</c:v>
                </c:pt>
                <c:pt idx="1574">
                  <c:v>34083</c:v>
                </c:pt>
                <c:pt idx="1575">
                  <c:v>34084</c:v>
                </c:pt>
                <c:pt idx="1576">
                  <c:v>34085</c:v>
                </c:pt>
                <c:pt idx="1577">
                  <c:v>34086</c:v>
                </c:pt>
                <c:pt idx="1578">
                  <c:v>34087</c:v>
                </c:pt>
                <c:pt idx="1579">
                  <c:v>34088</c:v>
                </c:pt>
                <c:pt idx="1580">
                  <c:v>34089</c:v>
                </c:pt>
                <c:pt idx="1581">
                  <c:v>34090</c:v>
                </c:pt>
                <c:pt idx="1582">
                  <c:v>34091</c:v>
                </c:pt>
                <c:pt idx="1583">
                  <c:v>34092</c:v>
                </c:pt>
                <c:pt idx="1584">
                  <c:v>34093</c:v>
                </c:pt>
                <c:pt idx="1585">
                  <c:v>34094</c:v>
                </c:pt>
                <c:pt idx="1586">
                  <c:v>34095</c:v>
                </c:pt>
                <c:pt idx="1587">
                  <c:v>34096</c:v>
                </c:pt>
                <c:pt idx="1588">
                  <c:v>34097</c:v>
                </c:pt>
                <c:pt idx="1589">
                  <c:v>34098</c:v>
                </c:pt>
                <c:pt idx="1590">
                  <c:v>34099</c:v>
                </c:pt>
                <c:pt idx="1591">
                  <c:v>34100</c:v>
                </c:pt>
                <c:pt idx="1592">
                  <c:v>34101</c:v>
                </c:pt>
                <c:pt idx="1593">
                  <c:v>34102</c:v>
                </c:pt>
                <c:pt idx="1594">
                  <c:v>34103</c:v>
                </c:pt>
                <c:pt idx="1595">
                  <c:v>34104</c:v>
                </c:pt>
                <c:pt idx="1596">
                  <c:v>34105</c:v>
                </c:pt>
                <c:pt idx="1597">
                  <c:v>34106</c:v>
                </c:pt>
                <c:pt idx="1598">
                  <c:v>34107</c:v>
                </c:pt>
                <c:pt idx="1599">
                  <c:v>34108</c:v>
                </c:pt>
                <c:pt idx="1600">
                  <c:v>34109</c:v>
                </c:pt>
                <c:pt idx="1601">
                  <c:v>34110</c:v>
                </c:pt>
                <c:pt idx="1602">
                  <c:v>34111</c:v>
                </c:pt>
                <c:pt idx="1603">
                  <c:v>34112</c:v>
                </c:pt>
                <c:pt idx="1604">
                  <c:v>34113</c:v>
                </c:pt>
                <c:pt idx="1605">
                  <c:v>34114</c:v>
                </c:pt>
                <c:pt idx="1606">
                  <c:v>34115</c:v>
                </c:pt>
                <c:pt idx="1607">
                  <c:v>34116</c:v>
                </c:pt>
                <c:pt idx="1608">
                  <c:v>34117</c:v>
                </c:pt>
                <c:pt idx="1609">
                  <c:v>34118</c:v>
                </c:pt>
                <c:pt idx="1610">
                  <c:v>34119</c:v>
                </c:pt>
                <c:pt idx="1611">
                  <c:v>34120</c:v>
                </c:pt>
                <c:pt idx="1612">
                  <c:v>34121</c:v>
                </c:pt>
                <c:pt idx="1613">
                  <c:v>34122</c:v>
                </c:pt>
                <c:pt idx="1614">
                  <c:v>34123</c:v>
                </c:pt>
                <c:pt idx="1615">
                  <c:v>34124</c:v>
                </c:pt>
                <c:pt idx="1616">
                  <c:v>34125</c:v>
                </c:pt>
                <c:pt idx="1617">
                  <c:v>34126</c:v>
                </c:pt>
                <c:pt idx="1618">
                  <c:v>34127</c:v>
                </c:pt>
                <c:pt idx="1619">
                  <c:v>34128</c:v>
                </c:pt>
                <c:pt idx="1620">
                  <c:v>34129</c:v>
                </c:pt>
                <c:pt idx="1621">
                  <c:v>34130</c:v>
                </c:pt>
                <c:pt idx="1622">
                  <c:v>34131</c:v>
                </c:pt>
                <c:pt idx="1623">
                  <c:v>34132</c:v>
                </c:pt>
                <c:pt idx="1624">
                  <c:v>34133</c:v>
                </c:pt>
                <c:pt idx="1625">
                  <c:v>34134</c:v>
                </c:pt>
                <c:pt idx="1626">
                  <c:v>34135</c:v>
                </c:pt>
                <c:pt idx="1627">
                  <c:v>34136</c:v>
                </c:pt>
                <c:pt idx="1628">
                  <c:v>34137</c:v>
                </c:pt>
                <c:pt idx="1629">
                  <c:v>34138</c:v>
                </c:pt>
                <c:pt idx="1630">
                  <c:v>34139</c:v>
                </c:pt>
                <c:pt idx="1631">
                  <c:v>34140</c:v>
                </c:pt>
                <c:pt idx="1632">
                  <c:v>34141</c:v>
                </c:pt>
                <c:pt idx="1633">
                  <c:v>34142</c:v>
                </c:pt>
                <c:pt idx="1634">
                  <c:v>34143</c:v>
                </c:pt>
                <c:pt idx="1635">
                  <c:v>34144</c:v>
                </c:pt>
                <c:pt idx="1636">
                  <c:v>34145</c:v>
                </c:pt>
                <c:pt idx="1637">
                  <c:v>34146</c:v>
                </c:pt>
                <c:pt idx="1638">
                  <c:v>34147</c:v>
                </c:pt>
                <c:pt idx="1639">
                  <c:v>34148</c:v>
                </c:pt>
                <c:pt idx="1640">
                  <c:v>34149</c:v>
                </c:pt>
                <c:pt idx="1641">
                  <c:v>34150</c:v>
                </c:pt>
                <c:pt idx="1642">
                  <c:v>34151</c:v>
                </c:pt>
                <c:pt idx="1643">
                  <c:v>34152</c:v>
                </c:pt>
                <c:pt idx="1644">
                  <c:v>34153</c:v>
                </c:pt>
                <c:pt idx="1645">
                  <c:v>34154</c:v>
                </c:pt>
                <c:pt idx="1646">
                  <c:v>34155</c:v>
                </c:pt>
                <c:pt idx="1647">
                  <c:v>34156</c:v>
                </c:pt>
                <c:pt idx="1648">
                  <c:v>34157</c:v>
                </c:pt>
                <c:pt idx="1649">
                  <c:v>34158</c:v>
                </c:pt>
                <c:pt idx="1650">
                  <c:v>34159</c:v>
                </c:pt>
                <c:pt idx="1651">
                  <c:v>34160</c:v>
                </c:pt>
                <c:pt idx="1652">
                  <c:v>34161</c:v>
                </c:pt>
                <c:pt idx="1653">
                  <c:v>34162</c:v>
                </c:pt>
                <c:pt idx="1654">
                  <c:v>34163</c:v>
                </c:pt>
                <c:pt idx="1655">
                  <c:v>34164</c:v>
                </c:pt>
                <c:pt idx="1656">
                  <c:v>34165</c:v>
                </c:pt>
                <c:pt idx="1657">
                  <c:v>34166</c:v>
                </c:pt>
                <c:pt idx="1658">
                  <c:v>34167</c:v>
                </c:pt>
                <c:pt idx="1659">
                  <c:v>34168</c:v>
                </c:pt>
                <c:pt idx="1660">
                  <c:v>34169</c:v>
                </c:pt>
                <c:pt idx="1661">
                  <c:v>34170</c:v>
                </c:pt>
                <c:pt idx="1662">
                  <c:v>34171</c:v>
                </c:pt>
                <c:pt idx="1663">
                  <c:v>34172</c:v>
                </c:pt>
                <c:pt idx="1664">
                  <c:v>34173</c:v>
                </c:pt>
                <c:pt idx="1665">
                  <c:v>34174</c:v>
                </c:pt>
                <c:pt idx="1666">
                  <c:v>34175</c:v>
                </c:pt>
                <c:pt idx="1667">
                  <c:v>34176</c:v>
                </c:pt>
                <c:pt idx="1668">
                  <c:v>34177</c:v>
                </c:pt>
                <c:pt idx="1669">
                  <c:v>34178</c:v>
                </c:pt>
                <c:pt idx="1670">
                  <c:v>34179</c:v>
                </c:pt>
                <c:pt idx="1671">
                  <c:v>34180</c:v>
                </c:pt>
                <c:pt idx="1672">
                  <c:v>34181</c:v>
                </c:pt>
                <c:pt idx="1673">
                  <c:v>34182</c:v>
                </c:pt>
                <c:pt idx="1674">
                  <c:v>34183</c:v>
                </c:pt>
                <c:pt idx="1675">
                  <c:v>34184</c:v>
                </c:pt>
                <c:pt idx="1676">
                  <c:v>34185</c:v>
                </c:pt>
                <c:pt idx="1677">
                  <c:v>34186</c:v>
                </c:pt>
                <c:pt idx="1678">
                  <c:v>34187</c:v>
                </c:pt>
                <c:pt idx="1679">
                  <c:v>34188</c:v>
                </c:pt>
                <c:pt idx="1680">
                  <c:v>34189</c:v>
                </c:pt>
                <c:pt idx="1681">
                  <c:v>34190</c:v>
                </c:pt>
                <c:pt idx="1682">
                  <c:v>34191</c:v>
                </c:pt>
                <c:pt idx="1683">
                  <c:v>34192</c:v>
                </c:pt>
                <c:pt idx="1684">
                  <c:v>34193</c:v>
                </c:pt>
                <c:pt idx="1685">
                  <c:v>34194</c:v>
                </c:pt>
                <c:pt idx="1686">
                  <c:v>34195</c:v>
                </c:pt>
                <c:pt idx="1687">
                  <c:v>34196</c:v>
                </c:pt>
                <c:pt idx="1688">
                  <c:v>34197</c:v>
                </c:pt>
                <c:pt idx="1689">
                  <c:v>34198</c:v>
                </c:pt>
                <c:pt idx="1690">
                  <c:v>34199</c:v>
                </c:pt>
                <c:pt idx="1691">
                  <c:v>34200</c:v>
                </c:pt>
                <c:pt idx="1692">
                  <c:v>34201</c:v>
                </c:pt>
                <c:pt idx="1693">
                  <c:v>34202</c:v>
                </c:pt>
                <c:pt idx="1694">
                  <c:v>34203</c:v>
                </c:pt>
                <c:pt idx="1695">
                  <c:v>34204</c:v>
                </c:pt>
                <c:pt idx="1696">
                  <c:v>34205</c:v>
                </c:pt>
                <c:pt idx="1697">
                  <c:v>34206</c:v>
                </c:pt>
                <c:pt idx="1698">
                  <c:v>34207</c:v>
                </c:pt>
                <c:pt idx="1699">
                  <c:v>34208</c:v>
                </c:pt>
                <c:pt idx="1700">
                  <c:v>34209</c:v>
                </c:pt>
                <c:pt idx="1701">
                  <c:v>34210</c:v>
                </c:pt>
                <c:pt idx="1702">
                  <c:v>34211</c:v>
                </c:pt>
                <c:pt idx="1703">
                  <c:v>34212</c:v>
                </c:pt>
                <c:pt idx="1704">
                  <c:v>34213</c:v>
                </c:pt>
                <c:pt idx="1705">
                  <c:v>34214</c:v>
                </c:pt>
                <c:pt idx="1706">
                  <c:v>34215</c:v>
                </c:pt>
                <c:pt idx="1707">
                  <c:v>34216</c:v>
                </c:pt>
                <c:pt idx="1708">
                  <c:v>34217</c:v>
                </c:pt>
                <c:pt idx="1709">
                  <c:v>34218</c:v>
                </c:pt>
                <c:pt idx="1710">
                  <c:v>34219</c:v>
                </c:pt>
                <c:pt idx="1711">
                  <c:v>34220</c:v>
                </c:pt>
                <c:pt idx="1712">
                  <c:v>34221</c:v>
                </c:pt>
                <c:pt idx="1713">
                  <c:v>34222</c:v>
                </c:pt>
                <c:pt idx="1714">
                  <c:v>34223</c:v>
                </c:pt>
                <c:pt idx="1715">
                  <c:v>34224</c:v>
                </c:pt>
                <c:pt idx="1716">
                  <c:v>34225</c:v>
                </c:pt>
                <c:pt idx="1717">
                  <c:v>34226</c:v>
                </c:pt>
                <c:pt idx="1718">
                  <c:v>34227</c:v>
                </c:pt>
                <c:pt idx="1719">
                  <c:v>34228</c:v>
                </c:pt>
                <c:pt idx="1720">
                  <c:v>34229</c:v>
                </c:pt>
                <c:pt idx="1721">
                  <c:v>34230</c:v>
                </c:pt>
                <c:pt idx="1722">
                  <c:v>34231</c:v>
                </c:pt>
                <c:pt idx="1723">
                  <c:v>34232</c:v>
                </c:pt>
                <c:pt idx="1724">
                  <c:v>34233</c:v>
                </c:pt>
                <c:pt idx="1725">
                  <c:v>34234</c:v>
                </c:pt>
                <c:pt idx="1726">
                  <c:v>34235</c:v>
                </c:pt>
                <c:pt idx="1727">
                  <c:v>34236</c:v>
                </c:pt>
                <c:pt idx="1728">
                  <c:v>34237</c:v>
                </c:pt>
                <c:pt idx="1729">
                  <c:v>34238</c:v>
                </c:pt>
                <c:pt idx="1730">
                  <c:v>34239</c:v>
                </c:pt>
                <c:pt idx="1731">
                  <c:v>34240</c:v>
                </c:pt>
                <c:pt idx="1732">
                  <c:v>34241</c:v>
                </c:pt>
                <c:pt idx="1733">
                  <c:v>34242</c:v>
                </c:pt>
                <c:pt idx="1734">
                  <c:v>34243</c:v>
                </c:pt>
                <c:pt idx="1735">
                  <c:v>34244</c:v>
                </c:pt>
                <c:pt idx="1736">
                  <c:v>34245</c:v>
                </c:pt>
                <c:pt idx="1737">
                  <c:v>34246</c:v>
                </c:pt>
                <c:pt idx="1738">
                  <c:v>34247</c:v>
                </c:pt>
                <c:pt idx="1739">
                  <c:v>34248</c:v>
                </c:pt>
                <c:pt idx="1740">
                  <c:v>34249</c:v>
                </c:pt>
                <c:pt idx="1741">
                  <c:v>34250</c:v>
                </c:pt>
                <c:pt idx="1742">
                  <c:v>34251</c:v>
                </c:pt>
                <c:pt idx="1743">
                  <c:v>34252</c:v>
                </c:pt>
                <c:pt idx="1744">
                  <c:v>34253</c:v>
                </c:pt>
                <c:pt idx="1745">
                  <c:v>34254</c:v>
                </c:pt>
                <c:pt idx="1746">
                  <c:v>34255</c:v>
                </c:pt>
                <c:pt idx="1747">
                  <c:v>34256</c:v>
                </c:pt>
                <c:pt idx="1748">
                  <c:v>34257</c:v>
                </c:pt>
                <c:pt idx="1749">
                  <c:v>34258</c:v>
                </c:pt>
                <c:pt idx="1750">
                  <c:v>34259</c:v>
                </c:pt>
                <c:pt idx="1751">
                  <c:v>34260</c:v>
                </c:pt>
                <c:pt idx="1752">
                  <c:v>34261</c:v>
                </c:pt>
                <c:pt idx="1753">
                  <c:v>34262</c:v>
                </c:pt>
                <c:pt idx="1754">
                  <c:v>34263</c:v>
                </c:pt>
                <c:pt idx="1755">
                  <c:v>34264</c:v>
                </c:pt>
                <c:pt idx="1756">
                  <c:v>34265</c:v>
                </c:pt>
                <c:pt idx="1757">
                  <c:v>34266</c:v>
                </c:pt>
                <c:pt idx="1758">
                  <c:v>34267</c:v>
                </c:pt>
                <c:pt idx="1759">
                  <c:v>34268</c:v>
                </c:pt>
                <c:pt idx="1760">
                  <c:v>34269</c:v>
                </c:pt>
                <c:pt idx="1761">
                  <c:v>34270</c:v>
                </c:pt>
                <c:pt idx="1762">
                  <c:v>34271</c:v>
                </c:pt>
                <c:pt idx="1763">
                  <c:v>34272</c:v>
                </c:pt>
                <c:pt idx="1764">
                  <c:v>34273</c:v>
                </c:pt>
                <c:pt idx="1765">
                  <c:v>34274</c:v>
                </c:pt>
                <c:pt idx="1766">
                  <c:v>34275</c:v>
                </c:pt>
                <c:pt idx="1767">
                  <c:v>34276</c:v>
                </c:pt>
                <c:pt idx="1768">
                  <c:v>34277</c:v>
                </c:pt>
                <c:pt idx="1769">
                  <c:v>34278</c:v>
                </c:pt>
                <c:pt idx="1770">
                  <c:v>34279</c:v>
                </c:pt>
                <c:pt idx="1771">
                  <c:v>34280</c:v>
                </c:pt>
                <c:pt idx="1772">
                  <c:v>34281</c:v>
                </c:pt>
                <c:pt idx="1773">
                  <c:v>34282</c:v>
                </c:pt>
                <c:pt idx="1774">
                  <c:v>34283</c:v>
                </c:pt>
                <c:pt idx="1775">
                  <c:v>34284</c:v>
                </c:pt>
                <c:pt idx="1776">
                  <c:v>34285</c:v>
                </c:pt>
                <c:pt idx="1777">
                  <c:v>34286</c:v>
                </c:pt>
                <c:pt idx="1778">
                  <c:v>34287</c:v>
                </c:pt>
                <c:pt idx="1779">
                  <c:v>34288</c:v>
                </c:pt>
                <c:pt idx="1780">
                  <c:v>34289</c:v>
                </c:pt>
                <c:pt idx="1781">
                  <c:v>34290</c:v>
                </c:pt>
                <c:pt idx="1782">
                  <c:v>34291</c:v>
                </c:pt>
                <c:pt idx="1783">
                  <c:v>34292</c:v>
                </c:pt>
                <c:pt idx="1784">
                  <c:v>34293</c:v>
                </c:pt>
                <c:pt idx="1785">
                  <c:v>34294</c:v>
                </c:pt>
                <c:pt idx="1786">
                  <c:v>34295</c:v>
                </c:pt>
                <c:pt idx="1787">
                  <c:v>34296</c:v>
                </c:pt>
                <c:pt idx="1788">
                  <c:v>34297</c:v>
                </c:pt>
                <c:pt idx="1789">
                  <c:v>34298</c:v>
                </c:pt>
                <c:pt idx="1790">
                  <c:v>34299</c:v>
                </c:pt>
                <c:pt idx="1791">
                  <c:v>34300</c:v>
                </c:pt>
                <c:pt idx="1792">
                  <c:v>34301</c:v>
                </c:pt>
                <c:pt idx="1793">
                  <c:v>34302</c:v>
                </c:pt>
                <c:pt idx="1794">
                  <c:v>34303</c:v>
                </c:pt>
                <c:pt idx="1795">
                  <c:v>34304</c:v>
                </c:pt>
                <c:pt idx="1796">
                  <c:v>34305</c:v>
                </c:pt>
                <c:pt idx="1797">
                  <c:v>34306</c:v>
                </c:pt>
                <c:pt idx="1798">
                  <c:v>34307</c:v>
                </c:pt>
                <c:pt idx="1799">
                  <c:v>34308</c:v>
                </c:pt>
                <c:pt idx="1800">
                  <c:v>34309</c:v>
                </c:pt>
                <c:pt idx="1801">
                  <c:v>34310</c:v>
                </c:pt>
                <c:pt idx="1802">
                  <c:v>34311</c:v>
                </c:pt>
                <c:pt idx="1803">
                  <c:v>34312</c:v>
                </c:pt>
                <c:pt idx="1804">
                  <c:v>34313</c:v>
                </c:pt>
                <c:pt idx="1805">
                  <c:v>34314</c:v>
                </c:pt>
                <c:pt idx="1806">
                  <c:v>34315</c:v>
                </c:pt>
                <c:pt idx="1807">
                  <c:v>34316</c:v>
                </c:pt>
                <c:pt idx="1808">
                  <c:v>34317</c:v>
                </c:pt>
                <c:pt idx="1809">
                  <c:v>34318</c:v>
                </c:pt>
                <c:pt idx="1810">
                  <c:v>34319</c:v>
                </c:pt>
                <c:pt idx="1811">
                  <c:v>34320</c:v>
                </c:pt>
                <c:pt idx="1812">
                  <c:v>34321</c:v>
                </c:pt>
                <c:pt idx="1813">
                  <c:v>34322</c:v>
                </c:pt>
                <c:pt idx="1814">
                  <c:v>34323</c:v>
                </c:pt>
                <c:pt idx="1815">
                  <c:v>34324</c:v>
                </c:pt>
                <c:pt idx="1816">
                  <c:v>34325</c:v>
                </c:pt>
                <c:pt idx="1817">
                  <c:v>34326</c:v>
                </c:pt>
                <c:pt idx="1818">
                  <c:v>34327</c:v>
                </c:pt>
                <c:pt idx="1819">
                  <c:v>34328</c:v>
                </c:pt>
                <c:pt idx="1820">
                  <c:v>34329</c:v>
                </c:pt>
                <c:pt idx="1821">
                  <c:v>34330</c:v>
                </c:pt>
                <c:pt idx="1822">
                  <c:v>34331</c:v>
                </c:pt>
                <c:pt idx="1823">
                  <c:v>34332</c:v>
                </c:pt>
                <c:pt idx="1824">
                  <c:v>34333</c:v>
                </c:pt>
                <c:pt idx="1825">
                  <c:v>34334</c:v>
                </c:pt>
              </c:numCache>
            </c:numRef>
          </c:cat>
          <c:val>
            <c:numRef>
              <c:f>'Flow Chart Tables'!$D$2:$D$1827</c:f>
              <c:numCache>
                <c:formatCode>General</c:formatCode>
                <c:ptCount val="1826"/>
                <c:pt idx="0">
                  <c:v>17.545585349635385</c:v>
                </c:pt>
                <c:pt idx="1">
                  <c:v>10.923431356525008</c:v>
                </c:pt>
                <c:pt idx="2">
                  <c:v>10.923431356525008</c:v>
                </c:pt>
                <c:pt idx="3">
                  <c:v>10.923431356525008</c:v>
                </c:pt>
                <c:pt idx="4">
                  <c:v>10.923431356525008</c:v>
                </c:pt>
                <c:pt idx="5">
                  <c:v>10.923431356525008</c:v>
                </c:pt>
                <c:pt idx="6">
                  <c:v>10.923431356525008</c:v>
                </c:pt>
                <c:pt idx="7">
                  <c:v>11.014374798127498</c:v>
                </c:pt>
                <c:pt idx="8">
                  <c:v>11.101680502065905</c:v>
                </c:pt>
                <c:pt idx="9">
                  <c:v>10.923431356525008</c:v>
                </c:pt>
                <c:pt idx="10">
                  <c:v>10.923431356525008</c:v>
                </c:pt>
                <c:pt idx="11">
                  <c:v>10.923431356525008</c:v>
                </c:pt>
                <c:pt idx="12">
                  <c:v>11.0003143289539</c:v>
                </c:pt>
                <c:pt idx="13">
                  <c:v>11.081121153245201</c:v>
                </c:pt>
                <c:pt idx="14">
                  <c:v>11.1635629158125</c:v>
                </c:pt>
                <c:pt idx="15">
                  <c:v>11.248743199992093</c:v>
                </c:pt>
                <c:pt idx="16">
                  <c:v>11.333065141576798</c:v>
                </c:pt>
                <c:pt idx="17">
                  <c:v>11.4123187745059</c:v>
                </c:pt>
                <c:pt idx="18">
                  <c:v>11.486749339520806</c:v>
                </c:pt>
                <c:pt idx="19">
                  <c:v>11.556438583535305</c:v>
                </c:pt>
                <c:pt idx="20">
                  <c:v>11.621590873833899</c:v>
                </c:pt>
                <c:pt idx="21">
                  <c:v>11.6823288307873</c:v>
                </c:pt>
                <c:pt idx="22">
                  <c:v>11.738775074766194</c:v>
                </c:pt>
                <c:pt idx="23">
                  <c:v>11.791133973055098</c:v>
                </c:pt>
                <c:pt idx="24">
                  <c:v>11.839569019481608</c:v>
                </c:pt>
                <c:pt idx="25">
                  <c:v>11.884161960959498</c:v>
                </c:pt>
                <c:pt idx="26">
                  <c:v>11.932065652446305</c:v>
                </c:pt>
                <c:pt idx="27">
                  <c:v>11.994397674218799</c:v>
                </c:pt>
                <c:pt idx="28">
                  <c:v>12.060449180569206</c:v>
                </c:pt>
                <c:pt idx="29">
                  <c:v>12.1218819862899</c:v>
                </c:pt>
                <c:pt idx="30">
                  <c:v>12.180126662372398</c:v>
                </c:pt>
                <c:pt idx="31">
                  <c:v>12.234692727333893</c:v>
                </c:pt>
                <c:pt idx="32">
                  <c:v>12.2850488262347</c:v>
                </c:pt>
                <c:pt idx="33">
                  <c:v>12.334710076368205</c:v>
                </c:pt>
                <c:pt idx="34">
                  <c:v>12.381142323406605</c:v>
                </c:pt>
                <c:pt idx="35">
                  <c:v>12.424222946979198</c:v>
                </c:pt>
                <c:pt idx="36">
                  <c:v>12.463502339060108</c:v>
                </c:pt>
                <c:pt idx="37">
                  <c:v>12.499266613847608</c:v>
                </c:pt>
                <c:pt idx="38">
                  <c:v>12.538055524445699</c:v>
                </c:pt>
                <c:pt idx="39">
                  <c:v>12.5821579844408</c:v>
                </c:pt>
                <c:pt idx="40">
                  <c:v>12.633740287048605</c:v>
                </c:pt>
                <c:pt idx="41">
                  <c:v>12.689818669915399</c:v>
                </c:pt>
                <c:pt idx="42">
                  <c:v>12.741850580549098</c:v>
                </c:pt>
                <c:pt idx="43">
                  <c:v>12.790898728829101</c:v>
                </c:pt>
                <c:pt idx="44">
                  <c:v>12.839456395626311</c:v>
                </c:pt>
                <c:pt idx="45">
                  <c:v>12.885275540811199</c:v>
                </c:pt>
                <c:pt idx="46">
                  <c:v>12.937593565643205</c:v>
                </c:pt>
                <c:pt idx="47">
                  <c:v>13.007241936200799</c:v>
                </c:pt>
                <c:pt idx="48">
                  <c:v>13.0862503283885</c:v>
                </c:pt>
                <c:pt idx="49">
                  <c:v>13.160067791549899</c:v>
                </c:pt>
                <c:pt idx="50">
                  <c:v>13.228694325685</c:v>
                </c:pt>
                <c:pt idx="51">
                  <c:v>13.2927021591904</c:v>
                </c:pt>
                <c:pt idx="52">
                  <c:v>13.378332051395899</c:v>
                </c:pt>
                <c:pt idx="53">
                  <c:v>13.515544246209215</c:v>
                </c:pt>
                <c:pt idx="54">
                  <c:v>13.686068308396001</c:v>
                </c:pt>
                <c:pt idx="55">
                  <c:v>13.853608608229106</c:v>
                </c:pt>
                <c:pt idx="56">
                  <c:v>14.016407587061806</c:v>
                </c:pt>
                <c:pt idx="57">
                  <c:v>14.172176331307705</c:v>
                </c:pt>
                <c:pt idx="58">
                  <c:v>14.321977550846199</c:v>
                </c:pt>
                <c:pt idx="59">
                  <c:v>14.49650721180921</c:v>
                </c:pt>
                <c:pt idx="60">
                  <c:v>14.720207641422894</c:v>
                </c:pt>
                <c:pt idx="61">
                  <c:v>14.962505493926106</c:v>
                </c:pt>
                <c:pt idx="62">
                  <c:v>15.2004707599979</c:v>
                </c:pt>
                <c:pt idx="63">
                  <c:v>15.4295256124655</c:v>
                </c:pt>
                <c:pt idx="64">
                  <c:v>15.653144295165408</c:v>
                </c:pt>
                <c:pt idx="65">
                  <c:v>15.871735542666608</c:v>
                </c:pt>
                <c:pt idx="66">
                  <c:v>16.0801901728566</c:v>
                </c:pt>
                <c:pt idx="67">
                  <c:v>16.2793256548734</c:v>
                </c:pt>
                <c:pt idx="68">
                  <c:v>16.469795964027384</c:v>
                </c:pt>
                <c:pt idx="69">
                  <c:v>16.649475680559799</c:v>
                </c:pt>
                <c:pt idx="70">
                  <c:v>16.81832393101369</c:v>
                </c:pt>
                <c:pt idx="71">
                  <c:v>16.9790383635445</c:v>
                </c:pt>
                <c:pt idx="72">
                  <c:v>17.140774632497799</c:v>
                </c:pt>
                <c:pt idx="73">
                  <c:v>17.304840688494416</c:v>
                </c:pt>
                <c:pt idx="74">
                  <c:v>17.459832837059189</c:v>
                </c:pt>
                <c:pt idx="75">
                  <c:v>17.604933609054211</c:v>
                </c:pt>
                <c:pt idx="76">
                  <c:v>17.7395707760828</c:v>
                </c:pt>
                <c:pt idx="77">
                  <c:v>17.868036051119489</c:v>
                </c:pt>
                <c:pt idx="78">
                  <c:v>18.005656980501783</c:v>
                </c:pt>
                <c:pt idx="79">
                  <c:v>18.139067943823399</c:v>
                </c:pt>
                <c:pt idx="80">
                  <c:v>18.274318212705499</c:v>
                </c:pt>
                <c:pt idx="81">
                  <c:v>18.444842274892284</c:v>
                </c:pt>
                <c:pt idx="82">
                  <c:v>18.623295787717698</c:v>
                </c:pt>
                <c:pt idx="83">
                  <c:v>18.791817050516411</c:v>
                </c:pt>
                <c:pt idx="84">
                  <c:v>19.020340548044285</c:v>
                </c:pt>
                <c:pt idx="85">
                  <c:v>19.250417236934386</c:v>
                </c:pt>
                <c:pt idx="86">
                  <c:v>19.46741441961651</c:v>
                </c:pt>
                <c:pt idx="87">
                  <c:v>19.670269386211199</c:v>
                </c:pt>
                <c:pt idx="88">
                  <c:v>19.858696022520189</c:v>
                </c:pt>
                <c:pt idx="89">
                  <c:v>20.050351661924299</c:v>
                </c:pt>
                <c:pt idx="90">
                  <c:v>20.279283894021184</c:v>
                </c:pt>
                <c:pt idx="91">
                  <c:v>20.528816348395686</c:v>
                </c:pt>
                <c:pt idx="92">
                  <c:v>20.7671903490365</c:v>
                </c:pt>
                <c:pt idx="93">
                  <c:v>20.99452851631429</c:v>
                </c:pt>
                <c:pt idx="94">
                  <c:v>21.216839248393384</c:v>
                </c:pt>
                <c:pt idx="95">
                  <c:v>21.430239566868284</c:v>
                </c:pt>
                <c:pt idx="96">
                  <c:v>21.683614126191401</c:v>
                </c:pt>
                <c:pt idx="97">
                  <c:v>21.943324071333976</c:v>
                </c:pt>
                <c:pt idx="98">
                  <c:v>22.247749578325163</c:v>
                </c:pt>
                <c:pt idx="99">
                  <c:v>22.563088298308699</c:v>
                </c:pt>
                <c:pt idx="100">
                  <c:v>22.868413021351689</c:v>
                </c:pt>
                <c:pt idx="101">
                  <c:v>23.15657089249671</c:v>
                </c:pt>
                <c:pt idx="102">
                  <c:v>23.426580948778088</c:v>
                </c:pt>
                <c:pt idx="103">
                  <c:v>23.6782388229114</c:v>
                </c:pt>
                <c:pt idx="104">
                  <c:v>23.911748882181083</c:v>
                </c:pt>
                <c:pt idx="105">
                  <c:v>24.129400040173589</c:v>
                </c:pt>
                <c:pt idx="106">
                  <c:v>24.4388938558204</c:v>
                </c:pt>
                <c:pt idx="107">
                  <c:v>24.796863591350601</c:v>
                </c:pt>
                <c:pt idx="108">
                  <c:v>25.139669274370888</c:v>
                </c:pt>
                <c:pt idx="109">
                  <c:v>25.474422886381873</c:v>
                </c:pt>
                <c:pt idx="110">
                  <c:v>25.792786242175975</c:v>
                </c:pt>
                <c:pt idx="111">
                  <c:v>26.088464829390599</c:v>
                </c:pt>
                <c:pt idx="112">
                  <c:v>26.361826509137789</c:v>
                </c:pt>
                <c:pt idx="113">
                  <c:v>26.61377049746941</c:v>
                </c:pt>
                <c:pt idx="114">
                  <c:v>26.845196010437189</c:v>
                </c:pt>
                <c:pt idx="115">
                  <c:v>27.05712488446369</c:v>
                </c:pt>
                <c:pt idx="116">
                  <c:v>27.250578955971381</c:v>
                </c:pt>
                <c:pt idx="117">
                  <c:v>27.42649831446899</c:v>
                </c:pt>
                <c:pt idx="118">
                  <c:v>27.58582304946518</c:v>
                </c:pt>
                <c:pt idx="119">
                  <c:v>27.729493250468689</c:v>
                </c:pt>
                <c:pt idx="120">
                  <c:v>27.892946204611789</c:v>
                </c:pt>
                <c:pt idx="121">
                  <c:v>28.04442323588318</c:v>
                </c:pt>
                <c:pt idx="122">
                  <c:v>28.221936659199891</c:v>
                </c:pt>
                <c:pt idx="123">
                  <c:v>28.426017829501593</c:v>
                </c:pt>
                <c:pt idx="124">
                  <c:v>28.637088360933198</c:v>
                </c:pt>
                <c:pt idx="125">
                  <c:v>28.830665052811611</c:v>
                </c:pt>
                <c:pt idx="126">
                  <c:v>29.0408363681914</c:v>
                </c:pt>
                <c:pt idx="127">
                  <c:v>29.238418658846001</c:v>
                </c:pt>
                <c:pt idx="128">
                  <c:v>29.418834097602598</c:v>
                </c:pt>
                <c:pt idx="129">
                  <c:v>29.582327925202588</c:v>
                </c:pt>
                <c:pt idx="130">
                  <c:v>29.731843030542802</c:v>
                </c:pt>
                <c:pt idx="131">
                  <c:v>29.927463395266191</c:v>
                </c:pt>
                <c:pt idx="132">
                  <c:v>30.189339633624485</c:v>
                </c:pt>
                <c:pt idx="133">
                  <c:v>30.440711393559489</c:v>
                </c:pt>
                <c:pt idx="134">
                  <c:v>30.674303199742997</c:v>
                </c:pt>
                <c:pt idx="135">
                  <c:v>30.888480113899</c:v>
                </c:pt>
                <c:pt idx="136">
                  <c:v>31.08287427491538</c:v>
                </c:pt>
                <c:pt idx="137">
                  <c:v>31.2580987846457</c:v>
                </c:pt>
                <c:pt idx="138">
                  <c:v>31.414889365314114</c:v>
                </c:pt>
                <c:pt idx="139">
                  <c:v>31.554226979886199</c:v>
                </c:pt>
                <c:pt idx="140">
                  <c:v>31.6770108444138</c:v>
                </c:pt>
                <c:pt idx="141">
                  <c:v>31.784712403345278</c:v>
                </c:pt>
                <c:pt idx="142">
                  <c:v>31.878721354215291</c:v>
                </c:pt>
                <c:pt idx="143">
                  <c:v>31.958588088997889</c:v>
                </c:pt>
                <c:pt idx="144">
                  <c:v>32.027378116960612</c:v>
                </c:pt>
                <c:pt idx="145">
                  <c:v>32.087257731319077</c:v>
                </c:pt>
                <c:pt idx="146">
                  <c:v>32.135120549349011</c:v>
                </c:pt>
                <c:pt idx="147">
                  <c:v>32.172928496981513</c:v>
                </c:pt>
                <c:pt idx="148">
                  <c:v>32.20227563903574</c:v>
                </c:pt>
                <c:pt idx="149">
                  <c:v>32.221159176123521</c:v>
                </c:pt>
                <c:pt idx="150">
                  <c:v>32.229865222443202</c:v>
                </c:pt>
                <c:pt idx="151">
                  <c:v>32.228966006391403</c:v>
                </c:pt>
                <c:pt idx="152">
                  <c:v>32.218952009450923</c:v>
                </c:pt>
                <c:pt idx="153">
                  <c:v>32.205177654475612</c:v>
                </c:pt>
                <c:pt idx="154">
                  <c:v>32.207711808803403</c:v>
                </c:pt>
                <c:pt idx="155">
                  <c:v>32.221813151433899</c:v>
                </c:pt>
                <c:pt idx="156">
                  <c:v>32.226104864408413</c:v>
                </c:pt>
                <c:pt idx="157">
                  <c:v>32.222140139089134</c:v>
                </c:pt>
                <c:pt idx="158">
                  <c:v>32.219033756364702</c:v>
                </c:pt>
                <c:pt idx="159">
                  <c:v>32.240001839754399</c:v>
                </c:pt>
                <c:pt idx="160">
                  <c:v>32.262727481790797</c:v>
                </c:pt>
                <c:pt idx="161">
                  <c:v>32.341490633237058</c:v>
                </c:pt>
                <c:pt idx="162">
                  <c:v>32.417065655045157</c:v>
                </c:pt>
                <c:pt idx="163">
                  <c:v>32.480542133610896</c:v>
                </c:pt>
                <c:pt idx="164">
                  <c:v>32.537928467098467</c:v>
                </c:pt>
                <c:pt idx="165">
                  <c:v>32.596704498120722</c:v>
                </c:pt>
                <c:pt idx="166">
                  <c:v>32.649308637151023</c:v>
                </c:pt>
                <c:pt idx="167">
                  <c:v>32.739516356529343</c:v>
                </c:pt>
                <c:pt idx="168">
                  <c:v>32.823797424657094</c:v>
                </c:pt>
                <c:pt idx="169">
                  <c:v>32.905748705741594</c:v>
                </c:pt>
                <c:pt idx="170">
                  <c:v>32.976459786178602</c:v>
                </c:pt>
                <c:pt idx="171">
                  <c:v>33.034336601149001</c:v>
                </c:pt>
                <c:pt idx="172">
                  <c:v>33.079747011764894</c:v>
                </c:pt>
                <c:pt idx="173">
                  <c:v>33.113263246422903</c:v>
                </c:pt>
                <c:pt idx="174">
                  <c:v>33.135539280433413</c:v>
                </c:pt>
                <c:pt idx="175">
                  <c:v>33.147188215649898</c:v>
                </c:pt>
                <c:pt idx="176">
                  <c:v>33.148782280469021</c:v>
                </c:pt>
                <c:pt idx="177">
                  <c:v>33.140811956373504</c:v>
                </c:pt>
                <c:pt idx="178">
                  <c:v>33.1238085983031</c:v>
                </c:pt>
                <c:pt idx="179">
                  <c:v>33.098221814283697</c:v>
                </c:pt>
                <c:pt idx="180">
                  <c:v>33.064542085798095</c:v>
                </c:pt>
                <c:pt idx="181">
                  <c:v>33.023178147415322</c:v>
                </c:pt>
                <c:pt idx="182">
                  <c:v>32.9745387337043</c:v>
                </c:pt>
                <c:pt idx="183">
                  <c:v>32.921934594673999</c:v>
                </c:pt>
                <c:pt idx="184">
                  <c:v>32.862749829082802</c:v>
                </c:pt>
                <c:pt idx="185">
                  <c:v>32.797352298042824</c:v>
                </c:pt>
                <c:pt idx="186">
                  <c:v>32.726641217605803</c:v>
                </c:pt>
                <c:pt idx="187">
                  <c:v>32.682661377981397</c:v>
                </c:pt>
                <c:pt idx="188">
                  <c:v>32.638681538356998</c:v>
                </c:pt>
                <c:pt idx="189">
                  <c:v>32.607168103087098</c:v>
                </c:pt>
                <c:pt idx="190">
                  <c:v>32.571281207928905</c:v>
                </c:pt>
                <c:pt idx="191">
                  <c:v>32.532410550416998</c:v>
                </c:pt>
                <c:pt idx="192">
                  <c:v>32.492599803396395</c:v>
                </c:pt>
                <c:pt idx="193">
                  <c:v>32.447965988461597</c:v>
                </c:pt>
                <c:pt idx="194">
                  <c:v>32.396506306224502</c:v>
                </c:pt>
                <c:pt idx="195">
                  <c:v>32.338588617797178</c:v>
                </c:pt>
                <c:pt idx="196">
                  <c:v>32.2745807842918</c:v>
                </c:pt>
                <c:pt idx="197">
                  <c:v>32.204768919906599</c:v>
                </c:pt>
                <c:pt idx="198">
                  <c:v>32.172805876610802</c:v>
                </c:pt>
                <c:pt idx="199">
                  <c:v>32.148486169755294</c:v>
                </c:pt>
                <c:pt idx="200">
                  <c:v>32.116441379545677</c:v>
                </c:pt>
                <c:pt idx="201">
                  <c:v>32.077202860921716</c:v>
                </c:pt>
                <c:pt idx="202">
                  <c:v>32.039313166375422</c:v>
                </c:pt>
                <c:pt idx="203">
                  <c:v>31.994883718725099</c:v>
                </c:pt>
                <c:pt idx="204">
                  <c:v>31.943832771056989</c:v>
                </c:pt>
                <c:pt idx="205">
                  <c:v>31.886405564112501</c:v>
                </c:pt>
                <c:pt idx="206">
                  <c:v>31.822929085546789</c:v>
                </c:pt>
                <c:pt idx="207">
                  <c:v>31.753771196472005</c:v>
                </c:pt>
                <c:pt idx="208">
                  <c:v>31.679218011086398</c:v>
                </c:pt>
                <c:pt idx="209">
                  <c:v>31.6205646004349</c:v>
                </c:pt>
                <c:pt idx="210">
                  <c:v>31.561338961386802</c:v>
                </c:pt>
                <c:pt idx="211">
                  <c:v>31.498148597019402</c:v>
                </c:pt>
                <c:pt idx="212">
                  <c:v>31.432015343755189</c:v>
                </c:pt>
                <c:pt idx="213">
                  <c:v>31.360445920723283</c:v>
                </c:pt>
                <c:pt idx="214">
                  <c:v>31.278985121121597</c:v>
                </c:pt>
                <c:pt idx="215">
                  <c:v>31.192660380148791</c:v>
                </c:pt>
                <c:pt idx="216">
                  <c:v>31.1017578120032</c:v>
                </c:pt>
                <c:pt idx="217">
                  <c:v>31.006563530883088</c:v>
                </c:pt>
                <c:pt idx="218">
                  <c:v>30.909775184943889</c:v>
                </c:pt>
                <c:pt idx="219">
                  <c:v>30.812864218633997</c:v>
                </c:pt>
                <c:pt idx="220">
                  <c:v>30.731526039402986</c:v>
                </c:pt>
                <c:pt idx="221">
                  <c:v>30.645896147197501</c:v>
                </c:pt>
                <c:pt idx="222">
                  <c:v>30.555770174732988</c:v>
                </c:pt>
                <c:pt idx="223">
                  <c:v>30.467769622027284</c:v>
                </c:pt>
                <c:pt idx="224">
                  <c:v>30.41152774533289</c:v>
                </c:pt>
                <c:pt idx="225">
                  <c:v>30.409770186686199</c:v>
                </c:pt>
                <c:pt idx="226">
                  <c:v>30.438872087999002</c:v>
                </c:pt>
                <c:pt idx="227">
                  <c:v>30.464009263992487</c:v>
                </c:pt>
                <c:pt idx="228">
                  <c:v>30.480971748605999</c:v>
                </c:pt>
                <c:pt idx="229">
                  <c:v>30.488574211589381</c:v>
                </c:pt>
                <c:pt idx="230">
                  <c:v>30.486980146770289</c:v>
                </c:pt>
                <c:pt idx="231">
                  <c:v>30.476720909088389</c:v>
                </c:pt>
                <c:pt idx="232">
                  <c:v>30.458286980026489</c:v>
                </c:pt>
                <c:pt idx="233">
                  <c:v>30.432046220696702</c:v>
                </c:pt>
                <c:pt idx="234">
                  <c:v>30.398489112581792</c:v>
                </c:pt>
                <c:pt idx="235">
                  <c:v>30.358351377906001</c:v>
                </c:pt>
                <c:pt idx="236">
                  <c:v>30.312695726548711</c:v>
                </c:pt>
                <c:pt idx="237">
                  <c:v>30.260745562828788</c:v>
                </c:pt>
                <c:pt idx="238">
                  <c:v>30.202827874401489</c:v>
                </c:pt>
                <c:pt idx="239">
                  <c:v>30.139228775465099</c:v>
                </c:pt>
                <c:pt idx="240">
                  <c:v>30.070275253674797</c:v>
                </c:pt>
                <c:pt idx="241">
                  <c:v>29.99629429668579</c:v>
                </c:pt>
                <c:pt idx="242">
                  <c:v>29.933430919973585</c:v>
                </c:pt>
                <c:pt idx="243">
                  <c:v>29.866398450657613</c:v>
                </c:pt>
                <c:pt idx="244">
                  <c:v>29.7942567992291</c:v>
                </c:pt>
                <c:pt idx="245">
                  <c:v>29.7160250027225</c:v>
                </c:pt>
                <c:pt idx="246">
                  <c:v>29.633215379043097</c:v>
                </c:pt>
                <c:pt idx="247">
                  <c:v>29.546073168932299</c:v>
                </c:pt>
                <c:pt idx="248">
                  <c:v>29.454925360045298</c:v>
                </c:pt>
                <c:pt idx="249">
                  <c:v>29.359894572752797</c:v>
                </c:pt>
                <c:pt idx="250">
                  <c:v>29.261226047796189</c:v>
                </c:pt>
                <c:pt idx="251">
                  <c:v>29.159165025916923</c:v>
                </c:pt>
                <c:pt idx="252">
                  <c:v>29.053834127485612</c:v>
                </c:pt>
                <c:pt idx="253">
                  <c:v>28.945396846329871</c:v>
                </c:pt>
                <c:pt idx="254">
                  <c:v>28.834098423191207</c:v>
                </c:pt>
                <c:pt idx="255">
                  <c:v>28.72010235189709</c:v>
                </c:pt>
                <c:pt idx="256">
                  <c:v>28.6035312528183</c:v>
                </c:pt>
                <c:pt idx="257">
                  <c:v>28.484957354351401</c:v>
                </c:pt>
                <c:pt idx="258">
                  <c:v>28.392338101015987</c:v>
                </c:pt>
                <c:pt idx="259">
                  <c:v>28.299310113111602</c:v>
                </c:pt>
                <c:pt idx="260">
                  <c:v>28.213394106707799</c:v>
                </c:pt>
                <c:pt idx="261">
                  <c:v>28.124698705234813</c:v>
                </c:pt>
                <c:pt idx="262">
                  <c:v>28.035553695735889</c:v>
                </c:pt>
                <c:pt idx="263">
                  <c:v>27.958384609108688</c:v>
                </c:pt>
                <c:pt idx="264">
                  <c:v>27.901243516362488</c:v>
                </c:pt>
                <c:pt idx="265">
                  <c:v>27.843489321762789</c:v>
                </c:pt>
                <c:pt idx="266">
                  <c:v>27.78205651604209</c:v>
                </c:pt>
                <c:pt idx="267">
                  <c:v>27.720664583778284</c:v>
                </c:pt>
                <c:pt idx="268">
                  <c:v>27.65592102804872</c:v>
                </c:pt>
                <c:pt idx="269">
                  <c:v>27.603439509389084</c:v>
                </c:pt>
                <c:pt idx="270">
                  <c:v>27.5554949444454</c:v>
                </c:pt>
                <c:pt idx="271">
                  <c:v>27.503381286897902</c:v>
                </c:pt>
                <c:pt idx="272">
                  <c:v>27.446199320694792</c:v>
                </c:pt>
                <c:pt idx="273">
                  <c:v>27.38419428657749</c:v>
                </c:pt>
                <c:pt idx="274">
                  <c:v>27.317570551830514</c:v>
                </c:pt>
                <c:pt idx="275">
                  <c:v>27.2529904899285</c:v>
                </c:pt>
                <c:pt idx="276">
                  <c:v>27.21264838796818</c:v>
                </c:pt>
                <c:pt idx="277">
                  <c:v>27.179009532939492</c:v>
                </c:pt>
                <c:pt idx="278">
                  <c:v>27.1395257735741</c:v>
                </c:pt>
                <c:pt idx="279">
                  <c:v>27.096281656173886</c:v>
                </c:pt>
                <c:pt idx="280">
                  <c:v>27.048296217773277</c:v>
                </c:pt>
                <c:pt idx="281">
                  <c:v>26.995201597260181</c:v>
                </c:pt>
                <c:pt idx="282">
                  <c:v>26.937324782289799</c:v>
                </c:pt>
                <c:pt idx="283">
                  <c:v>26.874870140146616</c:v>
                </c:pt>
                <c:pt idx="284">
                  <c:v>26.821898140004208</c:v>
                </c:pt>
                <c:pt idx="285">
                  <c:v>26.768640025663483</c:v>
                </c:pt>
                <c:pt idx="286">
                  <c:v>26.710681463779299</c:v>
                </c:pt>
                <c:pt idx="287">
                  <c:v>26.64859468274819</c:v>
                </c:pt>
                <c:pt idx="288">
                  <c:v>26.604287855468598</c:v>
                </c:pt>
                <c:pt idx="289">
                  <c:v>26.557324253490513</c:v>
                </c:pt>
                <c:pt idx="290">
                  <c:v>26.516573416961187</c:v>
                </c:pt>
                <c:pt idx="291">
                  <c:v>26.514284503374803</c:v>
                </c:pt>
                <c:pt idx="292">
                  <c:v>26.515224592883499</c:v>
                </c:pt>
                <c:pt idx="293">
                  <c:v>26.559408799792411</c:v>
                </c:pt>
                <c:pt idx="294">
                  <c:v>26.669358398853397</c:v>
                </c:pt>
                <c:pt idx="295">
                  <c:v>26.775792880620973</c:v>
                </c:pt>
                <c:pt idx="296">
                  <c:v>26.871722883965273</c:v>
                </c:pt>
                <c:pt idx="297">
                  <c:v>26.956453560118987</c:v>
                </c:pt>
                <c:pt idx="298">
                  <c:v>27.029903162168303</c:v>
                </c:pt>
                <c:pt idx="299">
                  <c:v>27.092235183940787</c:v>
                </c:pt>
                <c:pt idx="300">
                  <c:v>27.143858360005513</c:v>
                </c:pt>
                <c:pt idx="301">
                  <c:v>27.18526317184519</c:v>
                </c:pt>
                <c:pt idx="302">
                  <c:v>27.216899227485801</c:v>
                </c:pt>
                <c:pt idx="303">
                  <c:v>27.239338755323889</c:v>
                </c:pt>
                <c:pt idx="304">
                  <c:v>27.254543681290702</c:v>
                </c:pt>
                <c:pt idx="305">
                  <c:v>27.298155659803001</c:v>
                </c:pt>
                <c:pt idx="306">
                  <c:v>27.34863437907449</c:v>
                </c:pt>
                <c:pt idx="307">
                  <c:v>27.44084489784089</c:v>
                </c:pt>
                <c:pt idx="308">
                  <c:v>27.573234024739989</c:v>
                </c:pt>
                <c:pt idx="309">
                  <c:v>27.702680262742284</c:v>
                </c:pt>
                <c:pt idx="310">
                  <c:v>27.8214176550368</c:v>
                </c:pt>
                <c:pt idx="311">
                  <c:v>27.928955720140706</c:v>
                </c:pt>
                <c:pt idx="312">
                  <c:v>28.02594843336438</c:v>
                </c:pt>
                <c:pt idx="313">
                  <c:v>28.167574961522902</c:v>
                </c:pt>
                <c:pt idx="314">
                  <c:v>28.327553671829499</c:v>
                </c:pt>
                <c:pt idx="315">
                  <c:v>28.48181009817009</c:v>
                </c:pt>
                <c:pt idx="316">
                  <c:v>28.62225129607851</c:v>
                </c:pt>
                <c:pt idx="317">
                  <c:v>28.748877265554697</c:v>
                </c:pt>
                <c:pt idx="318">
                  <c:v>28.861974120797012</c:v>
                </c:pt>
                <c:pt idx="319">
                  <c:v>28.969430438987082</c:v>
                </c:pt>
                <c:pt idx="320">
                  <c:v>29.085061448557187</c:v>
                </c:pt>
                <c:pt idx="321">
                  <c:v>29.22452168349999</c:v>
                </c:pt>
                <c:pt idx="322">
                  <c:v>29.368437125244892</c:v>
                </c:pt>
                <c:pt idx="323">
                  <c:v>29.506303295368593</c:v>
                </c:pt>
                <c:pt idx="324">
                  <c:v>29.638447181526288</c:v>
                </c:pt>
                <c:pt idx="325">
                  <c:v>29.764296555321373</c:v>
                </c:pt>
                <c:pt idx="326">
                  <c:v>29.891862614306298</c:v>
                </c:pt>
                <c:pt idx="327">
                  <c:v>30.006839648565983</c:v>
                </c:pt>
                <c:pt idx="328">
                  <c:v>30.108451062419398</c:v>
                </c:pt>
                <c:pt idx="329">
                  <c:v>30.204912420703401</c:v>
                </c:pt>
                <c:pt idx="330">
                  <c:v>30.334276911791903</c:v>
                </c:pt>
                <c:pt idx="331">
                  <c:v>30.48534520849428</c:v>
                </c:pt>
                <c:pt idx="332">
                  <c:v>30.640378230515989</c:v>
                </c:pt>
                <c:pt idx="333">
                  <c:v>30.7849885210282</c:v>
                </c:pt>
                <c:pt idx="334">
                  <c:v>30.914679999771884</c:v>
                </c:pt>
                <c:pt idx="335">
                  <c:v>31.031332845764492</c:v>
                </c:pt>
                <c:pt idx="336">
                  <c:v>31.132126790479902</c:v>
                </c:pt>
                <c:pt idx="337">
                  <c:v>31.221803154918508</c:v>
                </c:pt>
                <c:pt idx="338">
                  <c:v>31.29913573537328</c:v>
                </c:pt>
                <c:pt idx="339">
                  <c:v>31.366045584318602</c:v>
                </c:pt>
                <c:pt idx="340">
                  <c:v>31.428827214116989</c:v>
                </c:pt>
                <c:pt idx="341">
                  <c:v>31.480450390181684</c:v>
                </c:pt>
                <c:pt idx="342">
                  <c:v>31.526187788452805</c:v>
                </c:pt>
                <c:pt idx="343">
                  <c:v>31.561584202128181</c:v>
                </c:pt>
                <c:pt idx="344">
                  <c:v>31.586680504664784</c:v>
                </c:pt>
                <c:pt idx="345">
                  <c:v>31.606095396692311</c:v>
                </c:pt>
                <c:pt idx="346">
                  <c:v>31.627063480082011</c:v>
                </c:pt>
                <c:pt idx="347">
                  <c:v>31.638916782582999</c:v>
                </c:pt>
                <c:pt idx="348">
                  <c:v>31.641696177652197</c:v>
                </c:pt>
                <c:pt idx="349">
                  <c:v>31.635728652944792</c:v>
                </c:pt>
                <c:pt idx="350">
                  <c:v>31.621586436857399</c:v>
                </c:pt>
                <c:pt idx="351">
                  <c:v>31.599596517045189</c:v>
                </c:pt>
                <c:pt idx="352">
                  <c:v>31.57020850153409</c:v>
                </c:pt>
                <c:pt idx="353">
                  <c:v>31.537918470583097</c:v>
                </c:pt>
                <c:pt idx="354">
                  <c:v>31.528681069323689</c:v>
                </c:pt>
                <c:pt idx="355">
                  <c:v>31.54200581627309</c:v>
                </c:pt>
                <c:pt idx="356">
                  <c:v>31.557660350265802</c:v>
                </c:pt>
                <c:pt idx="357">
                  <c:v>31.571843439810113</c:v>
                </c:pt>
                <c:pt idx="358">
                  <c:v>31.577483976862286</c:v>
                </c:pt>
                <c:pt idx="359">
                  <c:v>31.574786328706899</c:v>
                </c:pt>
                <c:pt idx="360">
                  <c:v>31.56411835645601</c:v>
                </c:pt>
                <c:pt idx="361">
                  <c:v>31.545929668135489</c:v>
                </c:pt>
                <c:pt idx="362">
                  <c:v>31.520465504486797</c:v>
                </c:pt>
                <c:pt idx="363">
                  <c:v>31.48809372662198</c:v>
                </c:pt>
                <c:pt idx="364">
                  <c:v>31.449100448739379</c:v>
                </c:pt>
                <c:pt idx="365">
                  <c:v>31.40646943319269</c:v>
                </c:pt>
                <c:pt idx="366">
                  <c:v>31.377858013362708</c:v>
                </c:pt>
                <c:pt idx="367">
                  <c:v>31.379942559664599</c:v>
                </c:pt>
                <c:pt idx="368">
                  <c:v>31.415298099883099</c:v>
                </c:pt>
                <c:pt idx="369">
                  <c:v>31.458419596912588</c:v>
                </c:pt>
                <c:pt idx="370">
                  <c:v>31.49299854145</c:v>
                </c:pt>
                <c:pt idx="371">
                  <c:v>31.517808729788317</c:v>
                </c:pt>
                <c:pt idx="372">
                  <c:v>31.533258896496516</c:v>
                </c:pt>
                <c:pt idx="373">
                  <c:v>31.539798649600513</c:v>
                </c:pt>
                <c:pt idx="374">
                  <c:v>31.537714103298612</c:v>
                </c:pt>
                <c:pt idx="375">
                  <c:v>31.527454865616708</c:v>
                </c:pt>
                <c:pt idx="376">
                  <c:v>31.509388797666901</c:v>
                </c:pt>
                <c:pt idx="377">
                  <c:v>31.48388376056128</c:v>
                </c:pt>
                <c:pt idx="378">
                  <c:v>31.451266741955102</c:v>
                </c:pt>
                <c:pt idx="379">
                  <c:v>31.411905602960413</c:v>
                </c:pt>
                <c:pt idx="380">
                  <c:v>31.366658686172087</c:v>
                </c:pt>
                <c:pt idx="381">
                  <c:v>31.325539988530682</c:v>
                </c:pt>
                <c:pt idx="382">
                  <c:v>31.281519275449376</c:v>
                </c:pt>
                <c:pt idx="383">
                  <c:v>31.231326670376184</c:v>
                </c:pt>
                <c:pt idx="384">
                  <c:v>31.175125667138701</c:v>
                </c:pt>
                <c:pt idx="385">
                  <c:v>31.113202379935188</c:v>
                </c:pt>
                <c:pt idx="386">
                  <c:v>31.045842922963978</c:v>
                </c:pt>
                <c:pt idx="387">
                  <c:v>30.973333410423379</c:v>
                </c:pt>
                <c:pt idx="388">
                  <c:v>30.895919083054803</c:v>
                </c:pt>
                <c:pt idx="389">
                  <c:v>30.813845181599611</c:v>
                </c:pt>
                <c:pt idx="390">
                  <c:v>30.734877662868811</c:v>
                </c:pt>
                <c:pt idx="391">
                  <c:v>30.718446533194978</c:v>
                </c:pt>
                <c:pt idx="392">
                  <c:v>30.788340144493979</c:v>
                </c:pt>
                <c:pt idx="393">
                  <c:v>30.910265666426714</c:v>
                </c:pt>
                <c:pt idx="394">
                  <c:v>31.041060728506711</c:v>
                </c:pt>
                <c:pt idx="395">
                  <c:v>31.189758364708897</c:v>
                </c:pt>
                <c:pt idx="396">
                  <c:v>31.326684445323888</c:v>
                </c:pt>
                <c:pt idx="397">
                  <c:v>31.451634603067184</c:v>
                </c:pt>
                <c:pt idx="398">
                  <c:v>31.590563483070291</c:v>
                </c:pt>
                <c:pt idx="399">
                  <c:v>31.765501878602283</c:v>
                </c:pt>
                <c:pt idx="400">
                  <c:v>31.92813736360738</c:v>
                </c:pt>
                <c:pt idx="401">
                  <c:v>32.076998493637184</c:v>
                </c:pt>
                <c:pt idx="402">
                  <c:v>32.212167015605495</c:v>
                </c:pt>
                <c:pt idx="403">
                  <c:v>32.333806423339894</c:v>
                </c:pt>
                <c:pt idx="404">
                  <c:v>32.467871361971902</c:v>
                </c:pt>
                <c:pt idx="405">
                  <c:v>32.683683214403899</c:v>
                </c:pt>
                <c:pt idx="406">
                  <c:v>33.010793489974596</c:v>
                </c:pt>
                <c:pt idx="407">
                  <c:v>33.428234105294294</c:v>
                </c:pt>
                <c:pt idx="408">
                  <c:v>33.866561057089896</c:v>
                </c:pt>
                <c:pt idx="409">
                  <c:v>34.294342657005302</c:v>
                </c:pt>
                <c:pt idx="410">
                  <c:v>34.698989880315303</c:v>
                </c:pt>
                <c:pt idx="411">
                  <c:v>35.090230609762095</c:v>
                </c:pt>
                <c:pt idx="412">
                  <c:v>35.475544687958397</c:v>
                </c:pt>
                <c:pt idx="413">
                  <c:v>35.8313481302729</c:v>
                </c:pt>
                <c:pt idx="414">
                  <c:v>36.158785393498803</c:v>
                </c:pt>
                <c:pt idx="415">
                  <c:v>36.479396789422395</c:v>
                </c:pt>
                <c:pt idx="416">
                  <c:v>36.868471225653494</c:v>
                </c:pt>
                <c:pt idx="417">
                  <c:v>37.294536140379144</c:v>
                </c:pt>
                <c:pt idx="418">
                  <c:v>37.709156487172699</c:v>
                </c:pt>
                <c:pt idx="419">
                  <c:v>38.107100463551099</c:v>
                </c:pt>
                <c:pt idx="420">
                  <c:v>38.503940856593196</c:v>
                </c:pt>
                <c:pt idx="421">
                  <c:v>38.910876993489595</c:v>
                </c:pt>
                <c:pt idx="422">
                  <c:v>39.307799133445478</c:v>
                </c:pt>
                <c:pt idx="423">
                  <c:v>39.744736387706496</c:v>
                </c:pt>
                <c:pt idx="424">
                  <c:v>40.210489429081974</c:v>
                </c:pt>
                <c:pt idx="425">
                  <c:v>40.686706075423899</c:v>
                </c:pt>
                <c:pt idx="426">
                  <c:v>41.144039184678</c:v>
                </c:pt>
                <c:pt idx="427">
                  <c:v>41.564218321610007</c:v>
                </c:pt>
                <c:pt idx="428">
                  <c:v>41.946385143625001</c:v>
                </c:pt>
                <c:pt idx="429">
                  <c:v>42.292992058137024</c:v>
                </c:pt>
                <c:pt idx="430">
                  <c:v>42.606082737991002</c:v>
                </c:pt>
                <c:pt idx="431">
                  <c:v>42.895058078274012</c:v>
                </c:pt>
                <c:pt idx="432">
                  <c:v>42.926939374656001</c:v>
                </c:pt>
                <c:pt idx="433">
                  <c:v>43.169318974073043</c:v>
                </c:pt>
                <c:pt idx="434">
                  <c:v>43.384313357366977</c:v>
                </c:pt>
                <c:pt idx="435">
                  <c:v>43.572739993676002</c:v>
                </c:pt>
                <c:pt idx="436">
                  <c:v>43.747678389207998</c:v>
                </c:pt>
                <c:pt idx="437">
                  <c:v>43.910354747669999</c:v>
                </c:pt>
                <c:pt idx="438">
                  <c:v>43.604212555488999</c:v>
                </c:pt>
                <c:pt idx="439">
                  <c:v>43.727650395327011</c:v>
                </c:pt>
                <c:pt idx="440">
                  <c:v>43.829016568439002</c:v>
                </c:pt>
                <c:pt idx="441">
                  <c:v>43.910354747669999</c:v>
                </c:pt>
                <c:pt idx="442">
                  <c:v>43.583367092469999</c:v>
                </c:pt>
                <c:pt idx="443">
                  <c:v>43.681463389029993</c:v>
                </c:pt>
                <c:pt idx="444">
                  <c:v>43.788551846108042</c:v>
                </c:pt>
                <c:pt idx="445">
                  <c:v>43.910354747669999</c:v>
                </c:pt>
                <c:pt idx="446">
                  <c:v>43.647129685233978</c:v>
                </c:pt>
                <c:pt idx="447">
                  <c:v>43.736233821276002</c:v>
                </c:pt>
                <c:pt idx="448">
                  <c:v>43.806127432575003</c:v>
                </c:pt>
                <c:pt idx="449">
                  <c:v>43.857219253699967</c:v>
                </c:pt>
                <c:pt idx="450">
                  <c:v>43.891144222927011</c:v>
                </c:pt>
                <c:pt idx="451">
                  <c:v>43.908311074825022</c:v>
                </c:pt>
                <c:pt idx="452">
                  <c:v>43.910354747669999</c:v>
                </c:pt>
                <c:pt idx="453">
                  <c:v>43.897683976030997</c:v>
                </c:pt>
                <c:pt idx="454">
                  <c:v>43.875612309305012</c:v>
                </c:pt>
                <c:pt idx="455">
                  <c:v>43.876021043873997</c:v>
                </c:pt>
                <c:pt idx="456">
                  <c:v>43.864167741372995</c:v>
                </c:pt>
                <c:pt idx="457">
                  <c:v>43.837599994388</c:v>
                </c:pt>
                <c:pt idx="458">
                  <c:v>43.820841877058996</c:v>
                </c:pt>
                <c:pt idx="459">
                  <c:v>43.261284252097994</c:v>
                </c:pt>
                <c:pt idx="460">
                  <c:v>43.352432060985002</c:v>
                </c:pt>
                <c:pt idx="461">
                  <c:v>43.432544036509022</c:v>
                </c:pt>
                <c:pt idx="462">
                  <c:v>43.499985240394011</c:v>
                </c:pt>
                <c:pt idx="463">
                  <c:v>43.553938203502</c:v>
                </c:pt>
                <c:pt idx="464">
                  <c:v>43.592767987557011</c:v>
                </c:pt>
                <c:pt idx="465">
                  <c:v>43.616474592559001</c:v>
                </c:pt>
                <c:pt idx="466">
                  <c:v>43.643042339544003</c:v>
                </c:pt>
                <c:pt idx="467">
                  <c:v>43.659391722304001</c:v>
                </c:pt>
                <c:pt idx="468">
                  <c:v>43.661844129717977</c:v>
                </c:pt>
                <c:pt idx="469">
                  <c:v>43.649990827216996</c:v>
                </c:pt>
                <c:pt idx="470">
                  <c:v>43.670836290236004</c:v>
                </c:pt>
                <c:pt idx="471">
                  <c:v>43.715797092826008</c:v>
                </c:pt>
                <c:pt idx="472">
                  <c:v>43.754218142312006</c:v>
                </c:pt>
                <c:pt idx="473">
                  <c:v>43.786099438693995</c:v>
                </c:pt>
                <c:pt idx="474">
                  <c:v>43.804492494298984</c:v>
                </c:pt>
                <c:pt idx="475">
                  <c:v>43.808171105420001</c:v>
                </c:pt>
                <c:pt idx="476">
                  <c:v>43.826155426456012</c:v>
                </c:pt>
                <c:pt idx="477">
                  <c:v>43.851905704302979</c:v>
                </c:pt>
                <c:pt idx="478">
                  <c:v>43.867028883355999</c:v>
                </c:pt>
                <c:pt idx="479">
                  <c:v>43.866620148787</c:v>
                </c:pt>
                <c:pt idx="480">
                  <c:v>43.852314438872</c:v>
                </c:pt>
                <c:pt idx="481">
                  <c:v>43.824520488180006</c:v>
                </c:pt>
                <c:pt idx="482">
                  <c:v>43.783647031279997</c:v>
                </c:pt>
                <c:pt idx="483">
                  <c:v>43.730920271879022</c:v>
                </c:pt>
                <c:pt idx="484">
                  <c:v>43.666340209977022</c:v>
                </c:pt>
                <c:pt idx="485">
                  <c:v>43.623831814801022</c:v>
                </c:pt>
                <c:pt idx="486">
                  <c:v>43.612387246869012</c:v>
                </c:pt>
                <c:pt idx="487">
                  <c:v>43.596855333246999</c:v>
                </c:pt>
                <c:pt idx="488">
                  <c:v>43.568243913417</c:v>
                </c:pt>
                <c:pt idx="489">
                  <c:v>43.526961721947998</c:v>
                </c:pt>
                <c:pt idx="490">
                  <c:v>43.518378295999021</c:v>
                </c:pt>
                <c:pt idx="491">
                  <c:v>43.507342462635997</c:v>
                </c:pt>
                <c:pt idx="492">
                  <c:v>43.484862061340948</c:v>
                </c:pt>
                <c:pt idx="493">
                  <c:v>43.451345826682996</c:v>
                </c:pt>
                <c:pt idx="494">
                  <c:v>43.406385024092998</c:v>
                </c:pt>
                <c:pt idx="495">
                  <c:v>43.351614591846939</c:v>
                </c:pt>
                <c:pt idx="496">
                  <c:v>43.355701937536999</c:v>
                </c:pt>
                <c:pt idx="497">
                  <c:v>43.399845270989012</c:v>
                </c:pt>
                <c:pt idx="498">
                  <c:v>43.454206968665972</c:v>
                </c:pt>
                <c:pt idx="499">
                  <c:v>43.537180086173002</c:v>
                </c:pt>
                <c:pt idx="500">
                  <c:v>43.609117370317001</c:v>
                </c:pt>
                <c:pt idx="501">
                  <c:v>43.668792617391013</c:v>
                </c:pt>
                <c:pt idx="502">
                  <c:v>43.770976259640996</c:v>
                </c:pt>
                <c:pt idx="503">
                  <c:v>43.910354747669999</c:v>
                </c:pt>
                <c:pt idx="504">
                  <c:v>43.187712029678003</c:v>
                </c:pt>
                <c:pt idx="505">
                  <c:v>43.315645949775003</c:v>
                </c:pt>
                <c:pt idx="506">
                  <c:v>43.470147616856998</c:v>
                </c:pt>
                <c:pt idx="507">
                  <c:v>43.636093851871003</c:v>
                </c:pt>
                <c:pt idx="508">
                  <c:v>43.783238296711012</c:v>
                </c:pt>
                <c:pt idx="509">
                  <c:v>43.910354747669999</c:v>
                </c:pt>
                <c:pt idx="510">
                  <c:v>43.514699684877996</c:v>
                </c:pt>
                <c:pt idx="511">
                  <c:v>43.607073697471996</c:v>
                </c:pt>
                <c:pt idx="512">
                  <c:v>43.680645919892001</c:v>
                </c:pt>
                <c:pt idx="513">
                  <c:v>43.735416352138024</c:v>
                </c:pt>
                <c:pt idx="514">
                  <c:v>43.779559685590002</c:v>
                </c:pt>
                <c:pt idx="515">
                  <c:v>43.910354747669999</c:v>
                </c:pt>
                <c:pt idx="516">
                  <c:v>43.910354747669999</c:v>
                </c:pt>
                <c:pt idx="517">
                  <c:v>43.586636969021995</c:v>
                </c:pt>
                <c:pt idx="518">
                  <c:v>43.685959469288996</c:v>
                </c:pt>
                <c:pt idx="519">
                  <c:v>43.765662710244001</c:v>
                </c:pt>
                <c:pt idx="520">
                  <c:v>43.827381630162996</c:v>
                </c:pt>
                <c:pt idx="521">
                  <c:v>43.871524963614966</c:v>
                </c:pt>
                <c:pt idx="522">
                  <c:v>43.898910179738003</c:v>
                </c:pt>
                <c:pt idx="523">
                  <c:v>43.910354747669999</c:v>
                </c:pt>
                <c:pt idx="524">
                  <c:v>43.907084871117966</c:v>
                </c:pt>
                <c:pt idx="525">
                  <c:v>43.889918019219998</c:v>
                </c:pt>
                <c:pt idx="526">
                  <c:v>43.859262926545</c:v>
                </c:pt>
                <c:pt idx="527">
                  <c:v>43.827381630162996</c:v>
                </c:pt>
                <c:pt idx="528">
                  <c:v>43.798361475764004</c:v>
                </c:pt>
                <c:pt idx="529">
                  <c:v>43.757488018863995</c:v>
                </c:pt>
                <c:pt idx="530">
                  <c:v>43.704761259462984</c:v>
                </c:pt>
                <c:pt idx="531">
                  <c:v>43.640589932130013</c:v>
                </c:pt>
                <c:pt idx="532">
                  <c:v>43.56620024057203</c:v>
                </c:pt>
                <c:pt idx="533">
                  <c:v>43.482000919358001</c:v>
                </c:pt>
                <c:pt idx="534">
                  <c:v>43.387991968487995</c:v>
                </c:pt>
                <c:pt idx="535">
                  <c:v>43.285808326238012</c:v>
                </c:pt>
                <c:pt idx="536">
                  <c:v>43.180354807436004</c:v>
                </c:pt>
                <c:pt idx="537">
                  <c:v>43.067544066391996</c:v>
                </c:pt>
                <c:pt idx="538">
                  <c:v>42.947376103106002</c:v>
                </c:pt>
                <c:pt idx="539">
                  <c:v>42.819850917578002</c:v>
                </c:pt>
                <c:pt idx="540">
                  <c:v>42.685377244377023</c:v>
                </c:pt>
                <c:pt idx="541">
                  <c:v>42.544772552640978</c:v>
                </c:pt>
                <c:pt idx="542">
                  <c:v>42.39803684237004</c:v>
                </c:pt>
                <c:pt idx="543">
                  <c:v>42.245170113564022</c:v>
                </c:pt>
                <c:pt idx="544">
                  <c:v>42.087398569929995</c:v>
                </c:pt>
                <c:pt idx="545">
                  <c:v>41.924313476899002</c:v>
                </c:pt>
                <c:pt idx="546">
                  <c:v>41.760410914730024</c:v>
                </c:pt>
                <c:pt idx="547">
                  <c:v>41.593238476009013</c:v>
                </c:pt>
                <c:pt idx="548">
                  <c:v>41.423204895304998</c:v>
                </c:pt>
                <c:pt idx="549">
                  <c:v>41.249901438049001</c:v>
                </c:pt>
                <c:pt idx="550">
                  <c:v>41.072510635103022</c:v>
                </c:pt>
                <c:pt idx="551">
                  <c:v>40.891032486467005</c:v>
                </c:pt>
                <c:pt idx="552">
                  <c:v>40.706080093994494</c:v>
                </c:pt>
                <c:pt idx="553">
                  <c:v>40.517898698426897</c:v>
                </c:pt>
                <c:pt idx="554">
                  <c:v>40.326570046678022</c:v>
                </c:pt>
                <c:pt idx="555">
                  <c:v>40.132380252946099</c:v>
                </c:pt>
                <c:pt idx="556">
                  <c:v>39.935492811058822</c:v>
                </c:pt>
                <c:pt idx="557">
                  <c:v>39.736112088300622</c:v>
                </c:pt>
                <c:pt idx="558">
                  <c:v>39.535219047637099</c:v>
                </c:pt>
                <c:pt idx="559">
                  <c:v>39.342091963784569</c:v>
                </c:pt>
                <c:pt idx="560">
                  <c:v>39.147248194742268</c:v>
                </c:pt>
                <c:pt idx="561">
                  <c:v>38.950074638656673</c:v>
                </c:pt>
                <c:pt idx="562">
                  <c:v>38.750734789355398</c:v>
                </c:pt>
                <c:pt idx="563">
                  <c:v>38.549392140666008</c:v>
                </c:pt>
                <c:pt idx="564">
                  <c:v>38.346169312959212</c:v>
                </c:pt>
                <c:pt idx="565">
                  <c:v>38.141270673519479</c:v>
                </c:pt>
                <c:pt idx="566">
                  <c:v>37.935064083459004</c:v>
                </c:pt>
                <c:pt idx="567">
                  <c:v>37.7294297217951</c:v>
                </c:pt>
                <c:pt idx="568">
                  <c:v>37.522528282967322</c:v>
                </c:pt>
                <c:pt idx="569">
                  <c:v>37.319755063286358</c:v>
                </c:pt>
                <c:pt idx="570">
                  <c:v>37.120374340528244</c:v>
                </c:pt>
                <c:pt idx="571">
                  <c:v>36.957902349350697</c:v>
                </c:pt>
                <c:pt idx="572">
                  <c:v>36.861645358351197</c:v>
                </c:pt>
                <c:pt idx="573">
                  <c:v>36.761055780920323</c:v>
                </c:pt>
                <c:pt idx="574">
                  <c:v>36.655070907178612</c:v>
                </c:pt>
                <c:pt idx="575">
                  <c:v>36.543527243298477</c:v>
                </c:pt>
                <c:pt idx="576">
                  <c:v>36.426710903478323</c:v>
                </c:pt>
                <c:pt idx="577">
                  <c:v>36.304785381545578</c:v>
                </c:pt>
                <c:pt idx="578">
                  <c:v>36.178118538612502</c:v>
                </c:pt>
                <c:pt idx="579">
                  <c:v>36.046219893196195</c:v>
                </c:pt>
                <c:pt idx="580">
                  <c:v>35.910070408262257</c:v>
                </c:pt>
                <c:pt idx="581">
                  <c:v>35.76995619800914</c:v>
                </c:pt>
                <c:pt idx="582">
                  <c:v>35.626040756264196</c:v>
                </c:pt>
                <c:pt idx="583">
                  <c:v>35.478896311424201</c:v>
                </c:pt>
                <c:pt idx="584">
                  <c:v>35.335430477705195</c:v>
                </c:pt>
                <c:pt idx="585">
                  <c:v>35.213586702686278</c:v>
                </c:pt>
                <c:pt idx="586">
                  <c:v>35.092356029520943</c:v>
                </c:pt>
                <c:pt idx="587">
                  <c:v>34.968100720544925</c:v>
                </c:pt>
                <c:pt idx="588">
                  <c:v>34.881775979572105</c:v>
                </c:pt>
                <c:pt idx="589">
                  <c:v>34.851080013440139</c:v>
                </c:pt>
                <c:pt idx="590">
                  <c:v>34.834117528826702</c:v>
                </c:pt>
                <c:pt idx="591">
                  <c:v>34.807835896040004</c:v>
                </c:pt>
                <c:pt idx="592">
                  <c:v>34.7724803558215</c:v>
                </c:pt>
                <c:pt idx="593">
                  <c:v>34.728377895826412</c:v>
                </c:pt>
                <c:pt idx="594">
                  <c:v>34.676100744451325</c:v>
                </c:pt>
                <c:pt idx="595">
                  <c:v>34.616057636265197</c:v>
                </c:pt>
                <c:pt idx="596">
                  <c:v>34.558875670062079</c:v>
                </c:pt>
                <c:pt idx="597">
                  <c:v>34.500058765582999</c:v>
                </c:pt>
                <c:pt idx="598">
                  <c:v>34.433925512318801</c:v>
                </c:pt>
                <c:pt idx="599">
                  <c:v>34.360884644838478</c:v>
                </c:pt>
                <c:pt idx="600">
                  <c:v>34.290337058229113</c:v>
                </c:pt>
                <c:pt idx="601">
                  <c:v>34.216601341981502</c:v>
                </c:pt>
                <c:pt idx="602">
                  <c:v>34.203930570342479</c:v>
                </c:pt>
                <c:pt idx="603">
                  <c:v>34.205483761704677</c:v>
                </c:pt>
                <c:pt idx="604">
                  <c:v>34.199025755514498</c:v>
                </c:pt>
                <c:pt idx="605">
                  <c:v>34.182717246211411</c:v>
                </c:pt>
                <c:pt idx="606">
                  <c:v>34.156966968364394</c:v>
                </c:pt>
                <c:pt idx="607">
                  <c:v>34.122183656542497</c:v>
                </c:pt>
                <c:pt idx="608">
                  <c:v>34.078980412599201</c:v>
                </c:pt>
                <c:pt idx="609">
                  <c:v>34.027684224189699</c:v>
                </c:pt>
                <c:pt idx="610">
                  <c:v>33.967028014150102</c:v>
                </c:pt>
                <c:pt idx="611">
                  <c:v>33.899545936808224</c:v>
                </c:pt>
                <c:pt idx="612">
                  <c:v>33.825401485991577</c:v>
                </c:pt>
                <c:pt idx="613">
                  <c:v>33.744921649355497</c:v>
                </c:pt>
                <c:pt idx="614">
                  <c:v>33.658392541098202</c:v>
                </c:pt>
                <c:pt idx="615">
                  <c:v>33.566222895788698</c:v>
                </c:pt>
                <c:pt idx="616">
                  <c:v>33.468698827625303</c:v>
                </c:pt>
                <c:pt idx="617">
                  <c:v>33.366106450806278</c:v>
                </c:pt>
                <c:pt idx="618">
                  <c:v>33.260448564719802</c:v>
                </c:pt>
                <c:pt idx="619">
                  <c:v>33.150825953313976</c:v>
                </c:pt>
                <c:pt idx="620">
                  <c:v>33.040998974623697</c:v>
                </c:pt>
                <c:pt idx="621">
                  <c:v>32.928065613209</c:v>
                </c:pt>
                <c:pt idx="622">
                  <c:v>32.811044906104279</c:v>
                </c:pt>
                <c:pt idx="623">
                  <c:v>32.694187692827199</c:v>
                </c:pt>
                <c:pt idx="624">
                  <c:v>32.576962618438003</c:v>
                </c:pt>
                <c:pt idx="625">
                  <c:v>32.459369682936668</c:v>
                </c:pt>
                <c:pt idx="626">
                  <c:v>32.338629491254068</c:v>
                </c:pt>
                <c:pt idx="627">
                  <c:v>32.2143741822781</c:v>
                </c:pt>
                <c:pt idx="628">
                  <c:v>32.094083598621395</c:v>
                </c:pt>
                <c:pt idx="629">
                  <c:v>31.970564011869602</c:v>
                </c:pt>
                <c:pt idx="630">
                  <c:v>31.8440606627641</c:v>
                </c:pt>
                <c:pt idx="631">
                  <c:v>31.726304233435183</c:v>
                </c:pt>
                <c:pt idx="632">
                  <c:v>31.605277927554301</c:v>
                </c:pt>
                <c:pt idx="633">
                  <c:v>31.481022618578283</c:v>
                </c:pt>
                <c:pt idx="634">
                  <c:v>31.3536609268779</c:v>
                </c:pt>
                <c:pt idx="635">
                  <c:v>31.223438093194499</c:v>
                </c:pt>
                <c:pt idx="636">
                  <c:v>31.090476737898801</c:v>
                </c:pt>
                <c:pt idx="637">
                  <c:v>30.954981228275297</c:v>
                </c:pt>
                <c:pt idx="638">
                  <c:v>30.817196805065404</c:v>
                </c:pt>
                <c:pt idx="639">
                  <c:v>30.679575875683099</c:v>
                </c:pt>
                <c:pt idx="640">
                  <c:v>30.54215931358528</c:v>
                </c:pt>
                <c:pt idx="641">
                  <c:v>30.402658205185588</c:v>
                </c:pt>
                <c:pt idx="642">
                  <c:v>30.262012639992683</c:v>
                </c:pt>
                <c:pt idx="643">
                  <c:v>30.127865954446918</c:v>
                </c:pt>
                <c:pt idx="644">
                  <c:v>29.993637521987278</c:v>
                </c:pt>
                <c:pt idx="645">
                  <c:v>29.857324543225786</c:v>
                </c:pt>
                <c:pt idx="646">
                  <c:v>29.719049638533082</c:v>
                </c:pt>
                <c:pt idx="647">
                  <c:v>29.594017733875987</c:v>
                </c:pt>
                <c:pt idx="648">
                  <c:v>29.470743387865582</c:v>
                </c:pt>
                <c:pt idx="649">
                  <c:v>29.352087742484901</c:v>
                </c:pt>
                <c:pt idx="650">
                  <c:v>29.232614627966189</c:v>
                </c:pt>
                <c:pt idx="651">
                  <c:v>29.120825723344716</c:v>
                </c:pt>
                <c:pt idx="652">
                  <c:v>29.068752939254086</c:v>
                </c:pt>
                <c:pt idx="653">
                  <c:v>29.050605124390511</c:v>
                </c:pt>
                <c:pt idx="654">
                  <c:v>29.027102886672989</c:v>
                </c:pt>
                <c:pt idx="655">
                  <c:v>28.99742875696359</c:v>
                </c:pt>
                <c:pt idx="656">
                  <c:v>28.961541861805383</c:v>
                </c:pt>
                <c:pt idx="657">
                  <c:v>28.959171201305193</c:v>
                </c:pt>
                <c:pt idx="658">
                  <c:v>28.95455250067549</c:v>
                </c:pt>
                <c:pt idx="659">
                  <c:v>28.943802781510787</c:v>
                </c:pt>
                <c:pt idx="660">
                  <c:v>28.926431562328283</c:v>
                </c:pt>
                <c:pt idx="661">
                  <c:v>28.90885597586129</c:v>
                </c:pt>
                <c:pt idx="662">
                  <c:v>28.969062577874983</c:v>
                </c:pt>
                <c:pt idx="663">
                  <c:v>29.034214868173603</c:v>
                </c:pt>
                <c:pt idx="664">
                  <c:v>29.092745658454387</c:v>
                </c:pt>
                <c:pt idx="665">
                  <c:v>29.143428745010397</c:v>
                </c:pt>
                <c:pt idx="666">
                  <c:v>29.1895748778505</c:v>
                </c:pt>
                <c:pt idx="667">
                  <c:v>29.249495365665886</c:v>
                </c:pt>
                <c:pt idx="668">
                  <c:v>29.311214285584903</c:v>
                </c:pt>
                <c:pt idx="669">
                  <c:v>29.362551347451287</c:v>
                </c:pt>
                <c:pt idx="670">
                  <c:v>29.403506551265078</c:v>
                </c:pt>
                <c:pt idx="671">
                  <c:v>29.43751326740589</c:v>
                </c:pt>
                <c:pt idx="672">
                  <c:v>29.461710353890687</c:v>
                </c:pt>
                <c:pt idx="673">
                  <c:v>29.47650654528849</c:v>
                </c:pt>
                <c:pt idx="674">
                  <c:v>29.482351449625181</c:v>
                </c:pt>
                <c:pt idx="675">
                  <c:v>29.507243384877285</c:v>
                </c:pt>
                <c:pt idx="676">
                  <c:v>29.53344327075018</c:v>
                </c:pt>
                <c:pt idx="677">
                  <c:v>29.554697468338201</c:v>
                </c:pt>
                <c:pt idx="678">
                  <c:v>29.567122999235789</c:v>
                </c:pt>
                <c:pt idx="679">
                  <c:v>29.592873277082802</c:v>
                </c:pt>
                <c:pt idx="680">
                  <c:v>29.65831168157969</c:v>
                </c:pt>
                <c:pt idx="681">
                  <c:v>29.723545718792099</c:v>
                </c:pt>
                <c:pt idx="682">
                  <c:v>29.780850305365881</c:v>
                </c:pt>
                <c:pt idx="683">
                  <c:v>29.829939327102799</c:v>
                </c:pt>
                <c:pt idx="684">
                  <c:v>29.870444922890698</c:v>
                </c:pt>
                <c:pt idx="685">
                  <c:v>29.902040105074402</c:v>
                </c:pt>
                <c:pt idx="686">
                  <c:v>29.924520506369372</c:v>
                </c:pt>
                <c:pt idx="687">
                  <c:v>29.93911233048269</c:v>
                </c:pt>
                <c:pt idx="688">
                  <c:v>29.94516160210388</c:v>
                </c:pt>
                <c:pt idx="689">
                  <c:v>29.943077055801989</c:v>
                </c:pt>
                <c:pt idx="690">
                  <c:v>29.933185679232199</c:v>
                </c:pt>
                <c:pt idx="691">
                  <c:v>29.915773586592785</c:v>
                </c:pt>
                <c:pt idx="692">
                  <c:v>29.894315021720299</c:v>
                </c:pt>
                <c:pt idx="693">
                  <c:v>29.886385571081689</c:v>
                </c:pt>
                <c:pt idx="694">
                  <c:v>29.876371574141192</c:v>
                </c:pt>
                <c:pt idx="695">
                  <c:v>29.85900035495871</c:v>
                </c:pt>
                <c:pt idx="696">
                  <c:v>29.834517154275613</c:v>
                </c:pt>
                <c:pt idx="697">
                  <c:v>29.803248959747087</c:v>
                </c:pt>
                <c:pt idx="698">
                  <c:v>29.766626342364678</c:v>
                </c:pt>
                <c:pt idx="699">
                  <c:v>29.724117947188702</c:v>
                </c:pt>
                <c:pt idx="700">
                  <c:v>29.675642027305283</c:v>
                </c:pt>
                <c:pt idx="701">
                  <c:v>29.61874617530049</c:v>
                </c:pt>
                <c:pt idx="702">
                  <c:v>29.556536773898696</c:v>
                </c:pt>
                <c:pt idx="703">
                  <c:v>29.542271937440599</c:v>
                </c:pt>
                <c:pt idx="704">
                  <c:v>29.567490860347885</c:v>
                </c:pt>
                <c:pt idx="705">
                  <c:v>29.605871036377003</c:v>
                </c:pt>
                <c:pt idx="706">
                  <c:v>29.637915826586617</c:v>
                </c:pt>
                <c:pt idx="707">
                  <c:v>29.678339675460681</c:v>
                </c:pt>
                <c:pt idx="708">
                  <c:v>29.721338552119491</c:v>
                </c:pt>
                <c:pt idx="709">
                  <c:v>29.756367104682798</c:v>
                </c:pt>
                <c:pt idx="710">
                  <c:v>29.7833844596937</c:v>
                </c:pt>
                <c:pt idx="711">
                  <c:v>29.802431490609099</c:v>
                </c:pt>
                <c:pt idx="712">
                  <c:v>29.813753438170387</c:v>
                </c:pt>
                <c:pt idx="713">
                  <c:v>29.817391175834512</c:v>
                </c:pt>
                <c:pt idx="714">
                  <c:v>29.822173370291789</c:v>
                </c:pt>
                <c:pt idx="715">
                  <c:v>29.855566984579081</c:v>
                </c:pt>
                <c:pt idx="716">
                  <c:v>29.923539543403773</c:v>
                </c:pt>
                <c:pt idx="717">
                  <c:v>29.998051855332488</c:v>
                </c:pt>
                <c:pt idx="718">
                  <c:v>30.085275812357089</c:v>
                </c:pt>
                <c:pt idx="719">
                  <c:v>30.170210855795286</c:v>
                </c:pt>
                <c:pt idx="720">
                  <c:v>30.246112865258596</c:v>
                </c:pt>
                <c:pt idx="721">
                  <c:v>30.323854180282421</c:v>
                </c:pt>
                <c:pt idx="722">
                  <c:v>30.39190848602091</c:v>
                </c:pt>
                <c:pt idx="723">
                  <c:v>30.494133001727782</c:v>
                </c:pt>
                <c:pt idx="724">
                  <c:v>30.61499581378111</c:v>
                </c:pt>
                <c:pt idx="725">
                  <c:v>30.729032758532089</c:v>
                </c:pt>
                <c:pt idx="726">
                  <c:v>30.83064417238549</c:v>
                </c:pt>
                <c:pt idx="727">
                  <c:v>30.9201979164534</c:v>
                </c:pt>
                <c:pt idx="728">
                  <c:v>30.99810272530479</c:v>
                </c:pt>
                <c:pt idx="729">
                  <c:v>31.089168787277988</c:v>
                </c:pt>
                <c:pt idx="730">
                  <c:v>31.238970006816508</c:v>
                </c:pt>
                <c:pt idx="731">
                  <c:v>31.407573016528989</c:v>
                </c:pt>
                <c:pt idx="732">
                  <c:v>31.5599083903953</c:v>
                </c:pt>
                <c:pt idx="733">
                  <c:v>31.699532119165688</c:v>
                </c:pt>
                <c:pt idx="734">
                  <c:v>31.825258872590087</c:v>
                </c:pt>
                <c:pt idx="735">
                  <c:v>31.937415638323689</c:v>
                </c:pt>
                <c:pt idx="736">
                  <c:v>32.0364111509355</c:v>
                </c:pt>
                <c:pt idx="737">
                  <c:v>32.122695018451424</c:v>
                </c:pt>
                <c:pt idx="738">
                  <c:v>32.196716848897324</c:v>
                </c:pt>
                <c:pt idx="739">
                  <c:v>32.262155253394212</c:v>
                </c:pt>
                <c:pt idx="740">
                  <c:v>32.317375293666068</c:v>
                </c:pt>
                <c:pt idx="741">
                  <c:v>32.361559500575012</c:v>
                </c:pt>
                <c:pt idx="742">
                  <c:v>32.3952392290606</c:v>
                </c:pt>
                <c:pt idx="743">
                  <c:v>32.418823213691894</c:v>
                </c:pt>
                <c:pt idx="744">
                  <c:v>32.432761062494798</c:v>
                </c:pt>
                <c:pt idx="745">
                  <c:v>32.437543256952097</c:v>
                </c:pt>
                <c:pt idx="746">
                  <c:v>32.433537658175922</c:v>
                </c:pt>
                <c:pt idx="747">
                  <c:v>32.421193874192099</c:v>
                </c:pt>
                <c:pt idx="748">
                  <c:v>32.416738667389993</c:v>
                </c:pt>
                <c:pt idx="749">
                  <c:v>32.452748182918903</c:v>
                </c:pt>
                <c:pt idx="750">
                  <c:v>32.542383673900595</c:v>
                </c:pt>
                <c:pt idx="751">
                  <c:v>32.662183776074521</c:v>
                </c:pt>
                <c:pt idx="752">
                  <c:v>32.806262711646959</c:v>
                </c:pt>
                <c:pt idx="753">
                  <c:v>32.974375239876721</c:v>
                </c:pt>
                <c:pt idx="754">
                  <c:v>33.184873542911703</c:v>
                </c:pt>
                <c:pt idx="755">
                  <c:v>33.457744741176079</c:v>
                </c:pt>
                <c:pt idx="756">
                  <c:v>33.783710559953597</c:v>
                </c:pt>
                <c:pt idx="757">
                  <c:v>34.160155098002612</c:v>
                </c:pt>
                <c:pt idx="758">
                  <c:v>34.573140506520211</c:v>
                </c:pt>
                <c:pt idx="759">
                  <c:v>34.993850998391913</c:v>
                </c:pt>
                <c:pt idx="760">
                  <c:v>35.407939990245801</c:v>
                </c:pt>
                <c:pt idx="761">
                  <c:v>35.800161682658178</c:v>
                </c:pt>
                <c:pt idx="762">
                  <c:v>36.177464563302038</c:v>
                </c:pt>
                <c:pt idx="763">
                  <c:v>36.578964530430802</c:v>
                </c:pt>
                <c:pt idx="764">
                  <c:v>37.013490250734677</c:v>
                </c:pt>
                <c:pt idx="765">
                  <c:v>37.444909588314175</c:v>
                </c:pt>
                <c:pt idx="766">
                  <c:v>37.851110002986395</c:v>
                </c:pt>
                <c:pt idx="767">
                  <c:v>38.222935840405761</c:v>
                </c:pt>
                <c:pt idx="768">
                  <c:v>38.5852790358242</c:v>
                </c:pt>
                <c:pt idx="769">
                  <c:v>38.968018086235823</c:v>
                </c:pt>
                <c:pt idx="770">
                  <c:v>39.347201145897067</c:v>
                </c:pt>
                <c:pt idx="771">
                  <c:v>39.693481072753897</c:v>
                </c:pt>
                <c:pt idx="772">
                  <c:v>40.007389221745896</c:v>
                </c:pt>
                <c:pt idx="773">
                  <c:v>40.290724024976726</c:v>
                </c:pt>
                <c:pt idx="774">
                  <c:v>40.546755358998311</c:v>
                </c:pt>
                <c:pt idx="775">
                  <c:v>40.7781808719661</c:v>
                </c:pt>
                <c:pt idx="776">
                  <c:v>41.026732363375025</c:v>
                </c:pt>
                <c:pt idx="777">
                  <c:v>41.349632672885001</c:v>
                </c:pt>
                <c:pt idx="778">
                  <c:v>41.691334772569022</c:v>
                </c:pt>
                <c:pt idx="779">
                  <c:v>42.006060390698998</c:v>
                </c:pt>
                <c:pt idx="780">
                  <c:v>42.296261934689021</c:v>
                </c:pt>
                <c:pt idx="781">
                  <c:v>42.590959558938003</c:v>
                </c:pt>
                <c:pt idx="782">
                  <c:v>42.910589991895996</c:v>
                </c:pt>
                <c:pt idx="783">
                  <c:v>42.856228294218994</c:v>
                </c:pt>
                <c:pt idx="784">
                  <c:v>43.121088294931013</c:v>
                </c:pt>
                <c:pt idx="785">
                  <c:v>43.357745610381997</c:v>
                </c:pt>
                <c:pt idx="786">
                  <c:v>43.567017709709994</c:v>
                </c:pt>
                <c:pt idx="787">
                  <c:v>43.750539531191002</c:v>
                </c:pt>
                <c:pt idx="788">
                  <c:v>43.910354747669999</c:v>
                </c:pt>
                <c:pt idx="789">
                  <c:v>43.910354747669999</c:v>
                </c:pt>
                <c:pt idx="790">
                  <c:v>10.923431356525008</c:v>
                </c:pt>
                <c:pt idx="791">
                  <c:v>11.363270626225907</c:v>
                </c:pt>
                <c:pt idx="792">
                  <c:v>11.790766111943</c:v>
                </c:pt>
                <c:pt idx="793">
                  <c:v>12.2621188169138</c:v>
                </c:pt>
                <c:pt idx="794">
                  <c:v>12.738907691652294</c:v>
                </c:pt>
                <c:pt idx="795">
                  <c:v>13.200573387337798</c:v>
                </c:pt>
                <c:pt idx="796">
                  <c:v>13.664078388583798</c:v>
                </c:pt>
                <c:pt idx="797">
                  <c:v>14.112909818802706</c:v>
                </c:pt>
                <c:pt idx="798">
                  <c:v>14.538974733528301</c:v>
                </c:pt>
                <c:pt idx="799">
                  <c:v>14.942927108070998</c:v>
                </c:pt>
                <c:pt idx="800">
                  <c:v>15.327137602931</c:v>
                </c:pt>
                <c:pt idx="801">
                  <c:v>15.691360977366898</c:v>
                </c:pt>
                <c:pt idx="802">
                  <c:v>16.035515484464902</c:v>
                </c:pt>
                <c:pt idx="803">
                  <c:v>16.361563050156199</c:v>
                </c:pt>
                <c:pt idx="804">
                  <c:v>16.680212520148586</c:v>
                </c:pt>
                <c:pt idx="805">
                  <c:v>17.0075680364607</c:v>
                </c:pt>
                <c:pt idx="806">
                  <c:v>17.318165435443809</c:v>
                </c:pt>
                <c:pt idx="807">
                  <c:v>17.615519834391282</c:v>
                </c:pt>
                <c:pt idx="808">
                  <c:v>17.943692819841377</c:v>
                </c:pt>
                <c:pt idx="809">
                  <c:v>18.2548624472211</c:v>
                </c:pt>
                <c:pt idx="810">
                  <c:v>18.547066790599199</c:v>
                </c:pt>
                <c:pt idx="811">
                  <c:v>18.842786251270685</c:v>
                </c:pt>
                <c:pt idx="812">
                  <c:v>19.134581860079798</c:v>
                </c:pt>
                <c:pt idx="813">
                  <c:v>19.453149583158385</c:v>
                </c:pt>
                <c:pt idx="814">
                  <c:v>19.810465343378198</c:v>
                </c:pt>
                <c:pt idx="815">
                  <c:v>20.151758708493208</c:v>
                </c:pt>
                <c:pt idx="816">
                  <c:v>20.473351067382399</c:v>
                </c:pt>
                <c:pt idx="817">
                  <c:v>20.776836484864887</c:v>
                </c:pt>
                <c:pt idx="818">
                  <c:v>21.060580022664688</c:v>
                </c:pt>
                <c:pt idx="819">
                  <c:v>21.338437782670887</c:v>
                </c:pt>
                <c:pt idx="820">
                  <c:v>21.612657805013001</c:v>
                </c:pt>
                <c:pt idx="821">
                  <c:v>21.871591154474512</c:v>
                </c:pt>
                <c:pt idx="822">
                  <c:v>22.110128648942897</c:v>
                </c:pt>
                <c:pt idx="823">
                  <c:v>22.33162191188401</c:v>
                </c:pt>
                <c:pt idx="824">
                  <c:v>22.53660229823749</c:v>
                </c:pt>
                <c:pt idx="825">
                  <c:v>22.725682909856889</c:v>
                </c:pt>
                <c:pt idx="826">
                  <c:v>22.8995585955095</c:v>
                </c:pt>
                <c:pt idx="827">
                  <c:v>23.059046824333283</c:v>
                </c:pt>
                <c:pt idx="828">
                  <c:v>23.204842445095597</c:v>
                </c:pt>
                <c:pt idx="829">
                  <c:v>23.337599433106799</c:v>
                </c:pt>
                <c:pt idx="830">
                  <c:v>23.458053510591089</c:v>
                </c:pt>
                <c:pt idx="831">
                  <c:v>23.56689952631579</c:v>
                </c:pt>
                <c:pt idx="832">
                  <c:v>23.664587088306799</c:v>
                </c:pt>
                <c:pt idx="833">
                  <c:v>23.751729298417587</c:v>
                </c:pt>
                <c:pt idx="834">
                  <c:v>23.828734891217184</c:v>
                </c:pt>
                <c:pt idx="835">
                  <c:v>23.900304314249087</c:v>
                </c:pt>
                <c:pt idx="836">
                  <c:v>23.978495237298787</c:v>
                </c:pt>
                <c:pt idx="837">
                  <c:v>24.048715836252988</c:v>
                </c:pt>
                <c:pt idx="838">
                  <c:v>24.109617287033981</c:v>
                </c:pt>
                <c:pt idx="839">
                  <c:v>24.161690071124589</c:v>
                </c:pt>
                <c:pt idx="840">
                  <c:v>24.205302049636884</c:v>
                </c:pt>
                <c:pt idx="841">
                  <c:v>24.290482333816499</c:v>
                </c:pt>
                <c:pt idx="842">
                  <c:v>24.485530470143271</c:v>
                </c:pt>
                <c:pt idx="843">
                  <c:v>24.682377038573684</c:v>
                </c:pt>
                <c:pt idx="844">
                  <c:v>24.86683894956338</c:v>
                </c:pt>
                <c:pt idx="845">
                  <c:v>25.036422922241499</c:v>
                </c:pt>
                <c:pt idx="846">
                  <c:v>25.191088083151101</c:v>
                </c:pt>
                <c:pt idx="847">
                  <c:v>25.333286839706187</c:v>
                </c:pt>
                <c:pt idx="848">
                  <c:v>25.462406090053278</c:v>
                </c:pt>
                <c:pt idx="849">
                  <c:v>25.578527581106183</c:v>
                </c:pt>
                <c:pt idx="850">
                  <c:v>25.720930704945786</c:v>
                </c:pt>
                <c:pt idx="851">
                  <c:v>25.91781814683311</c:v>
                </c:pt>
                <c:pt idx="852">
                  <c:v>26.106367403512809</c:v>
                </c:pt>
                <c:pt idx="853">
                  <c:v>26.279629987311885</c:v>
                </c:pt>
                <c:pt idx="854">
                  <c:v>26.437687645144187</c:v>
                </c:pt>
                <c:pt idx="855">
                  <c:v>26.58094911157869</c:v>
                </c:pt>
                <c:pt idx="856">
                  <c:v>26.719305763185201</c:v>
                </c:pt>
                <c:pt idx="857">
                  <c:v>26.882186488931683</c:v>
                </c:pt>
                <c:pt idx="858">
                  <c:v>27.034358368970398</c:v>
                </c:pt>
                <c:pt idx="859">
                  <c:v>27.172224539094099</c:v>
                </c:pt>
                <c:pt idx="860">
                  <c:v>27.2961528604149</c:v>
                </c:pt>
                <c:pt idx="861">
                  <c:v>27.406674687872496</c:v>
                </c:pt>
                <c:pt idx="862">
                  <c:v>27.504484870234187</c:v>
                </c:pt>
                <c:pt idx="863">
                  <c:v>27.590155635896611</c:v>
                </c:pt>
                <c:pt idx="864">
                  <c:v>27.66438183362699</c:v>
                </c:pt>
                <c:pt idx="865">
                  <c:v>27.727653944908202</c:v>
                </c:pt>
                <c:pt idx="866">
                  <c:v>27.780544198136784</c:v>
                </c:pt>
                <c:pt idx="867">
                  <c:v>27.825750241468189</c:v>
                </c:pt>
                <c:pt idx="868">
                  <c:v>27.890657291025381</c:v>
                </c:pt>
                <c:pt idx="869">
                  <c:v>27.948002751056102</c:v>
                </c:pt>
                <c:pt idx="870">
                  <c:v>27.995170720318701</c:v>
                </c:pt>
                <c:pt idx="871">
                  <c:v>28.032692553752888</c:v>
                </c:pt>
                <c:pt idx="872">
                  <c:v>28.061099606298399</c:v>
                </c:pt>
                <c:pt idx="873">
                  <c:v>28.080759739067283</c:v>
                </c:pt>
                <c:pt idx="874">
                  <c:v>28.092163433542403</c:v>
                </c:pt>
                <c:pt idx="875">
                  <c:v>28.095760297749589</c:v>
                </c:pt>
                <c:pt idx="876">
                  <c:v>28.09191819280101</c:v>
                </c:pt>
                <c:pt idx="877">
                  <c:v>28.082476424257099</c:v>
                </c:pt>
                <c:pt idx="878">
                  <c:v>28.082558171170884</c:v>
                </c:pt>
                <c:pt idx="879">
                  <c:v>28.078511698937788</c:v>
                </c:pt>
                <c:pt idx="880">
                  <c:v>28.067434992117889</c:v>
                </c:pt>
                <c:pt idx="881">
                  <c:v>28.050145519849199</c:v>
                </c:pt>
                <c:pt idx="882">
                  <c:v>28.03363264326158</c:v>
                </c:pt>
                <c:pt idx="883">
                  <c:v>28.0100077851734</c:v>
                </c:pt>
                <c:pt idx="884">
                  <c:v>27.98029278200708</c:v>
                </c:pt>
                <c:pt idx="885">
                  <c:v>27.961041383807189</c:v>
                </c:pt>
                <c:pt idx="886">
                  <c:v>27.961041383807189</c:v>
                </c:pt>
                <c:pt idx="887">
                  <c:v>27.955564340582587</c:v>
                </c:pt>
                <c:pt idx="888">
                  <c:v>27.943057062771189</c:v>
                </c:pt>
                <c:pt idx="889">
                  <c:v>27.923887411485097</c:v>
                </c:pt>
                <c:pt idx="890">
                  <c:v>27.89834150092258</c:v>
                </c:pt>
                <c:pt idx="891">
                  <c:v>27.86678719219579</c:v>
                </c:pt>
                <c:pt idx="892">
                  <c:v>27.830695929753098</c:v>
                </c:pt>
                <c:pt idx="893">
                  <c:v>27.81030007475999</c:v>
                </c:pt>
                <c:pt idx="894">
                  <c:v>27.793010602491286</c:v>
                </c:pt>
                <c:pt idx="895">
                  <c:v>27.769344870946178</c:v>
                </c:pt>
                <c:pt idx="896">
                  <c:v>27.740447336917878</c:v>
                </c:pt>
                <c:pt idx="897">
                  <c:v>27.745801759771787</c:v>
                </c:pt>
                <c:pt idx="898">
                  <c:v>27.779767602455699</c:v>
                </c:pt>
                <c:pt idx="899">
                  <c:v>27.813161216742998</c:v>
                </c:pt>
                <c:pt idx="900">
                  <c:v>27.839401976072796</c:v>
                </c:pt>
                <c:pt idx="901">
                  <c:v>27.859348223039987</c:v>
                </c:pt>
                <c:pt idx="902">
                  <c:v>27.871201525540997</c:v>
                </c:pt>
                <c:pt idx="903">
                  <c:v>27.875247997774089</c:v>
                </c:pt>
                <c:pt idx="904">
                  <c:v>27.871978121222121</c:v>
                </c:pt>
                <c:pt idx="905">
                  <c:v>27.861637136626388</c:v>
                </c:pt>
                <c:pt idx="906">
                  <c:v>27.844552031642202</c:v>
                </c:pt>
                <c:pt idx="907">
                  <c:v>27.821008920467797</c:v>
                </c:pt>
                <c:pt idx="908">
                  <c:v>27.791375664215305</c:v>
                </c:pt>
                <c:pt idx="909">
                  <c:v>27.755938377082988</c:v>
                </c:pt>
                <c:pt idx="910">
                  <c:v>27.715024046726089</c:v>
                </c:pt>
                <c:pt idx="911">
                  <c:v>27.673619234886402</c:v>
                </c:pt>
                <c:pt idx="912">
                  <c:v>27.630089003287903</c:v>
                </c:pt>
                <c:pt idx="913">
                  <c:v>27.580918234637188</c:v>
                </c:pt>
                <c:pt idx="914">
                  <c:v>27.526965271529189</c:v>
                </c:pt>
                <c:pt idx="915">
                  <c:v>27.468393607791484</c:v>
                </c:pt>
                <c:pt idx="916">
                  <c:v>27.405489357622383</c:v>
                </c:pt>
                <c:pt idx="917">
                  <c:v>27.338456888306389</c:v>
                </c:pt>
                <c:pt idx="918">
                  <c:v>27.267582314041789</c:v>
                </c:pt>
                <c:pt idx="919">
                  <c:v>27.1929473817424</c:v>
                </c:pt>
                <c:pt idx="920">
                  <c:v>27.114756458692721</c:v>
                </c:pt>
                <c:pt idx="921">
                  <c:v>27.033213912177189</c:v>
                </c:pt>
                <c:pt idx="922">
                  <c:v>26.948442362566578</c:v>
                </c:pt>
                <c:pt idx="923">
                  <c:v>26.860646177145373</c:v>
                </c:pt>
                <c:pt idx="924">
                  <c:v>26.772849991724183</c:v>
                </c:pt>
                <c:pt idx="925">
                  <c:v>26.703079000795892</c:v>
                </c:pt>
                <c:pt idx="926">
                  <c:v>26.6342889728332</c:v>
                </c:pt>
                <c:pt idx="927">
                  <c:v>26.56190208066328</c:v>
                </c:pt>
                <c:pt idx="928">
                  <c:v>26.486000071199978</c:v>
                </c:pt>
                <c:pt idx="929">
                  <c:v>26.4068281851847</c:v>
                </c:pt>
                <c:pt idx="930">
                  <c:v>26.32454991644499</c:v>
                </c:pt>
                <c:pt idx="931">
                  <c:v>26.239287885351587</c:v>
                </c:pt>
                <c:pt idx="932">
                  <c:v>26.1512055857321</c:v>
                </c:pt>
                <c:pt idx="933">
                  <c:v>26.060466511414099</c:v>
                </c:pt>
                <c:pt idx="934">
                  <c:v>25.971484995742802</c:v>
                </c:pt>
                <c:pt idx="935">
                  <c:v>25.8811546559938</c:v>
                </c:pt>
                <c:pt idx="936">
                  <c:v>25.788331035373872</c:v>
                </c:pt>
                <c:pt idx="937">
                  <c:v>25.696038769693711</c:v>
                </c:pt>
                <c:pt idx="938">
                  <c:v>25.634074609033298</c:v>
                </c:pt>
                <c:pt idx="939">
                  <c:v>25.574481108873098</c:v>
                </c:pt>
                <c:pt idx="940">
                  <c:v>25.511127250678101</c:v>
                </c:pt>
                <c:pt idx="941">
                  <c:v>25.444176528275889</c:v>
                </c:pt>
                <c:pt idx="942">
                  <c:v>25.373833308950999</c:v>
                </c:pt>
                <c:pt idx="943">
                  <c:v>25.300261086530988</c:v>
                </c:pt>
                <c:pt idx="944">
                  <c:v>25.22362335484349</c:v>
                </c:pt>
                <c:pt idx="945">
                  <c:v>25.144083607716098</c:v>
                </c:pt>
                <c:pt idx="946">
                  <c:v>25.061805338976413</c:v>
                </c:pt>
                <c:pt idx="947">
                  <c:v>24.977401650477887</c:v>
                </c:pt>
                <c:pt idx="948">
                  <c:v>24.890504681108499</c:v>
                </c:pt>
                <c:pt idx="949">
                  <c:v>24.8012370512389</c:v>
                </c:pt>
                <c:pt idx="950">
                  <c:v>24.709762254696702</c:v>
                </c:pt>
                <c:pt idx="951">
                  <c:v>24.6161620383957</c:v>
                </c:pt>
                <c:pt idx="952">
                  <c:v>24.540178282018601</c:v>
                </c:pt>
                <c:pt idx="953">
                  <c:v>24.46611557811578</c:v>
                </c:pt>
                <c:pt idx="954">
                  <c:v>24.38919173223</c:v>
                </c:pt>
                <c:pt idx="955">
                  <c:v>24.309611111645697</c:v>
                </c:pt>
                <c:pt idx="956">
                  <c:v>24.227455463276709</c:v>
                </c:pt>
                <c:pt idx="957">
                  <c:v>24.144277978485199</c:v>
                </c:pt>
                <c:pt idx="958">
                  <c:v>24.0619179628317</c:v>
                </c:pt>
                <c:pt idx="959">
                  <c:v>23.977269033591789</c:v>
                </c:pt>
                <c:pt idx="960">
                  <c:v>23.89033119076549</c:v>
                </c:pt>
                <c:pt idx="961">
                  <c:v>23.818026045509384</c:v>
                </c:pt>
                <c:pt idx="962">
                  <c:v>23.82407531713061</c:v>
                </c:pt>
                <c:pt idx="963">
                  <c:v>23.916858064293621</c:v>
                </c:pt>
                <c:pt idx="964">
                  <c:v>24.01814249049179</c:v>
                </c:pt>
                <c:pt idx="965">
                  <c:v>24.109617287033981</c:v>
                </c:pt>
                <c:pt idx="966">
                  <c:v>24.1902197440408</c:v>
                </c:pt>
                <c:pt idx="967">
                  <c:v>24.260276849167372</c:v>
                </c:pt>
                <c:pt idx="968">
                  <c:v>24.32031995735349</c:v>
                </c:pt>
                <c:pt idx="969">
                  <c:v>24.37083955008189</c:v>
                </c:pt>
                <c:pt idx="970">
                  <c:v>24.412285235378491</c:v>
                </c:pt>
                <c:pt idx="971">
                  <c:v>24.445147494726083</c:v>
                </c:pt>
                <c:pt idx="972">
                  <c:v>24.469875936150601</c:v>
                </c:pt>
                <c:pt idx="973">
                  <c:v>24.48687929422098</c:v>
                </c:pt>
                <c:pt idx="974">
                  <c:v>24.496607176963177</c:v>
                </c:pt>
                <c:pt idx="975">
                  <c:v>24.4985691028944</c:v>
                </c:pt>
                <c:pt idx="976">
                  <c:v>24.493991275721584</c:v>
                </c:pt>
                <c:pt idx="977">
                  <c:v>24.48311893618618</c:v>
                </c:pt>
                <c:pt idx="978">
                  <c:v>24.496443683135578</c:v>
                </c:pt>
                <c:pt idx="979">
                  <c:v>24.5134061677491</c:v>
                </c:pt>
                <c:pt idx="980">
                  <c:v>24.52305230357749</c:v>
                </c:pt>
                <c:pt idx="981">
                  <c:v>24.525668204819102</c:v>
                </c:pt>
                <c:pt idx="982">
                  <c:v>24.521662606042902</c:v>
                </c:pt>
                <c:pt idx="983">
                  <c:v>24.511362494904098</c:v>
                </c:pt>
                <c:pt idx="984">
                  <c:v>24.49509485905789</c:v>
                </c:pt>
                <c:pt idx="985">
                  <c:v>24.473145812702587</c:v>
                </c:pt>
                <c:pt idx="986">
                  <c:v>24.4458014700365</c:v>
                </c:pt>
                <c:pt idx="987">
                  <c:v>24.416127340327083</c:v>
                </c:pt>
                <c:pt idx="988">
                  <c:v>24.38371468900538</c:v>
                </c:pt>
                <c:pt idx="989">
                  <c:v>24.360702932770678</c:v>
                </c:pt>
                <c:pt idx="990">
                  <c:v>24.333562957389102</c:v>
                </c:pt>
                <c:pt idx="991">
                  <c:v>24.301313799895009</c:v>
                </c:pt>
                <c:pt idx="992">
                  <c:v>24.267715818323182</c:v>
                </c:pt>
                <c:pt idx="993">
                  <c:v>24.279446500453489</c:v>
                </c:pt>
                <c:pt idx="994">
                  <c:v>24.291218056040705</c:v>
                </c:pt>
                <c:pt idx="995">
                  <c:v>24.295959377041086</c:v>
                </c:pt>
                <c:pt idx="996">
                  <c:v>24.294406185678888</c:v>
                </c:pt>
                <c:pt idx="997">
                  <c:v>24.287375951092105</c:v>
                </c:pt>
                <c:pt idx="998">
                  <c:v>24.32040170426729</c:v>
                </c:pt>
                <c:pt idx="999">
                  <c:v>24.4708160256593</c:v>
                </c:pt>
                <c:pt idx="1000">
                  <c:v>24.639582529199405</c:v>
                </c:pt>
                <c:pt idx="1001">
                  <c:v>24.796413983324683</c:v>
                </c:pt>
                <c:pt idx="1002">
                  <c:v>24.9394710824747</c:v>
                </c:pt>
                <c:pt idx="1003">
                  <c:v>25.068631206278685</c:v>
                </c:pt>
                <c:pt idx="1004">
                  <c:v>25.184262215848801</c:v>
                </c:pt>
                <c:pt idx="1005">
                  <c:v>25.291677660582</c:v>
                </c:pt>
                <c:pt idx="1006">
                  <c:v>25.38679019478829</c:v>
                </c:pt>
                <c:pt idx="1007">
                  <c:v>25.470131173407385</c:v>
                </c:pt>
                <c:pt idx="1008">
                  <c:v>25.542395445206598</c:v>
                </c:pt>
                <c:pt idx="1009">
                  <c:v>25.614823210833411</c:v>
                </c:pt>
                <c:pt idx="1010">
                  <c:v>25.713123874677883</c:v>
                </c:pt>
                <c:pt idx="1011">
                  <c:v>25.815348390384788</c:v>
                </c:pt>
                <c:pt idx="1012">
                  <c:v>25.90526999556478</c:v>
                </c:pt>
                <c:pt idx="1013">
                  <c:v>25.983583538985172</c:v>
                </c:pt>
                <c:pt idx="1014">
                  <c:v>26.050902122499512</c:v>
                </c:pt>
                <c:pt idx="1015">
                  <c:v>26.120713986884699</c:v>
                </c:pt>
                <c:pt idx="1016">
                  <c:v>26.180920588898413</c:v>
                </c:pt>
                <c:pt idx="1017">
                  <c:v>26.231031447057809</c:v>
                </c:pt>
                <c:pt idx="1018">
                  <c:v>26.271618789759497</c:v>
                </c:pt>
                <c:pt idx="1019">
                  <c:v>26.329740845471278</c:v>
                </c:pt>
                <c:pt idx="1020">
                  <c:v>26.382958086355099</c:v>
                </c:pt>
                <c:pt idx="1021">
                  <c:v>26.470222916836587</c:v>
                </c:pt>
                <c:pt idx="1022">
                  <c:v>26.552092451007287</c:v>
                </c:pt>
                <c:pt idx="1023">
                  <c:v>26.622885278358101</c:v>
                </c:pt>
                <c:pt idx="1024">
                  <c:v>26.683010133457987</c:v>
                </c:pt>
                <c:pt idx="1025">
                  <c:v>26.732957497789801</c:v>
                </c:pt>
                <c:pt idx="1026">
                  <c:v>26.773217852836289</c:v>
                </c:pt>
                <c:pt idx="1027">
                  <c:v>26.804281680080297</c:v>
                </c:pt>
                <c:pt idx="1028">
                  <c:v>26.826639461004596</c:v>
                </c:pt>
                <c:pt idx="1029">
                  <c:v>26.840659056721282</c:v>
                </c:pt>
                <c:pt idx="1030">
                  <c:v>26.846871822170101</c:v>
                </c:pt>
                <c:pt idx="1031">
                  <c:v>26.845604745006199</c:v>
                </c:pt>
                <c:pt idx="1032">
                  <c:v>26.837307433255507</c:v>
                </c:pt>
                <c:pt idx="1033">
                  <c:v>26.8225521153146</c:v>
                </c:pt>
                <c:pt idx="1034">
                  <c:v>26.843847186359501</c:v>
                </c:pt>
                <c:pt idx="1035">
                  <c:v>26.927433405719984</c:v>
                </c:pt>
                <c:pt idx="1036">
                  <c:v>27.010120409028701</c:v>
                </c:pt>
                <c:pt idx="1037">
                  <c:v>27.083202149965878</c:v>
                </c:pt>
                <c:pt idx="1038">
                  <c:v>27.145820285936686</c:v>
                </c:pt>
                <c:pt idx="1039">
                  <c:v>27.198424424966991</c:v>
                </c:pt>
                <c:pt idx="1040">
                  <c:v>27.24138242816889</c:v>
                </c:pt>
                <c:pt idx="1041">
                  <c:v>27.275266523938985</c:v>
                </c:pt>
                <c:pt idx="1042">
                  <c:v>27.300403699932502</c:v>
                </c:pt>
                <c:pt idx="1043">
                  <c:v>27.31720269071841</c:v>
                </c:pt>
                <c:pt idx="1044">
                  <c:v>27.326480965434701</c:v>
                </c:pt>
                <c:pt idx="1045">
                  <c:v>27.3701746908608</c:v>
                </c:pt>
                <c:pt idx="1046">
                  <c:v>27.450491033669284</c:v>
                </c:pt>
                <c:pt idx="1047">
                  <c:v>27.522959672752989</c:v>
                </c:pt>
                <c:pt idx="1048">
                  <c:v>27.586722265516979</c:v>
                </c:pt>
                <c:pt idx="1049">
                  <c:v>27.64214667307338</c:v>
                </c:pt>
                <c:pt idx="1050">
                  <c:v>27.690172984930889</c:v>
                </c:pt>
                <c:pt idx="1051">
                  <c:v>27.729983731951503</c:v>
                </c:pt>
                <c:pt idx="1052">
                  <c:v>27.761578914135189</c:v>
                </c:pt>
                <c:pt idx="1053">
                  <c:v>27.784999404938887</c:v>
                </c:pt>
                <c:pt idx="1054">
                  <c:v>27.800367824733289</c:v>
                </c:pt>
                <c:pt idx="1055">
                  <c:v>27.810013960561687</c:v>
                </c:pt>
                <c:pt idx="1056">
                  <c:v>27.876515074937981</c:v>
                </c:pt>
                <c:pt idx="1057">
                  <c:v>28.040785498219098</c:v>
                </c:pt>
                <c:pt idx="1058">
                  <c:v>28.244662301236289</c:v>
                </c:pt>
                <c:pt idx="1059">
                  <c:v>28.44874347153797</c:v>
                </c:pt>
                <c:pt idx="1060">
                  <c:v>28.6420340492181</c:v>
                </c:pt>
                <c:pt idx="1061">
                  <c:v>28.820732802784878</c:v>
                </c:pt>
                <c:pt idx="1062">
                  <c:v>28.985044099522877</c:v>
                </c:pt>
                <c:pt idx="1063">
                  <c:v>29.135908028940808</c:v>
                </c:pt>
                <c:pt idx="1064">
                  <c:v>29.272997603383384</c:v>
                </c:pt>
                <c:pt idx="1065">
                  <c:v>29.396517190135189</c:v>
                </c:pt>
                <c:pt idx="1066">
                  <c:v>29.502829051532089</c:v>
                </c:pt>
                <c:pt idx="1067">
                  <c:v>29.596551888203802</c:v>
                </c:pt>
                <c:pt idx="1068">
                  <c:v>29.678257928546905</c:v>
                </c:pt>
                <c:pt idx="1069">
                  <c:v>29.748396780587278</c:v>
                </c:pt>
                <c:pt idx="1070">
                  <c:v>29.807540672721583</c:v>
                </c:pt>
                <c:pt idx="1071">
                  <c:v>29.856180086432598</c:v>
                </c:pt>
                <c:pt idx="1072">
                  <c:v>29.905514348910884</c:v>
                </c:pt>
                <c:pt idx="1073">
                  <c:v>30.013706389325183</c:v>
                </c:pt>
                <c:pt idx="1074">
                  <c:v>30.212719250971272</c:v>
                </c:pt>
                <c:pt idx="1075">
                  <c:v>30.475167717726187</c:v>
                </c:pt>
                <c:pt idx="1076">
                  <c:v>30.757439811077589</c:v>
                </c:pt>
                <c:pt idx="1077">
                  <c:v>31.02900305872118</c:v>
                </c:pt>
                <c:pt idx="1078">
                  <c:v>31.315035510107389</c:v>
                </c:pt>
                <c:pt idx="1079">
                  <c:v>31.627513088107889</c:v>
                </c:pt>
                <c:pt idx="1080">
                  <c:v>31.936352928444297</c:v>
                </c:pt>
                <c:pt idx="1081">
                  <c:v>32.234156935417715</c:v>
                </c:pt>
                <c:pt idx="1082">
                  <c:v>32.510624997889295</c:v>
                </c:pt>
                <c:pt idx="1083">
                  <c:v>32.764694405979697</c:v>
                </c:pt>
                <c:pt idx="1084">
                  <c:v>33.015984419000894</c:v>
                </c:pt>
                <c:pt idx="1085">
                  <c:v>33.285871854911605</c:v>
                </c:pt>
                <c:pt idx="1086">
                  <c:v>33.567735213694</c:v>
                </c:pt>
                <c:pt idx="1087">
                  <c:v>33.856179199037278</c:v>
                </c:pt>
                <c:pt idx="1088">
                  <c:v>34.1290912707586</c:v>
                </c:pt>
                <c:pt idx="1089">
                  <c:v>34.378582851676178</c:v>
                </c:pt>
                <c:pt idx="1090">
                  <c:v>34.6055940312988</c:v>
                </c:pt>
                <c:pt idx="1091">
                  <c:v>34.811146646048897</c:v>
                </c:pt>
                <c:pt idx="1092">
                  <c:v>34.996262532349</c:v>
                </c:pt>
                <c:pt idx="1093">
                  <c:v>35.169116381579144</c:v>
                </c:pt>
                <c:pt idx="1094">
                  <c:v>35.352433835775599</c:v>
                </c:pt>
                <c:pt idx="1095">
                  <c:v>35.530151626376821</c:v>
                </c:pt>
                <c:pt idx="1096">
                  <c:v>35.702024512641295</c:v>
                </c:pt>
                <c:pt idx="1097">
                  <c:v>35.876922034716394</c:v>
                </c:pt>
                <c:pt idx="1098">
                  <c:v>36.054558078403801</c:v>
                </c:pt>
                <c:pt idx="1099">
                  <c:v>36.245314501756098</c:v>
                </c:pt>
                <c:pt idx="1100">
                  <c:v>36.501672823432898</c:v>
                </c:pt>
                <c:pt idx="1101">
                  <c:v>36.742458358030824</c:v>
                </c:pt>
                <c:pt idx="1102">
                  <c:v>36.962398429609699</c:v>
                </c:pt>
                <c:pt idx="1103">
                  <c:v>37.161493038169603</c:v>
                </c:pt>
                <c:pt idx="1104">
                  <c:v>37.342685072607267</c:v>
                </c:pt>
                <c:pt idx="1105">
                  <c:v>37.518113949622112</c:v>
                </c:pt>
                <c:pt idx="1106">
                  <c:v>37.681239916110002</c:v>
                </c:pt>
                <c:pt idx="1107">
                  <c:v>37.825196231311821</c:v>
                </c:pt>
                <c:pt idx="1108">
                  <c:v>37.950882111279277</c:v>
                </c:pt>
                <c:pt idx="1109">
                  <c:v>38.078611664091802</c:v>
                </c:pt>
                <c:pt idx="1110">
                  <c:v>38.217826658293156</c:v>
                </c:pt>
                <c:pt idx="1111">
                  <c:v>38.349398316054312</c:v>
                </c:pt>
                <c:pt idx="1112">
                  <c:v>38.467399986124612</c:v>
                </c:pt>
                <c:pt idx="1113">
                  <c:v>38.572444770357578</c:v>
                </c:pt>
                <c:pt idx="1114">
                  <c:v>38.662652489735912</c:v>
                </c:pt>
                <c:pt idx="1115">
                  <c:v>38.739739829449313</c:v>
                </c:pt>
                <c:pt idx="1116">
                  <c:v>38.803870283325395</c:v>
                </c:pt>
                <c:pt idx="1117">
                  <c:v>38.853817647657159</c:v>
                </c:pt>
                <c:pt idx="1118">
                  <c:v>38.914473857696755</c:v>
                </c:pt>
                <c:pt idx="1119">
                  <c:v>39.030390981465203</c:v>
                </c:pt>
                <c:pt idx="1120">
                  <c:v>39.148270031164813</c:v>
                </c:pt>
                <c:pt idx="1121">
                  <c:v>39.254377525277178</c:v>
                </c:pt>
                <c:pt idx="1122">
                  <c:v>39.351002377388795</c:v>
                </c:pt>
                <c:pt idx="1123">
                  <c:v>39.441537084422279</c:v>
                </c:pt>
                <c:pt idx="1124">
                  <c:v>39.527085229714004</c:v>
                </c:pt>
                <c:pt idx="1125">
                  <c:v>39.603273353375599</c:v>
                </c:pt>
                <c:pt idx="1126">
                  <c:v>39.665768868975746</c:v>
                </c:pt>
                <c:pt idx="1127">
                  <c:v>39.714817017255669</c:v>
                </c:pt>
                <c:pt idx="1128">
                  <c:v>39.752747585258895</c:v>
                </c:pt>
                <c:pt idx="1129">
                  <c:v>39.781113764347495</c:v>
                </c:pt>
                <c:pt idx="1130">
                  <c:v>39.797626640935121</c:v>
                </c:pt>
                <c:pt idx="1131">
                  <c:v>39.807109282935912</c:v>
                </c:pt>
                <c:pt idx="1132">
                  <c:v>39.816469304565999</c:v>
                </c:pt>
                <c:pt idx="1133">
                  <c:v>39.814875239746868</c:v>
                </c:pt>
                <c:pt idx="1134">
                  <c:v>39.804942989720196</c:v>
                </c:pt>
                <c:pt idx="1135">
                  <c:v>39.790065051408604</c:v>
                </c:pt>
                <c:pt idx="1136">
                  <c:v>39.774982745812494</c:v>
                </c:pt>
                <c:pt idx="1137">
                  <c:v>39.751317014267379</c:v>
                </c:pt>
                <c:pt idx="1138">
                  <c:v>39.721888125299394</c:v>
                </c:pt>
                <c:pt idx="1139">
                  <c:v>39.682894847416797</c:v>
                </c:pt>
                <c:pt idx="1140">
                  <c:v>39.638955881249302</c:v>
                </c:pt>
                <c:pt idx="1141">
                  <c:v>39.606870217582802</c:v>
                </c:pt>
                <c:pt idx="1142">
                  <c:v>39.626407729981011</c:v>
                </c:pt>
                <c:pt idx="1143">
                  <c:v>39.654446921414369</c:v>
                </c:pt>
                <c:pt idx="1144">
                  <c:v>39.673534825786703</c:v>
                </c:pt>
                <c:pt idx="1145">
                  <c:v>39.698304140668121</c:v>
                </c:pt>
                <c:pt idx="1146">
                  <c:v>39.714653523428098</c:v>
                </c:pt>
                <c:pt idx="1147">
                  <c:v>39.720416680851024</c:v>
                </c:pt>
                <c:pt idx="1148">
                  <c:v>39.715552739479968</c:v>
                </c:pt>
                <c:pt idx="1149">
                  <c:v>39.700266066599298</c:v>
                </c:pt>
                <c:pt idx="1150">
                  <c:v>39.674720156036798</c:v>
                </c:pt>
                <c:pt idx="1151">
                  <c:v>39.639814223844205</c:v>
                </c:pt>
                <c:pt idx="1152">
                  <c:v>39.598613779289003</c:v>
                </c:pt>
                <c:pt idx="1153">
                  <c:v>39.560805831656495</c:v>
                </c:pt>
                <c:pt idx="1154">
                  <c:v>39.581814788503095</c:v>
                </c:pt>
                <c:pt idx="1155">
                  <c:v>39.650686563379558</c:v>
                </c:pt>
                <c:pt idx="1156">
                  <c:v>39.724177038885834</c:v>
                </c:pt>
                <c:pt idx="1157">
                  <c:v>39.791086887831099</c:v>
                </c:pt>
                <c:pt idx="1158">
                  <c:v>39.8476557521807</c:v>
                </c:pt>
                <c:pt idx="1159">
                  <c:v>39.906472656659801</c:v>
                </c:pt>
                <c:pt idx="1160">
                  <c:v>39.958627187664156</c:v>
                </c:pt>
                <c:pt idx="1161">
                  <c:v>39.997170857520921</c:v>
                </c:pt>
                <c:pt idx="1162">
                  <c:v>40.044788434809398</c:v>
                </c:pt>
                <c:pt idx="1163">
                  <c:v>40.123469839341901</c:v>
                </c:pt>
                <c:pt idx="1164">
                  <c:v>40.200025824115613</c:v>
                </c:pt>
                <c:pt idx="1165">
                  <c:v>40.26235784588814</c:v>
                </c:pt>
                <c:pt idx="1166">
                  <c:v>40.330371278169721</c:v>
                </c:pt>
                <c:pt idx="1167">
                  <c:v>40.444939577860367</c:v>
                </c:pt>
                <c:pt idx="1168">
                  <c:v>40.578227920811301</c:v>
                </c:pt>
                <c:pt idx="1169">
                  <c:v>40.698109769899013</c:v>
                </c:pt>
                <c:pt idx="1170">
                  <c:v>40.802786693019897</c:v>
                </c:pt>
                <c:pt idx="1171">
                  <c:v>40.892258690174025</c:v>
                </c:pt>
                <c:pt idx="1172">
                  <c:v>40.967465850869999</c:v>
                </c:pt>
                <c:pt idx="1173">
                  <c:v>41.028776036220023</c:v>
                </c:pt>
                <c:pt idx="1174">
                  <c:v>41.077824184499995</c:v>
                </c:pt>
                <c:pt idx="1175">
                  <c:v>41.126463598210997</c:v>
                </c:pt>
                <c:pt idx="1176">
                  <c:v>41.206166839166009</c:v>
                </c:pt>
                <c:pt idx="1177">
                  <c:v>41.298132117191045</c:v>
                </c:pt>
                <c:pt idx="1178">
                  <c:v>41.381105234697998</c:v>
                </c:pt>
                <c:pt idx="1179">
                  <c:v>41.482880142379003</c:v>
                </c:pt>
                <c:pt idx="1180">
                  <c:v>41.599369494544</c:v>
                </c:pt>
                <c:pt idx="1181">
                  <c:v>41.699509463948999</c:v>
                </c:pt>
                <c:pt idx="1182">
                  <c:v>41.827852118614999</c:v>
                </c:pt>
                <c:pt idx="1183">
                  <c:v>41.963143260954013</c:v>
                </c:pt>
                <c:pt idx="1184">
                  <c:v>42.127863292260997</c:v>
                </c:pt>
                <c:pt idx="1185">
                  <c:v>42.275007737101021</c:v>
                </c:pt>
                <c:pt idx="1186">
                  <c:v>42.442997644960002</c:v>
                </c:pt>
                <c:pt idx="1187">
                  <c:v>42.624475793596005</c:v>
                </c:pt>
                <c:pt idx="1188">
                  <c:v>42.779794929816006</c:v>
                </c:pt>
                <c:pt idx="1189">
                  <c:v>42.913451133879001</c:v>
                </c:pt>
                <c:pt idx="1190">
                  <c:v>43.026261874923001</c:v>
                </c:pt>
                <c:pt idx="1191">
                  <c:v>43.118635887517001</c:v>
                </c:pt>
                <c:pt idx="1192">
                  <c:v>43.191799375367999</c:v>
                </c:pt>
                <c:pt idx="1193">
                  <c:v>43.246569807613994</c:v>
                </c:pt>
                <c:pt idx="1194">
                  <c:v>43.284173387962007</c:v>
                </c:pt>
                <c:pt idx="1195">
                  <c:v>43.305836320119013</c:v>
                </c:pt>
                <c:pt idx="1196">
                  <c:v>43.311967338653979</c:v>
                </c:pt>
                <c:pt idx="1197">
                  <c:v>43.318507091757994</c:v>
                </c:pt>
                <c:pt idx="1198">
                  <c:v>43.343439900467004</c:v>
                </c:pt>
                <c:pt idx="1199">
                  <c:v>43.355293202967999</c:v>
                </c:pt>
                <c:pt idx="1200">
                  <c:v>43.352432060985002</c:v>
                </c:pt>
                <c:pt idx="1201">
                  <c:v>43.335673943656005</c:v>
                </c:pt>
                <c:pt idx="1202">
                  <c:v>43.307062523825998</c:v>
                </c:pt>
                <c:pt idx="1203">
                  <c:v>43.322594437448004</c:v>
                </c:pt>
                <c:pt idx="1204">
                  <c:v>43.383904622797978</c:v>
                </c:pt>
                <c:pt idx="1205">
                  <c:v>43.455024437803978</c:v>
                </c:pt>
                <c:pt idx="1206">
                  <c:v>43.511838542894999</c:v>
                </c:pt>
                <c:pt idx="1207">
                  <c:v>43.552303265225994</c:v>
                </c:pt>
                <c:pt idx="1208">
                  <c:v>43.576418604796999</c:v>
                </c:pt>
                <c:pt idx="1209">
                  <c:v>43.590315580143013</c:v>
                </c:pt>
                <c:pt idx="1210">
                  <c:v>43.591950518419011</c:v>
                </c:pt>
                <c:pt idx="1211">
                  <c:v>43.633232709888013</c:v>
                </c:pt>
                <c:pt idx="1212">
                  <c:v>43.701491382911001</c:v>
                </c:pt>
                <c:pt idx="1213">
                  <c:v>43.757488018863995</c:v>
                </c:pt>
                <c:pt idx="1214">
                  <c:v>43.797135272057034</c:v>
                </c:pt>
                <c:pt idx="1215">
                  <c:v>43.820841877058996</c:v>
                </c:pt>
                <c:pt idx="1216">
                  <c:v>43.829016568439002</c:v>
                </c:pt>
                <c:pt idx="1217">
                  <c:v>43.822476815335001</c:v>
                </c:pt>
                <c:pt idx="1218">
                  <c:v>43.810623512833978</c:v>
                </c:pt>
                <c:pt idx="1219">
                  <c:v>43.826564161024997</c:v>
                </c:pt>
                <c:pt idx="1220">
                  <c:v>43.838417463525992</c:v>
                </c:pt>
                <c:pt idx="1221">
                  <c:v>43.838008728957021</c:v>
                </c:pt>
                <c:pt idx="1222">
                  <c:v>43.824929222748999</c:v>
                </c:pt>
                <c:pt idx="1223">
                  <c:v>43.798770210333025</c:v>
                </c:pt>
                <c:pt idx="1224">
                  <c:v>43.759940426278</c:v>
                </c:pt>
                <c:pt idx="1225">
                  <c:v>43.721928111361002</c:v>
                </c:pt>
                <c:pt idx="1226">
                  <c:v>43.674514901357</c:v>
                </c:pt>
                <c:pt idx="1227">
                  <c:v>43.616065857990002</c:v>
                </c:pt>
                <c:pt idx="1228">
                  <c:v>43.546580981259993</c:v>
                </c:pt>
                <c:pt idx="1229">
                  <c:v>43.467286474873994</c:v>
                </c:pt>
                <c:pt idx="1230">
                  <c:v>43.378182338832012</c:v>
                </c:pt>
                <c:pt idx="1231">
                  <c:v>43.280086042272004</c:v>
                </c:pt>
                <c:pt idx="1232">
                  <c:v>43.181581011142967</c:v>
                </c:pt>
                <c:pt idx="1233">
                  <c:v>43.077762430616978</c:v>
                </c:pt>
                <c:pt idx="1234">
                  <c:v>42.965769158710998</c:v>
                </c:pt>
                <c:pt idx="1235">
                  <c:v>42.846009929993997</c:v>
                </c:pt>
                <c:pt idx="1236">
                  <c:v>42.718893479034996</c:v>
                </c:pt>
                <c:pt idx="1237">
                  <c:v>42.585237274972002</c:v>
                </c:pt>
                <c:pt idx="1238">
                  <c:v>42.445041317805</c:v>
                </c:pt>
                <c:pt idx="1239">
                  <c:v>42.298714342103047</c:v>
                </c:pt>
                <c:pt idx="1240">
                  <c:v>42.146665082435</c:v>
                </c:pt>
                <c:pt idx="1241">
                  <c:v>41.994615822767003</c:v>
                </c:pt>
                <c:pt idx="1242">
                  <c:v>41.845427705081974</c:v>
                </c:pt>
                <c:pt idx="1243">
                  <c:v>41.690517303431022</c:v>
                </c:pt>
                <c:pt idx="1244">
                  <c:v>41.530702086952012</c:v>
                </c:pt>
                <c:pt idx="1245">
                  <c:v>41.366390790213998</c:v>
                </c:pt>
                <c:pt idx="1246">
                  <c:v>41.197583413216975</c:v>
                </c:pt>
                <c:pt idx="1247">
                  <c:v>41.024279955960999</c:v>
                </c:pt>
                <c:pt idx="1248">
                  <c:v>40.904929461812948</c:v>
                </c:pt>
                <c:pt idx="1249">
                  <c:v>40.819994418374804</c:v>
                </c:pt>
                <c:pt idx="1250">
                  <c:v>40.733751424315813</c:v>
                </c:pt>
                <c:pt idx="1251">
                  <c:v>40.640232954928621</c:v>
                </c:pt>
                <c:pt idx="1252">
                  <c:v>40.539275516385601</c:v>
                </c:pt>
                <c:pt idx="1253">
                  <c:v>40.495336550218099</c:v>
                </c:pt>
                <c:pt idx="1254">
                  <c:v>40.471221210647059</c:v>
                </c:pt>
                <c:pt idx="1255">
                  <c:v>40.445838793912195</c:v>
                </c:pt>
                <c:pt idx="1256">
                  <c:v>40.420824238289399</c:v>
                </c:pt>
                <c:pt idx="1257">
                  <c:v>40.387348877088279</c:v>
                </c:pt>
                <c:pt idx="1258">
                  <c:v>40.343614278205294</c:v>
                </c:pt>
                <c:pt idx="1259">
                  <c:v>40.289783935468002</c:v>
                </c:pt>
                <c:pt idx="1260">
                  <c:v>40.22647095072994</c:v>
                </c:pt>
                <c:pt idx="1261">
                  <c:v>40.154124932016899</c:v>
                </c:pt>
                <c:pt idx="1262">
                  <c:v>40.073318107725612</c:v>
                </c:pt>
                <c:pt idx="1263">
                  <c:v>39.984459212425001</c:v>
                </c:pt>
                <c:pt idx="1264">
                  <c:v>39.888038727597902</c:v>
                </c:pt>
                <c:pt idx="1265">
                  <c:v>39.784465387813277</c:v>
                </c:pt>
                <c:pt idx="1266">
                  <c:v>39.674147927640178</c:v>
                </c:pt>
                <c:pt idx="1267">
                  <c:v>39.563421732898099</c:v>
                </c:pt>
                <c:pt idx="1268">
                  <c:v>39.451305840621401</c:v>
                </c:pt>
                <c:pt idx="1269">
                  <c:v>39.338617719948097</c:v>
                </c:pt>
                <c:pt idx="1270">
                  <c:v>39.220043821481212</c:v>
                </c:pt>
                <c:pt idx="1271">
                  <c:v>39.098118299548524</c:v>
                </c:pt>
                <c:pt idx="1272">
                  <c:v>38.998427938169421</c:v>
                </c:pt>
                <c:pt idx="1273">
                  <c:v>38.893832761962294</c:v>
                </c:pt>
                <c:pt idx="1274">
                  <c:v>38.787480027108494</c:v>
                </c:pt>
                <c:pt idx="1275">
                  <c:v>38.685868613255096</c:v>
                </c:pt>
                <c:pt idx="1276">
                  <c:v>38.578371421608097</c:v>
                </c:pt>
                <c:pt idx="1277">
                  <c:v>38.464702337969221</c:v>
                </c:pt>
                <c:pt idx="1278">
                  <c:v>38.345270096907399</c:v>
                </c:pt>
                <c:pt idx="1279">
                  <c:v>38.218971115086397</c:v>
                </c:pt>
                <c:pt idx="1280">
                  <c:v>38.087562951152897</c:v>
                </c:pt>
                <c:pt idx="1281">
                  <c:v>37.959015929202394</c:v>
                </c:pt>
                <c:pt idx="1282">
                  <c:v>37.838888839373297</c:v>
                </c:pt>
                <c:pt idx="1283">
                  <c:v>37.734048422424813</c:v>
                </c:pt>
                <c:pt idx="1284">
                  <c:v>37.6293714993039</c:v>
                </c:pt>
                <c:pt idx="1285">
                  <c:v>37.518727051475594</c:v>
                </c:pt>
                <c:pt idx="1286">
                  <c:v>37.420017653062068</c:v>
                </c:pt>
                <c:pt idx="1287">
                  <c:v>37.320122924398511</c:v>
                </c:pt>
                <c:pt idx="1288">
                  <c:v>37.222435362407523</c:v>
                </c:pt>
                <c:pt idx="1289">
                  <c:v>37.120251720157512</c:v>
                </c:pt>
                <c:pt idx="1290">
                  <c:v>37.015288682838296</c:v>
                </c:pt>
                <c:pt idx="1291">
                  <c:v>36.904685108466879</c:v>
                </c:pt>
                <c:pt idx="1292">
                  <c:v>36.7941224075524</c:v>
                </c:pt>
                <c:pt idx="1293">
                  <c:v>36.700358697423823</c:v>
                </c:pt>
                <c:pt idx="1294">
                  <c:v>36.603815592226006</c:v>
                </c:pt>
                <c:pt idx="1295">
                  <c:v>36.501345835777698</c:v>
                </c:pt>
                <c:pt idx="1296">
                  <c:v>36.394298252156595</c:v>
                </c:pt>
                <c:pt idx="1297">
                  <c:v>36.291092773484102</c:v>
                </c:pt>
                <c:pt idx="1298">
                  <c:v>36.182491998500822</c:v>
                </c:pt>
                <c:pt idx="1299">
                  <c:v>36.068659421034297</c:v>
                </c:pt>
                <c:pt idx="1300">
                  <c:v>35.950453383679495</c:v>
                </c:pt>
                <c:pt idx="1301">
                  <c:v>35.834413639540394</c:v>
                </c:pt>
                <c:pt idx="1302">
                  <c:v>35.714409170081993</c:v>
                </c:pt>
                <c:pt idx="1303">
                  <c:v>35.589908620364604</c:v>
                </c:pt>
                <c:pt idx="1304">
                  <c:v>35.461116357672701</c:v>
                </c:pt>
                <c:pt idx="1305">
                  <c:v>35.328318496204602</c:v>
                </c:pt>
                <c:pt idx="1306">
                  <c:v>35.192291631641396</c:v>
                </c:pt>
                <c:pt idx="1307">
                  <c:v>35.055488171397059</c:v>
                </c:pt>
                <c:pt idx="1308">
                  <c:v>34.918929951894178</c:v>
                </c:pt>
                <c:pt idx="1309">
                  <c:v>34.798557621323717</c:v>
                </c:pt>
                <c:pt idx="1310">
                  <c:v>34.6732396024683</c:v>
                </c:pt>
                <c:pt idx="1311">
                  <c:v>34.543956858293569</c:v>
                </c:pt>
                <c:pt idx="1312">
                  <c:v>34.410913756084099</c:v>
                </c:pt>
                <c:pt idx="1313">
                  <c:v>34.275295626089942</c:v>
                </c:pt>
                <c:pt idx="1314">
                  <c:v>34.1368572275696</c:v>
                </c:pt>
                <c:pt idx="1315">
                  <c:v>33.995230699411103</c:v>
                </c:pt>
                <c:pt idx="1316">
                  <c:v>33.850579535441973</c:v>
                </c:pt>
                <c:pt idx="1317">
                  <c:v>33.720642815956921</c:v>
                </c:pt>
                <c:pt idx="1318">
                  <c:v>33.610815837266578</c:v>
                </c:pt>
                <c:pt idx="1319">
                  <c:v>33.500866238205596</c:v>
                </c:pt>
                <c:pt idx="1320">
                  <c:v>33.387973750247767</c:v>
                </c:pt>
                <c:pt idx="1321">
                  <c:v>33.271239157341377</c:v>
                </c:pt>
                <c:pt idx="1322">
                  <c:v>33.157856187900798</c:v>
                </c:pt>
                <c:pt idx="1323">
                  <c:v>33.043410508580813</c:v>
                </c:pt>
                <c:pt idx="1324">
                  <c:v>32.936444671873467</c:v>
                </c:pt>
                <c:pt idx="1325">
                  <c:v>32.855269986470105</c:v>
                </c:pt>
                <c:pt idx="1326">
                  <c:v>32.853185440168197</c:v>
                </c:pt>
                <c:pt idx="1327">
                  <c:v>32.856823177832261</c:v>
                </c:pt>
                <c:pt idx="1328">
                  <c:v>32.853757668564796</c:v>
                </c:pt>
                <c:pt idx="1329">
                  <c:v>32.841495631494794</c:v>
                </c:pt>
                <c:pt idx="1330">
                  <c:v>32.820200560449898</c:v>
                </c:pt>
                <c:pt idx="1331">
                  <c:v>32.790362936912935</c:v>
                </c:pt>
                <c:pt idx="1332">
                  <c:v>32.752350621995923</c:v>
                </c:pt>
                <c:pt idx="1333">
                  <c:v>32.706654097181698</c:v>
                </c:pt>
                <c:pt idx="1334">
                  <c:v>32.653682097039294</c:v>
                </c:pt>
                <c:pt idx="1335">
                  <c:v>32.593843356137711</c:v>
                </c:pt>
                <c:pt idx="1336">
                  <c:v>32.527546609045899</c:v>
                </c:pt>
                <c:pt idx="1337">
                  <c:v>32.455159716876011</c:v>
                </c:pt>
                <c:pt idx="1338">
                  <c:v>32.376968793826279</c:v>
                </c:pt>
                <c:pt idx="1339">
                  <c:v>32.293300827552038</c:v>
                </c:pt>
                <c:pt idx="1340">
                  <c:v>32.204441932251399</c:v>
                </c:pt>
                <c:pt idx="1341">
                  <c:v>32.110065120269304</c:v>
                </c:pt>
                <c:pt idx="1342">
                  <c:v>32.014870839149204</c:v>
                </c:pt>
                <c:pt idx="1343">
                  <c:v>31.940849008703285</c:v>
                </c:pt>
                <c:pt idx="1344">
                  <c:v>31.874184400499423</c:v>
                </c:pt>
                <c:pt idx="1345">
                  <c:v>31.801593141045004</c:v>
                </c:pt>
                <c:pt idx="1346">
                  <c:v>31.723483964909089</c:v>
                </c:pt>
                <c:pt idx="1347">
                  <c:v>31.640796961600401</c:v>
                </c:pt>
                <c:pt idx="1348">
                  <c:v>31.55406348605862</c:v>
                </c:pt>
                <c:pt idx="1349">
                  <c:v>31.463774019766486</c:v>
                </c:pt>
                <c:pt idx="1350">
                  <c:v>31.389466075122282</c:v>
                </c:pt>
                <c:pt idx="1351">
                  <c:v>31.311316025529504</c:v>
                </c:pt>
                <c:pt idx="1352">
                  <c:v>31.228056793824187</c:v>
                </c:pt>
                <c:pt idx="1353">
                  <c:v>31.139933620747801</c:v>
                </c:pt>
                <c:pt idx="1354">
                  <c:v>31.047232620498601</c:v>
                </c:pt>
                <c:pt idx="1355">
                  <c:v>30.950199033817984</c:v>
                </c:pt>
                <c:pt idx="1356">
                  <c:v>30.8490372279905</c:v>
                </c:pt>
                <c:pt idx="1357">
                  <c:v>30.744033317214413</c:v>
                </c:pt>
                <c:pt idx="1358">
                  <c:v>30.63866154532619</c:v>
                </c:pt>
                <c:pt idx="1359">
                  <c:v>30.531123480222302</c:v>
                </c:pt>
                <c:pt idx="1360">
                  <c:v>30.420152044738789</c:v>
                </c:pt>
                <c:pt idx="1361">
                  <c:v>30.3059924796171</c:v>
                </c:pt>
                <c:pt idx="1362">
                  <c:v>30.206874346634613</c:v>
                </c:pt>
                <c:pt idx="1363">
                  <c:v>30.105426426608798</c:v>
                </c:pt>
                <c:pt idx="1364">
                  <c:v>30.000422515832692</c:v>
                </c:pt>
                <c:pt idx="1365">
                  <c:v>29.895295984685887</c:v>
                </c:pt>
                <c:pt idx="1366">
                  <c:v>29.812159373351292</c:v>
                </c:pt>
                <c:pt idx="1367">
                  <c:v>29.725630265093983</c:v>
                </c:pt>
                <c:pt idx="1368">
                  <c:v>29.63497293768981</c:v>
                </c:pt>
                <c:pt idx="1369">
                  <c:v>29.540350884966283</c:v>
                </c:pt>
                <c:pt idx="1370">
                  <c:v>29.442009347664882</c:v>
                </c:pt>
                <c:pt idx="1371">
                  <c:v>29.340602301096002</c:v>
                </c:pt>
                <c:pt idx="1372">
                  <c:v>29.2358845045182</c:v>
                </c:pt>
                <c:pt idx="1373">
                  <c:v>29.128060325215998</c:v>
                </c:pt>
                <c:pt idx="1374">
                  <c:v>29.017252383560102</c:v>
                </c:pt>
                <c:pt idx="1375">
                  <c:v>28.903705920291902</c:v>
                </c:pt>
                <c:pt idx="1376">
                  <c:v>28.787543555782079</c:v>
                </c:pt>
                <c:pt idx="1377">
                  <c:v>28.668928783858298</c:v>
                </c:pt>
                <c:pt idx="1378">
                  <c:v>28.548719947115373</c:v>
                </c:pt>
                <c:pt idx="1379">
                  <c:v>28.447926002399985</c:v>
                </c:pt>
                <c:pt idx="1380">
                  <c:v>28.3479086533657</c:v>
                </c:pt>
                <c:pt idx="1381">
                  <c:v>28.263791079065484</c:v>
                </c:pt>
                <c:pt idx="1382">
                  <c:v>28.180490973903282</c:v>
                </c:pt>
                <c:pt idx="1383">
                  <c:v>28.093430510706281</c:v>
                </c:pt>
                <c:pt idx="1384">
                  <c:v>28.002814056758996</c:v>
                </c:pt>
                <c:pt idx="1385">
                  <c:v>27.909745195397687</c:v>
                </c:pt>
                <c:pt idx="1386">
                  <c:v>27.81565449761391</c:v>
                </c:pt>
                <c:pt idx="1387">
                  <c:v>27.718498290562589</c:v>
                </c:pt>
                <c:pt idx="1388">
                  <c:v>27.618726182269686</c:v>
                </c:pt>
                <c:pt idx="1389">
                  <c:v>27.516869527674913</c:v>
                </c:pt>
                <c:pt idx="1390">
                  <c:v>27.413991036657613</c:v>
                </c:pt>
                <c:pt idx="1391">
                  <c:v>27.310908178355813</c:v>
                </c:pt>
                <c:pt idx="1392">
                  <c:v>27.205495533010687</c:v>
                </c:pt>
                <c:pt idx="1393">
                  <c:v>27.098611443217187</c:v>
                </c:pt>
                <c:pt idx="1394">
                  <c:v>27.002231831846984</c:v>
                </c:pt>
                <c:pt idx="1395">
                  <c:v>26.90736453838209</c:v>
                </c:pt>
                <c:pt idx="1396">
                  <c:v>26.809636102934192</c:v>
                </c:pt>
                <c:pt idx="1397">
                  <c:v>26.709291766244711</c:v>
                </c:pt>
                <c:pt idx="1398">
                  <c:v>26.606413275227386</c:v>
                </c:pt>
                <c:pt idx="1399">
                  <c:v>26.50725426878801</c:v>
                </c:pt>
                <c:pt idx="1400">
                  <c:v>26.406174209874287</c:v>
                </c:pt>
                <c:pt idx="1401">
                  <c:v>26.302723490460384</c:v>
                </c:pt>
                <c:pt idx="1402">
                  <c:v>26.198945783391302</c:v>
                </c:pt>
                <c:pt idx="1403">
                  <c:v>26.1123758016771</c:v>
                </c:pt>
                <c:pt idx="1404">
                  <c:v>26.044158002111001</c:v>
                </c:pt>
                <c:pt idx="1405">
                  <c:v>25.976348937113883</c:v>
                </c:pt>
                <c:pt idx="1406">
                  <c:v>25.915692727074287</c:v>
                </c:pt>
                <c:pt idx="1407">
                  <c:v>25.851521399741291</c:v>
                </c:pt>
                <c:pt idx="1408">
                  <c:v>25.783794081658002</c:v>
                </c:pt>
                <c:pt idx="1409">
                  <c:v>25.71263339319508</c:v>
                </c:pt>
                <c:pt idx="1410">
                  <c:v>25.638202828180187</c:v>
                </c:pt>
                <c:pt idx="1411">
                  <c:v>25.56430361810499</c:v>
                </c:pt>
                <c:pt idx="1412">
                  <c:v>25.49024091420219</c:v>
                </c:pt>
                <c:pt idx="1413">
                  <c:v>25.42913509613669</c:v>
                </c:pt>
                <c:pt idx="1414">
                  <c:v>25.36794753115738</c:v>
                </c:pt>
                <c:pt idx="1415">
                  <c:v>25.303163101970899</c:v>
                </c:pt>
                <c:pt idx="1416">
                  <c:v>25.2349861758617</c:v>
                </c:pt>
                <c:pt idx="1417">
                  <c:v>25.16550129913168</c:v>
                </c:pt>
                <c:pt idx="1418">
                  <c:v>25.0998994008072</c:v>
                </c:pt>
                <c:pt idx="1419">
                  <c:v>25.033766147542988</c:v>
                </c:pt>
                <c:pt idx="1420">
                  <c:v>24.974908369607011</c:v>
                </c:pt>
                <c:pt idx="1421">
                  <c:v>24.9182986318005</c:v>
                </c:pt>
                <c:pt idx="1422">
                  <c:v>24.860871424856015</c:v>
                </c:pt>
                <c:pt idx="1423">
                  <c:v>24.864141301408001</c:v>
                </c:pt>
                <c:pt idx="1424">
                  <c:v>24.892384860125883</c:v>
                </c:pt>
                <c:pt idx="1425">
                  <c:v>24.945765594837283</c:v>
                </c:pt>
                <c:pt idx="1426">
                  <c:v>25.019869172197001</c:v>
                </c:pt>
                <c:pt idx="1427">
                  <c:v>25.14122246573309</c:v>
                </c:pt>
                <c:pt idx="1428">
                  <c:v>25.271159185218213</c:v>
                </c:pt>
                <c:pt idx="1429">
                  <c:v>25.389978324426508</c:v>
                </c:pt>
                <c:pt idx="1430">
                  <c:v>25.497557262987289</c:v>
                </c:pt>
                <c:pt idx="1431">
                  <c:v>25.594141241641989</c:v>
                </c:pt>
                <c:pt idx="1432">
                  <c:v>25.675847281985089</c:v>
                </c:pt>
                <c:pt idx="1433">
                  <c:v>25.777254328554012</c:v>
                </c:pt>
                <c:pt idx="1434">
                  <c:v>25.877271677588297</c:v>
                </c:pt>
                <c:pt idx="1435">
                  <c:v>25.966621054371682</c:v>
                </c:pt>
                <c:pt idx="1436">
                  <c:v>26.05482597436189</c:v>
                </c:pt>
                <c:pt idx="1437">
                  <c:v>26.136940749274011</c:v>
                </c:pt>
                <c:pt idx="1438">
                  <c:v>26.208755413047299</c:v>
                </c:pt>
                <c:pt idx="1439">
                  <c:v>26.270678700250805</c:v>
                </c:pt>
                <c:pt idx="1440">
                  <c:v>26.323160218910399</c:v>
                </c:pt>
                <c:pt idx="1441">
                  <c:v>26.374333786949187</c:v>
                </c:pt>
                <c:pt idx="1442">
                  <c:v>26.441202762437587</c:v>
                </c:pt>
                <c:pt idx="1443">
                  <c:v>26.499978793459807</c:v>
                </c:pt>
                <c:pt idx="1444">
                  <c:v>26.5495174232226</c:v>
                </c:pt>
                <c:pt idx="1445">
                  <c:v>26.590186512838102</c:v>
                </c:pt>
                <c:pt idx="1446">
                  <c:v>26.626277775280798</c:v>
                </c:pt>
                <c:pt idx="1447">
                  <c:v>26.706144510063385</c:v>
                </c:pt>
                <c:pt idx="1448">
                  <c:v>26.868575627784001</c:v>
                </c:pt>
                <c:pt idx="1449">
                  <c:v>27.082343807370975</c:v>
                </c:pt>
                <c:pt idx="1450">
                  <c:v>27.349124860557289</c:v>
                </c:pt>
                <c:pt idx="1451">
                  <c:v>27.678646670085083</c:v>
                </c:pt>
                <c:pt idx="1452">
                  <c:v>28.075160075471985</c:v>
                </c:pt>
                <c:pt idx="1453">
                  <c:v>28.517615246414511</c:v>
                </c:pt>
                <c:pt idx="1454">
                  <c:v>29.003191914386498</c:v>
                </c:pt>
                <c:pt idx="1455">
                  <c:v>29.518360965154105</c:v>
                </c:pt>
                <c:pt idx="1456">
                  <c:v>30.026377160964199</c:v>
                </c:pt>
                <c:pt idx="1457">
                  <c:v>30.538194588265981</c:v>
                </c:pt>
                <c:pt idx="1458">
                  <c:v>31.0267550185917</c:v>
                </c:pt>
                <c:pt idx="1459">
                  <c:v>31.485804813035589</c:v>
                </c:pt>
                <c:pt idx="1460">
                  <c:v>31.977226385344288</c:v>
                </c:pt>
                <c:pt idx="1461">
                  <c:v>32.542751535012677</c:v>
                </c:pt>
                <c:pt idx="1462">
                  <c:v>33.081341076583996</c:v>
                </c:pt>
                <c:pt idx="1463">
                  <c:v>33.582858392746999</c:v>
                </c:pt>
                <c:pt idx="1464">
                  <c:v>34.048366193381099</c:v>
                </c:pt>
                <c:pt idx="1465">
                  <c:v>34.479049808736377</c:v>
                </c:pt>
                <c:pt idx="1466">
                  <c:v>34.910060411746841</c:v>
                </c:pt>
                <c:pt idx="1467">
                  <c:v>35.336166199929401</c:v>
                </c:pt>
                <c:pt idx="1468">
                  <c:v>35.736603457178695</c:v>
                </c:pt>
                <c:pt idx="1469">
                  <c:v>36.105159418046</c:v>
                </c:pt>
                <c:pt idx="1470">
                  <c:v>36.443182906609003</c:v>
                </c:pt>
                <c:pt idx="1471">
                  <c:v>36.754189040161101</c:v>
                </c:pt>
                <c:pt idx="1472">
                  <c:v>37.041365948340498</c:v>
                </c:pt>
                <c:pt idx="1473">
                  <c:v>37.303528300897099</c:v>
                </c:pt>
                <c:pt idx="1474">
                  <c:v>37.541697934253378</c:v>
                </c:pt>
                <c:pt idx="1475">
                  <c:v>37.756120089150812</c:v>
                </c:pt>
                <c:pt idx="1476">
                  <c:v>37.947407867442756</c:v>
                </c:pt>
                <c:pt idx="1477">
                  <c:v>38.1167057259226</c:v>
                </c:pt>
                <c:pt idx="1478">
                  <c:v>38.265239868297193</c:v>
                </c:pt>
                <c:pt idx="1479">
                  <c:v>38.411607717456057</c:v>
                </c:pt>
                <c:pt idx="1480">
                  <c:v>38.602772875377411</c:v>
                </c:pt>
                <c:pt idx="1481">
                  <c:v>38.824674872887478</c:v>
                </c:pt>
                <c:pt idx="1482">
                  <c:v>39.045882021630277</c:v>
                </c:pt>
                <c:pt idx="1483">
                  <c:v>39.299583568608597</c:v>
                </c:pt>
                <c:pt idx="1484">
                  <c:v>39.593790711374822</c:v>
                </c:pt>
                <c:pt idx="1485">
                  <c:v>39.872997295458703</c:v>
                </c:pt>
                <c:pt idx="1486">
                  <c:v>40.135323141842903</c:v>
                </c:pt>
                <c:pt idx="1487">
                  <c:v>40.371939583836969</c:v>
                </c:pt>
                <c:pt idx="1488">
                  <c:v>40.583582343665199</c:v>
                </c:pt>
                <c:pt idx="1489">
                  <c:v>40.771436751577596</c:v>
                </c:pt>
                <c:pt idx="1490">
                  <c:v>40.936810758195001</c:v>
                </c:pt>
                <c:pt idx="1491">
                  <c:v>41.080685326483</c:v>
                </c:pt>
                <c:pt idx="1492">
                  <c:v>41.204123166321011</c:v>
                </c:pt>
                <c:pt idx="1493">
                  <c:v>41.307941746846979</c:v>
                </c:pt>
                <c:pt idx="1494">
                  <c:v>41.393776006336999</c:v>
                </c:pt>
                <c:pt idx="1495">
                  <c:v>41.466939494188011</c:v>
                </c:pt>
                <c:pt idx="1496">
                  <c:v>41.549095142557022</c:v>
                </c:pt>
                <c:pt idx="1497">
                  <c:v>41.648008908255022</c:v>
                </c:pt>
                <c:pt idx="1498">
                  <c:v>41.749783815936006</c:v>
                </c:pt>
                <c:pt idx="1499">
                  <c:v>41.83398313715</c:v>
                </c:pt>
                <c:pt idx="1500">
                  <c:v>41.902650544741995</c:v>
                </c:pt>
                <c:pt idx="1501">
                  <c:v>41.959873384401995</c:v>
                </c:pt>
                <c:pt idx="1502">
                  <c:v>42.001155575871003</c:v>
                </c:pt>
                <c:pt idx="1503">
                  <c:v>42.027723322856012</c:v>
                </c:pt>
                <c:pt idx="1504">
                  <c:v>42.046933847599021</c:v>
                </c:pt>
                <c:pt idx="1505">
                  <c:v>42.061239557513979</c:v>
                </c:pt>
                <c:pt idx="1506">
                  <c:v>42.062057026652006</c:v>
                </c:pt>
                <c:pt idx="1507">
                  <c:v>42.050203724151011</c:v>
                </c:pt>
                <c:pt idx="1508">
                  <c:v>42.025679650011</c:v>
                </c:pt>
                <c:pt idx="1509">
                  <c:v>41.990119742508043</c:v>
                </c:pt>
                <c:pt idx="1510">
                  <c:v>41.943115267073011</c:v>
                </c:pt>
                <c:pt idx="1511">
                  <c:v>41.885892427412969</c:v>
                </c:pt>
                <c:pt idx="1512">
                  <c:v>41.818859958096994</c:v>
                </c:pt>
                <c:pt idx="1513">
                  <c:v>41.742426593693978</c:v>
                </c:pt>
                <c:pt idx="1514">
                  <c:v>41.657001068772978</c:v>
                </c:pt>
                <c:pt idx="1515">
                  <c:v>41.563400852472</c:v>
                </c:pt>
                <c:pt idx="1516">
                  <c:v>41.462034679360002</c:v>
                </c:pt>
                <c:pt idx="1517">
                  <c:v>41.352902549436998</c:v>
                </c:pt>
                <c:pt idx="1518">
                  <c:v>41.237230666410007</c:v>
                </c:pt>
                <c:pt idx="1519">
                  <c:v>41.114610295709994</c:v>
                </c:pt>
                <c:pt idx="1520">
                  <c:v>40.985450171905995</c:v>
                </c:pt>
                <c:pt idx="1521">
                  <c:v>40.850608637592877</c:v>
                </c:pt>
                <c:pt idx="1522">
                  <c:v>40.727048177384198</c:v>
                </c:pt>
                <c:pt idx="1523">
                  <c:v>40.651146167920899</c:v>
                </c:pt>
                <c:pt idx="1524">
                  <c:v>40.619714479564799</c:v>
                </c:pt>
                <c:pt idx="1525">
                  <c:v>40.599318624571772</c:v>
                </c:pt>
                <c:pt idx="1526">
                  <c:v>40.569481001034667</c:v>
                </c:pt>
                <c:pt idx="1527">
                  <c:v>40.536210007118093</c:v>
                </c:pt>
                <c:pt idx="1528">
                  <c:v>40.542300152196198</c:v>
                </c:pt>
                <c:pt idx="1529">
                  <c:v>40.621226797470101</c:v>
                </c:pt>
                <c:pt idx="1530">
                  <c:v>40.791873480027597</c:v>
                </c:pt>
                <c:pt idx="1531">
                  <c:v>41.009565511477</c:v>
                </c:pt>
                <c:pt idx="1532">
                  <c:v>41.266250820809034</c:v>
                </c:pt>
                <c:pt idx="1533">
                  <c:v>41.571575543852006</c:v>
                </c:pt>
                <c:pt idx="1534">
                  <c:v>41.856054803875999</c:v>
                </c:pt>
                <c:pt idx="1535">
                  <c:v>42.114783786052996</c:v>
                </c:pt>
                <c:pt idx="1536">
                  <c:v>42.348171224952011</c:v>
                </c:pt>
                <c:pt idx="1537">
                  <c:v>42.573792707040006</c:v>
                </c:pt>
                <c:pt idx="1538">
                  <c:v>42.807997615076978</c:v>
                </c:pt>
                <c:pt idx="1539">
                  <c:v>43.023400732940011</c:v>
                </c:pt>
                <c:pt idx="1540">
                  <c:v>43.259649313822003</c:v>
                </c:pt>
                <c:pt idx="1541">
                  <c:v>43.541676166431998</c:v>
                </c:pt>
                <c:pt idx="1542">
                  <c:v>43.882969531546969</c:v>
                </c:pt>
                <c:pt idx="1543">
                  <c:v>10.923431356525008</c:v>
                </c:pt>
                <c:pt idx="1544">
                  <c:v>11.7861474113133</c:v>
                </c:pt>
                <c:pt idx="1545">
                  <c:v>12.607785641917101</c:v>
                </c:pt>
                <c:pt idx="1546">
                  <c:v>13.447285573186205</c:v>
                </c:pt>
                <c:pt idx="1547">
                  <c:v>14.414637677638504</c:v>
                </c:pt>
                <c:pt idx="1548">
                  <c:v>15.473137590977805</c:v>
                </c:pt>
                <c:pt idx="1549">
                  <c:v>16.711317220849505</c:v>
                </c:pt>
                <c:pt idx="1550">
                  <c:v>18.087322147387983</c:v>
                </c:pt>
                <c:pt idx="1551">
                  <c:v>19.47979907705718</c:v>
                </c:pt>
                <c:pt idx="1552">
                  <c:v>20.890096833934784</c:v>
                </c:pt>
                <c:pt idx="1553">
                  <c:v>22.296634232777578</c:v>
                </c:pt>
                <c:pt idx="1554">
                  <c:v>23.676031656238798</c:v>
                </c:pt>
                <c:pt idx="1555">
                  <c:v>25.013656406748201</c:v>
                </c:pt>
                <c:pt idx="1556">
                  <c:v>26.310979928754207</c:v>
                </c:pt>
                <c:pt idx="1557">
                  <c:v>27.576953509317899</c:v>
                </c:pt>
                <c:pt idx="1558">
                  <c:v>28.822817349086801</c:v>
                </c:pt>
                <c:pt idx="1559">
                  <c:v>29.958649842880877</c:v>
                </c:pt>
                <c:pt idx="1560">
                  <c:v>31.009220305581589</c:v>
                </c:pt>
                <c:pt idx="1561">
                  <c:v>32.018835564468496</c:v>
                </c:pt>
                <c:pt idx="1562">
                  <c:v>32.998613199818401</c:v>
                </c:pt>
                <c:pt idx="1563">
                  <c:v>33.992492177798802</c:v>
                </c:pt>
                <c:pt idx="1564">
                  <c:v>35.014369473755664</c:v>
                </c:pt>
                <c:pt idx="1565">
                  <c:v>35.979473538078501</c:v>
                </c:pt>
                <c:pt idx="1566">
                  <c:v>36.870964506524395</c:v>
                </c:pt>
                <c:pt idx="1567">
                  <c:v>37.692112255645412</c:v>
                </c:pt>
                <c:pt idx="1568">
                  <c:v>38.528873665302179</c:v>
                </c:pt>
                <c:pt idx="1569">
                  <c:v>39.326355682878123</c:v>
                </c:pt>
                <c:pt idx="1570">
                  <c:v>40.033793474903298</c:v>
                </c:pt>
                <c:pt idx="1571">
                  <c:v>40.679471473552567</c:v>
                </c:pt>
                <c:pt idx="1572">
                  <c:v>41.293227302363</c:v>
                </c:pt>
                <c:pt idx="1573">
                  <c:v>41.860550884135023</c:v>
                </c:pt>
                <c:pt idx="1574">
                  <c:v>42.429918138752022</c:v>
                </c:pt>
                <c:pt idx="1575">
                  <c:v>42.523109620484021</c:v>
                </c:pt>
                <c:pt idx="1576">
                  <c:v>42.973535115522012</c:v>
                </c:pt>
                <c:pt idx="1577">
                  <c:v>43.410881104351972</c:v>
                </c:pt>
                <c:pt idx="1578">
                  <c:v>43.910354747669999</c:v>
                </c:pt>
                <c:pt idx="1579">
                  <c:v>40.2342777809978</c:v>
                </c:pt>
                <c:pt idx="1580">
                  <c:v>40.7143365322883</c:v>
                </c:pt>
                <c:pt idx="1581">
                  <c:v>41.150170203212994</c:v>
                </c:pt>
                <c:pt idx="1582">
                  <c:v>41.544190327729012</c:v>
                </c:pt>
                <c:pt idx="1583">
                  <c:v>41.899380668190005</c:v>
                </c:pt>
                <c:pt idx="1584">
                  <c:v>42.217784897440978</c:v>
                </c:pt>
                <c:pt idx="1585">
                  <c:v>42.501446688326979</c:v>
                </c:pt>
                <c:pt idx="1586">
                  <c:v>42.752409713692977</c:v>
                </c:pt>
                <c:pt idx="1587">
                  <c:v>42.976396257505002</c:v>
                </c:pt>
                <c:pt idx="1588">
                  <c:v>43.172180116056012</c:v>
                </c:pt>
                <c:pt idx="1589">
                  <c:v>43.340987493052957</c:v>
                </c:pt>
                <c:pt idx="1590">
                  <c:v>43.484453326772005</c:v>
                </c:pt>
                <c:pt idx="1591">
                  <c:v>43.604212555488999</c:v>
                </c:pt>
                <c:pt idx="1592">
                  <c:v>43.701491382911001</c:v>
                </c:pt>
                <c:pt idx="1593">
                  <c:v>43.780785889296979</c:v>
                </c:pt>
                <c:pt idx="1594">
                  <c:v>43.840461136370998</c:v>
                </c:pt>
                <c:pt idx="1595">
                  <c:v>43.880925858701993</c:v>
                </c:pt>
                <c:pt idx="1596">
                  <c:v>43.903814994566005</c:v>
                </c:pt>
                <c:pt idx="1597">
                  <c:v>43.910354747669999</c:v>
                </c:pt>
                <c:pt idx="1598">
                  <c:v>43.905041198272997</c:v>
                </c:pt>
                <c:pt idx="1599">
                  <c:v>43.885421938961002</c:v>
                </c:pt>
                <c:pt idx="1600">
                  <c:v>43.894822834048</c:v>
                </c:pt>
                <c:pt idx="1601">
                  <c:v>43.902588790859021</c:v>
                </c:pt>
                <c:pt idx="1602">
                  <c:v>43.902588790859021</c:v>
                </c:pt>
                <c:pt idx="1603">
                  <c:v>43.887465611805972</c:v>
                </c:pt>
                <c:pt idx="1604">
                  <c:v>43.858036722838001</c:v>
                </c:pt>
                <c:pt idx="1605">
                  <c:v>43.815119593092994</c:v>
                </c:pt>
                <c:pt idx="1606">
                  <c:v>43.759531691709</c:v>
                </c:pt>
                <c:pt idx="1607">
                  <c:v>43.692090487824011</c:v>
                </c:pt>
                <c:pt idx="1608">
                  <c:v>43.613204716006997</c:v>
                </c:pt>
                <c:pt idx="1609">
                  <c:v>43.524100579965001</c:v>
                </c:pt>
                <c:pt idx="1610">
                  <c:v>43.424778079697994</c:v>
                </c:pt>
                <c:pt idx="1611">
                  <c:v>43.316463418912967</c:v>
                </c:pt>
                <c:pt idx="1612">
                  <c:v>43.199156597610006</c:v>
                </c:pt>
                <c:pt idx="1613">
                  <c:v>43.107600054153998</c:v>
                </c:pt>
                <c:pt idx="1614">
                  <c:v>43.016860979835997</c:v>
                </c:pt>
                <c:pt idx="1615">
                  <c:v>42.916312275862005</c:v>
                </c:pt>
                <c:pt idx="1616">
                  <c:v>42.807180145939</c:v>
                </c:pt>
                <c:pt idx="1617">
                  <c:v>42.689464590066969</c:v>
                </c:pt>
                <c:pt idx="1618">
                  <c:v>42.598725515749003</c:v>
                </c:pt>
                <c:pt idx="1619">
                  <c:v>42.507986441430994</c:v>
                </c:pt>
                <c:pt idx="1620">
                  <c:v>42.408255206595022</c:v>
                </c:pt>
                <c:pt idx="1621">
                  <c:v>42.301575484085994</c:v>
                </c:pt>
                <c:pt idx="1622">
                  <c:v>42.187129804765995</c:v>
                </c:pt>
                <c:pt idx="1623">
                  <c:v>42.064509434066004</c:v>
                </c:pt>
                <c:pt idx="1624">
                  <c:v>41.934940575692956</c:v>
                </c:pt>
                <c:pt idx="1625">
                  <c:v>41.799240698785013</c:v>
                </c:pt>
                <c:pt idx="1626">
                  <c:v>41.664358291015013</c:v>
                </c:pt>
                <c:pt idx="1627">
                  <c:v>41.526614741261994</c:v>
                </c:pt>
                <c:pt idx="1628">
                  <c:v>41.382331438405011</c:v>
                </c:pt>
                <c:pt idx="1629">
                  <c:v>41.231917117012998</c:v>
                </c:pt>
                <c:pt idx="1630">
                  <c:v>41.076189246224011</c:v>
                </c:pt>
                <c:pt idx="1631">
                  <c:v>40.915556560606994</c:v>
                </c:pt>
                <c:pt idx="1632">
                  <c:v>40.7501416805327</c:v>
                </c:pt>
                <c:pt idx="1633">
                  <c:v>40.581497797363262</c:v>
                </c:pt>
                <c:pt idx="1634">
                  <c:v>40.413630509874999</c:v>
                </c:pt>
                <c:pt idx="1635">
                  <c:v>40.241512382869139</c:v>
                </c:pt>
                <c:pt idx="1636">
                  <c:v>40.065388657086999</c:v>
                </c:pt>
                <c:pt idx="1637">
                  <c:v>39.885463699813158</c:v>
                </c:pt>
                <c:pt idx="1638">
                  <c:v>39.702023625245999</c:v>
                </c:pt>
                <c:pt idx="1639">
                  <c:v>39.515313674126823</c:v>
                </c:pt>
                <c:pt idx="1640">
                  <c:v>39.325579087196999</c:v>
                </c:pt>
                <c:pt idx="1641">
                  <c:v>39.140585821267578</c:v>
                </c:pt>
                <c:pt idx="1642">
                  <c:v>38.953385388665595</c:v>
                </c:pt>
                <c:pt idx="1643">
                  <c:v>38.763323814080621</c:v>
                </c:pt>
                <c:pt idx="1644">
                  <c:v>38.567335588245101</c:v>
                </c:pt>
                <c:pt idx="1645">
                  <c:v>38.368935828452521</c:v>
                </c:pt>
                <c:pt idx="1646">
                  <c:v>38.168328901987323</c:v>
                </c:pt>
                <c:pt idx="1647">
                  <c:v>37.965637429220195</c:v>
                </c:pt>
                <c:pt idx="1648">
                  <c:v>37.761024903978821</c:v>
                </c:pt>
                <c:pt idx="1649">
                  <c:v>37.554654820090704</c:v>
                </c:pt>
                <c:pt idx="1650">
                  <c:v>37.347794254719794</c:v>
                </c:pt>
                <c:pt idx="1651">
                  <c:v>37.14538889615104</c:v>
                </c:pt>
                <c:pt idx="1652">
                  <c:v>36.942247815357995</c:v>
                </c:pt>
                <c:pt idx="1653">
                  <c:v>36.7375535432028</c:v>
                </c:pt>
                <c:pt idx="1654">
                  <c:v>36.531428700056104</c:v>
                </c:pt>
                <c:pt idx="1655">
                  <c:v>36.324036779745477</c:v>
                </c:pt>
                <c:pt idx="1656">
                  <c:v>36.1155004026417</c:v>
                </c:pt>
                <c:pt idx="1657">
                  <c:v>35.9059421891154</c:v>
                </c:pt>
                <c:pt idx="1658">
                  <c:v>35.695403012623501</c:v>
                </c:pt>
                <c:pt idx="1659">
                  <c:v>35.484128113907396</c:v>
                </c:pt>
                <c:pt idx="1660">
                  <c:v>35.272076619510202</c:v>
                </c:pt>
                <c:pt idx="1661">
                  <c:v>35.059452896716394</c:v>
                </c:pt>
                <c:pt idx="1662">
                  <c:v>34.861175757294468</c:v>
                </c:pt>
                <c:pt idx="1663">
                  <c:v>34.664656176519301</c:v>
                </c:pt>
                <c:pt idx="1664">
                  <c:v>34.4670738858647</c:v>
                </c:pt>
                <c:pt idx="1665">
                  <c:v>34.268510632244521</c:v>
                </c:pt>
                <c:pt idx="1666">
                  <c:v>34.069089036029403</c:v>
                </c:pt>
                <c:pt idx="1667">
                  <c:v>33.868890844133212</c:v>
                </c:pt>
                <c:pt idx="1668">
                  <c:v>33.668038676926621</c:v>
                </c:pt>
                <c:pt idx="1669">
                  <c:v>33.486274414092257</c:v>
                </c:pt>
                <c:pt idx="1670">
                  <c:v>33.311049904361973</c:v>
                </c:pt>
                <c:pt idx="1671">
                  <c:v>33.134762684752296</c:v>
                </c:pt>
                <c:pt idx="1672">
                  <c:v>32.957044894151096</c:v>
                </c:pt>
                <c:pt idx="1673">
                  <c:v>32.777978279472201</c:v>
                </c:pt>
                <c:pt idx="1674">
                  <c:v>32.597685461086257</c:v>
                </c:pt>
                <c:pt idx="1675">
                  <c:v>32.415144602570912</c:v>
                </c:pt>
                <c:pt idx="1676">
                  <c:v>32.231622781089911</c:v>
                </c:pt>
                <c:pt idx="1677">
                  <c:v>32.048387073807177</c:v>
                </c:pt>
                <c:pt idx="1678">
                  <c:v>31.877781264706609</c:v>
                </c:pt>
                <c:pt idx="1679">
                  <c:v>31.710813193270109</c:v>
                </c:pt>
                <c:pt idx="1680">
                  <c:v>31.542373677385182</c:v>
                </c:pt>
                <c:pt idx="1681">
                  <c:v>31.372585337422596</c:v>
                </c:pt>
                <c:pt idx="1682">
                  <c:v>31.201570793753</c:v>
                </c:pt>
                <c:pt idx="1683">
                  <c:v>31.029452666747087</c:v>
                </c:pt>
                <c:pt idx="1684">
                  <c:v>30.8563127033187</c:v>
                </c:pt>
                <c:pt idx="1685">
                  <c:v>30.6822735238385</c:v>
                </c:pt>
                <c:pt idx="1686">
                  <c:v>30.507376001763379</c:v>
                </c:pt>
                <c:pt idx="1687">
                  <c:v>30.331742757464099</c:v>
                </c:pt>
                <c:pt idx="1688">
                  <c:v>30.155455537854412</c:v>
                </c:pt>
                <c:pt idx="1689">
                  <c:v>29.978596089848089</c:v>
                </c:pt>
                <c:pt idx="1690">
                  <c:v>29.801695768384906</c:v>
                </c:pt>
                <c:pt idx="1691">
                  <c:v>29.630190743232514</c:v>
                </c:pt>
                <c:pt idx="1692">
                  <c:v>29.4599119217871</c:v>
                </c:pt>
                <c:pt idx="1693">
                  <c:v>29.289551353427889</c:v>
                </c:pt>
                <c:pt idx="1694">
                  <c:v>29.120253494948098</c:v>
                </c:pt>
                <c:pt idx="1695">
                  <c:v>28.950465154985498</c:v>
                </c:pt>
                <c:pt idx="1696">
                  <c:v>28.78014546008319</c:v>
                </c:pt>
                <c:pt idx="1697">
                  <c:v>28.609457904068798</c:v>
                </c:pt>
                <c:pt idx="1698">
                  <c:v>28.438361613485387</c:v>
                </c:pt>
                <c:pt idx="1699">
                  <c:v>28.266979208703688</c:v>
                </c:pt>
                <c:pt idx="1700">
                  <c:v>28.095310689723682</c:v>
                </c:pt>
                <c:pt idx="1701">
                  <c:v>27.923478676916091</c:v>
                </c:pt>
                <c:pt idx="1702">
                  <c:v>27.751524043737781</c:v>
                </c:pt>
                <c:pt idx="1703">
                  <c:v>27.5794876636457</c:v>
                </c:pt>
                <c:pt idx="1704">
                  <c:v>27.407410410096698</c:v>
                </c:pt>
                <c:pt idx="1705">
                  <c:v>27.235374030004596</c:v>
                </c:pt>
                <c:pt idx="1706">
                  <c:v>27.062152319662385</c:v>
                </c:pt>
                <c:pt idx="1707">
                  <c:v>26.889134976604687</c:v>
                </c:pt>
                <c:pt idx="1708">
                  <c:v>26.724823679866699</c:v>
                </c:pt>
                <c:pt idx="1709">
                  <c:v>26.565049336844584</c:v>
                </c:pt>
                <c:pt idx="1710">
                  <c:v>26.404988879624199</c:v>
                </c:pt>
                <c:pt idx="1711">
                  <c:v>26.244764928576199</c:v>
                </c:pt>
                <c:pt idx="1712">
                  <c:v>26.088791817045788</c:v>
                </c:pt>
                <c:pt idx="1713">
                  <c:v>25.946388693206199</c:v>
                </c:pt>
                <c:pt idx="1714">
                  <c:v>25.80933999222049</c:v>
                </c:pt>
                <c:pt idx="1715">
                  <c:v>25.672659152346899</c:v>
                </c:pt>
                <c:pt idx="1716">
                  <c:v>25.535038222964587</c:v>
                </c:pt>
                <c:pt idx="1717">
                  <c:v>25.396518077530502</c:v>
                </c:pt>
                <c:pt idx="1718">
                  <c:v>25.257221336415299</c:v>
                </c:pt>
                <c:pt idx="1719">
                  <c:v>25.117147999619011</c:v>
                </c:pt>
                <c:pt idx="1720">
                  <c:v>24.978423486900382</c:v>
                </c:pt>
                <c:pt idx="1721">
                  <c:v>24.841660900112988</c:v>
                </c:pt>
                <c:pt idx="1722">
                  <c:v>24.708536050989682</c:v>
                </c:pt>
                <c:pt idx="1723">
                  <c:v>24.575288581495702</c:v>
                </c:pt>
                <c:pt idx="1724">
                  <c:v>24.44126451632059</c:v>
                </c:pt>
                <c:pt idx="1725">
                  <c:v>24.306545602378186</c:v>
                </c:pt>
                <c:pt idx="1726">
                  <c:v>24.179265657591611</c:v>
                </c:pt>
                <c:pt idx="1727">
                  <c:v>24.054029385650001</c:v>
                </c:pt>
                <c:pt idx="1728">
                  <c:v>23.92785302419971</c:v>
                </c:pt>
                <c:pt idx="1729">
                  <c:v>23.800818320154516</c:v>
                </c:pt>
                <c:pt idx="1730">
                  <c:v>23.68208092786</c:v>
                </c:pt>
                <c:pt idx="1731">
                  <c:v>23.576177801032099</c:v>
                </c:pt>
                <c:pt idx="1732">
                  <c:v>23.491814985990498</c:v>
                </c:pt>
                <c:pt idx="1733">
                  <c:v>23.41378755676838</c:v>
                </c:pt>
                <c:pt idx="1734">
                  <c:v>23.3329807324771</c:v>
                </c:pt>
                <c:pt idx="1735">
                  <c:v>23.249476260030384</c:v>
                </c:pt>
                <c:pt idx="1736">
                  <c:v>23.164255102393909</c:v>
                </c:pt>
                <c:pt idx="1737">
                  <c:v>23.0846744818096</c:v>
                </c:pt>
                <c:pt idx="1738">
                  <c:v>23.00582958344949</c:v>
                </c:pt>
                <c:pt idx="1739">
                  <c:v>22.92690293817558</c:v>
                </c:pt>
                <c:pt idx="1740">
                  <c:v>22.845728252772183</c:v>
                </c:pt>
                <c:pt idx="1741">
                  <c:v>22.762019413040989</c:v>
                </c:pt>
                <c:pt idx="1742">
                  <c:v>22.676062533180289</c:v>
                </c:pt>
                <c:pt idx="1743">
                  <c:v>22.58785761319011</c:v>
                </c:pt>
                <c:pt idx="1744">
                  <c:v>22.497649893811783</c:v>
                </c:pt>
                <c:pt idx="1745">
                  <c:v>22.40552112195919</c:v>
                </c:pt>
                <c:pt idx="1746">
                  <c:v>22.312615754425501</c:v>
                </c:pt>
                <c:pt idx="1747">
                  <c:v>22.2284573066684</c:v>
                </c:pt>
                <c:pt idx="1748">
                  <c:v>22.1461381644718</c:v>
                </c:pt>
                <c:pt idx="1749">
                  <c:v>22.063165046964787</c:v>
                </c:pt>
                <c:pt idx="1750">
                  <c:v>21.978965725750811</c:v>
                </c:pt>
                <c:pt idx="1751">
                  <c:v>21.892804478605598</c:v>
                </c:pt>
                <c:pt idx="1752">
                  <c:v>21.805171787012011</c:v>
                </c:pt>
                <c:pt idx="1753">
                  <c:v>21.715863283685501</c:v>
                </c:pt>
                <c:pt idx="1754">
                  <c:v>21.628721073574685</c:v>
                </c:pt>
                <c:pt idx="1755">
                  <c:v>21.549712681386978</c:v>
                </c:pt>
                <c:pt idx="1756">
                  <c:v>21.489179091718089</c:v>
                </c:pt>
                <c:pt idx="1757">
                  <c:v>21.43117965637699</c:v>
                </c:pt>
                <c:pt idx="1758">
                  <c:v>21.370196458682198</c:v>
                </c:pt>
                <c:pt idx="1759">
                  <c:v>21.306433865918191</c:v>
                </c:pt>
                <c:pt idx="1760">
                  <c:v>21.239973624998811</c:v>
                </c:pt>
                <c:pt idx="1761">
                  <c:v>21.175516183467487</c:v>
                </c:pt>
                <c:pt idx="1762">
                  <c:v>21.11551394873829</c:v>
                </c:pt>
                <c:pt idx="1763">
                  <c:v>21.053590661534788</c:v>
                </c:pt>
                <c:pt idx="1764">
                  <c:v>20.991176892848497</c:v>
                </c:pt>
                <c:pt idx="1765">
                  <c:v>20.953777679784984</c:v>
                </c:pt>
                <c:pt idx="1766">
                  <c:v>20.968859985381084</c:v>
                </c:pt>
                <c:pt idx="1767">
                  <c:v>20.985209368141078</c:v>
                </c:pt>
                <c:pt idx="1768">
                  <c:v>20.996735682986881</c:v>
                </c:pt>
                <c:pt idx="1769">
                  <c:v>21.003398056461599</c:v>
                </c:pt>
                <c:pt idx="1770">
                  <c:v>21.006749679927367</c:v>
                </c:pt>
                <c:pt idx="1771">
                  <c:v>21.01406602871252</c:v>
                </c:pt>
                <c:pt idx="1772">
                  <c:v>21.019951806506111</c:v>
                </c:pt>
                <c:pt idx="1773">
                  <c:v>21.020687528730289</c:v>
                </c:pt>
                <c:pt idx="1774">
                  <c:v>21.016314068842011</c:v>
                </c:pt>
                <c:pt idx="1775">
                  <c:v>21.007076667582613</c:v>
                </c:pt>
                <c:pt idx="1776">
                  <c:v>20.993057071865881</c:v>
                </c:pt>
                <c:pt idx="1777">
                  <c:v>20.975236244657484</c:v>
                </c:pt>
                <c:pt idx="1778">
                  <c:v>20.953328071759088</c:v>
                </c:pt>
                <c:pt idx="1779">
                  <c:v>20.92716905934309</c:v>
                </c:pt>
                <c:pt idx="1780">
                  <c:v>20.898108031487187</c:v>
                </c:pt>
                <c:pt idx="1781">
                  <c:v>20.86532751905338</c:v>
                </c:pt>
                <c:pt idx="1782">
                  <c:v>20.835162907861189</c:v>
                </c:pt>
                <c:pt idx="1783">
                  <c:v>20.85854252520798</c:v>
                </c:pt>
                <c:pt idx="1784">
                  <c:v>20.888993250598499</c:v>
                </c:pt>
                <c:pt idx="1785">
                  <c:v>20.9342810408437</c:v>
                </c:pt>
                <c:pt idx="1786">
                  <c:v>20.978546994666377</c:v>
                </c:pt>
                <c:pt idx="1787">
                  <c:v>21.017131537979989</c:v>
                </c:pt>
                <c:pt idx="1788">
                  <c:v>21.049625936215499</c:v>
                </c:pt>
                <c:pt idx="1789">
                  <c:v>21.07615280974359</c:v>
                </c:pt>
                <c:pt idx="1790">
                  <c:v>21.098755831409289</c:v>
                </c:pt>
                <c:pt idx="1791">
                  <c:v>21.116944519729799</c:v>
                </c:pt>
                <c:pt idx="1792">
                  <c:v>21.129451797541201</c:v>
                </c:pt>
                <c:pt idx="1793">
                  <c:v>21.151768705008621</c:v>
                </c:pt>
                <c:pt idx="1794">
                  <c:v>21.207806214418511</c:v>
                </c:pt>
                <c:pt idx="1795">
                  <c:v>21.272549770148078</c:v>
                </c:pt>
                <c:pt idx="1796">
                  <c:v>21.330917066601298</c:v>
                </c:pt>
                <c:pt idx="1797">
                  <c:v>21.386545841442189</c:v>
                </c:pt>
                <c:pt idx="1798">
                  <c:v>21.435716610092889</c:v>
                </c:pt>
                <c:pt idx="1799">
                  <c:v>21.478592866380982</c:v>
                </c:pt>
                <c:pt idx="1800">
                  <c:v>10.923431356525008</c:v>
                </c:pt>
                <c:pt idx="1801">
                  <c:v>11.198060113436098</c:v>
                </c:pt>
                <c:pt idx="1802">
                  <c:v>11.475223024675</c:v>
                </c:pt>
                <c:pt idx="1803">
                  <c:v>11.740941367981895</c:v>
                </c:pt>
                <c:pt idx="1804">
                  <c:v>11.994724661874001</c:v>
                </c:pt>
                <c:pt idx="1805">
                  <c:v>12.236491159437501</c:v>
                </c:pt>
                <c:pt idx="1806">
                  <c:v>12.513204462650494</c:v>
                </c:pt>
                <c:pt idx="1807">
                  <c:v>12.810068380115201</c:v>
                </c:pt>
                <c:pt idx="1808">
                  <c:v>13.1146165074771</c:v>
                </c:pt>
                <c:pt idx="1809">
                  <c:v>13.430486582400306</c:v>
                </c:pt>
                <c:pt idx="1810">
                  <c:v>13.7565750215485</c:v>
                </c:pt>
                <c:pt idx="1811">
                  <c:v>14.088590111947205</c:v>
                </c:pt>
                <c:pt idx="1812">
                  <c:v>14.408220544905198</c:v>
                </c:pt>
                <c:pt idx="1813">
                  <c:v>14.710888493249701</c:v>
                </c:pt>
                <c:pt idx="1814">
                  <c:v>15.0039511792227</c:v>
                </c:pt>
                <c:pt idx="1815">
                  <c:v>15.2946023312386</c:v>
                </c:pt>
                <c:pt idx="1816">
                  <c:v>15.617257400007198</c:v>
                </c:pt>
                <c:pt idx="1817">
                  <c:v>15.983769688029502</c:v>
                </c:pt>
                <c:pt idx="1818">
                  <c:v>16.351630800129485</c:v>
                </c:pt>
                <c:pt idx="1819">
                  <c:v>16.704286986262687</c:v>
                </c:pt>
                <c:pt idx="1820">
                  <c:v>17.045253363722502</c:v>
                </c:pt>
                <c:pt idx="1821">
                  <c:v>17.37097394175861</c:v>
                </c:pt>
                <c:pt idx="1822">
                  <c:v>17.67985465555191</c:v>
                </c:pt>
                <c:pt idx="1823">
                  <c:v>17.972099872386877</c:v>
                </c:pt>
                <c:pt idx="1824">
                  <c:v>18.248363567573985</c:v>
                </c:pt>
                <c:pt idx="1825">
                  <c:v>18.512201731863499</c:v>
                </c:pt>
              </c:numCache>
            </c:numRef>
          </c:val>
        </c:ser>
        <c:marker val="1"/>
        <c:axId val="159004544"/>
        <c:axId val="159027584"/>
      </c:lineChart>
      <c:dateAx>
        <c:axId val="159004544"/>
        <c:scaling>
          <c:orientation val="minMax"/>
        </c:scaling>
        <c:axPos val="b"/>
        <c:numFmt formatCode="m/d/yyyy;@" sourceLinked="1"/>
        <c:tickLblPos val="nextTo"/>
        <c:crossAx val="159027584"/>
        <c:crosses val="autoZero"/>
        <c:auto val="1"/>
        <c:lblOffset val="100"/>
        <c:baseTimeUnit val="days"/>
      </c:dateAx>
      <c:valAx>
        <c:axId val="159027584"/>
        <c:scaling>
          <c:orientation val="minMax"/>
        </c:scaling>
        <c:axPos val="l"/>
        <c:majorGridlines/>
        <c:title>
          <c:tx>
            <c:rich>
              <a:bodyPr rot="-5400000" vert="horz"/>
              <a:lstStyle/>
              <a:p>
                <a:pPr>
                  <a:defRPr/>
                </a:pPr>
                <a:r>
                  <a:rPr lang="en-US"/>
                  <a:t>Flow (cfs)</a:t>
                </a:r>
              </a:p>
            </c:rich>
          </c:tx>
          <c:layout/>
        </c:title>
        <c:numFmt formatCode="#,##0" sourceLinked="0"/>
        <c:tickLblPos val="nextTo"/>
        <c:crossAx val="159004544"/>
        <c:crosses val="autoZero"/>
        <c:crossBetween val="between"/>
      </c:valAx>
    </c:plotArea>
    <c:legend>
      <c:legendPos val="r"/>
      <c:layout>
        <c:manualLayout>
          <c:xMode val="edge"/>
          <c:yMode val="edge"/>
          <c:x val="0.60812774109125467"/>
          <c:y val="3.651574803149607E-2"/>
          <c:w val="0.37691498658322914"/>
          <c:h val="0.18381611857341376"/>
        </c:manualLayout>
      </c:layout>
      <c:spPr>
        <a:solidFill>
          <a:schemeClr val="bg1"/>
        </a:solidFill>
      </c:spPr>
    </c:legend>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3"/>
  <c:chart>
    <c:plotArea>
      <c:layout>
        <c:manualLayout>
          <c:layoutTarget val="inner"/>
          <c:xMode val="edge"/>
          <c:yMode val="edge"/>
          <c:x val="0.13383823036796108"/>
          <c:y val="0.1227325688766517"/>
          <c:w val="0.8284650056756272"/>
          <c:h val="0.80157294314588623"/>
        </c:manualLayout>
      </c:layout>
      <c:lineChart>
        <c:grouping val="standard"/>
        <c:ser>
          <c:idx val="1"/>
          <c:order val="0"/>
          <c:marker>
            <c:symbol val="none"/>
          </c:marker>
          <c:cat>
            <c:numRef>
              <c:f>'ISF summary'!$F$4:$J$4</c:f>
              <c:numCache>
                <c:formatCode>0%</c:formatCode>
                <c:ptCount val="5"/>
                <c:pt idx="0">
                  <c:v>1</c:v>
                </c:pt>
                <c:pt idx="1">
                  <c:v>1.25</c:v>
                </c:pt>
                <c:pt idx="2">
                  <c:v>1.5</c:v>
                </c:pt>
                <c:pt idx="3">
                  <c:v>1.75</c:v>
                </c:pt>
                <c:pt idx="4">
                  <c:v>2</c:v>
                </c:pt>
              </c:numCache>
            </c:numRef>
          </c:cat>
          <c:val>
            <c:numRef>
              <c:f>'ISF summary'!$F$6:$J$6</c:f>
              <c:numCache>
                <c:formatCode>"$"#,##0.0</c:formatCode>
                <c:ptCount val="5"/>
                <c:pt idx="0">
                  <c:v>13.4</c:v>
                </c:pt>
                <c:pt idx="1">
                  <c:v>13.4</c:v>
                </c:pt>
                <c:pt idx="2">
                  <c:v>15.2</c:v>
                </c:pt>
                <c:pt idx="3">
                  <c:v>18.5</c:v>
                </c:pt>
                <c:pt idx="4">
                  <c:v>22.7</c:v>
                </c:pt>
              </c:numCache>
            </c:numRef>
          </c:val>
        </c:ser>
        <c:marker val="1"/>
        <c:axId val="144659200"/>
        <c:axId val="145015936"/>
      </c:lineChart>
      <c:catAx>
        <c:axId val="144659200"/>
        <c:scaling>
          <c:orientation val="minMax"/>
        </c:scaling>
        <c:axPos val="b"/>
        <c:title>
          <c:tx>
            <c:rich>
              <a:bodyPr/>
              <a:lstStyle/>
              <a:p>
                <a:pPr>
                  <a:defRPr/>
                </a:pPr>
                <a:r>
                  <a:rPr lang="en-US"/>
                  <a:t>Percent of Base Scenario's Minimum In-Stream Flow Criteria</a:t>
                </a:r>
              </a:p>
            </c:rich>
          </c:tx>
          <c:layout>
            <c:manualLayout>
              <c:xMode val="edge"/>
              <c:yMode val="edge"/>
              <c:x val="0.26991142795669082"/>
              <c:y val="3.8507450348234024E-2"/>
            </c:manualLayout>
          </c:layout>
        </c:title>
        <c:numFmt formatCode="0%" sourceLinked="1"/>
        <c:tickLblPos val="nextTo"/>
        <c:crossAx val="145015936"/>
        <c:crosses val="autoZero"/>
        <c:auto val="1"/>
        <c:lblAlgn val="ctr"/>
        <c:lblOffset val="100"/>
      </c:catAx>
      <c:valAx>
        <c:axId val="145015936"/>
        <c:scaling>
          <c:orientation val="minMax"/>
        </c:scaling>
        <c:axPos val="l"/>
        <c:majorGridlines/>
        <c:title>
          <c:tx>
            <c:rich>
              <a:bodyPr rot="-5400000" vert="horz"/>
              <a:lstStyle/>
              <a:p>
                <a:pPr>
                  <a:defRPr/>
                </a:pPr>
                <a:r>
                  <a:rPr lang="en-US"/>
                  <a:t>Total Cost ($ million)</a:t>
                </a:r>
              </a:p>
            </c:rich>
          </c:tx>
          <c:layout>
            <c:manualLayout>
              <c:xMode val="edge"/>
              <c:yMode val="edge"/>
              <c:x val="2.9202303200472048E-2"/>
              <c:y val="0.39113745110219439"/>
            </c:manualLayout>
          </c:layout>
        </c:title>
        <c:numFmt formatCode="&quot;$&quot;#,##0" sourceLinked="0"/>
        <c:tickLblPos val="nextTo"/>
        <c:crossAx val="144659200"/>
        <c:crosses val="autoZero"/>
        <c:crossBetween val="between"/>
      </c:valAx>
    </c:plotArea>
    <c:plotVisOnly val="1"/>
    <c:dispBlanksAs val="gap"/>
  </c:chart>
  <c:txPr>
    <a:bodyPr/>
    <a:lstStyle/>
    <a:p>
      <a:pPr>
        <a:defRPr sz="1050"/>
      </a:pPr>
      <a:endParaRPr lang="en-US"/>
    </a:p>
  </c:txPr>
  <c:externalData r:id="rId1"/>
</c:chartSpace>
</file>

<file path=ppt/drawings/drawing1.xml><?xml version="1.0" encoding="utf-8"?>
<c:userShapes xmlns:c="http://schemas.openxmlformats.org/drawingml/2006/chart">
  <cdr:relSizeAnchor xmlns:cdr="http://schemas.openxmlformats.org/drawingml/2006/chartDrawing">
    <cdr:from>
      <cdr:x>0.0409</cdr:x>
      <cdr:y>0.85941</cdr:y>
    </cdr:from>
    <cdr:to>
      <cdr:x>0.95334</cdr:x>
      <cdr:y>0.97984</cdr:y>
    </cdr:to>
    <cdr:sp macro="" textlink="">
      <cdr:nvSpPr>
        <cdr:cNvPr id="2" name="TextBox 1"/>
        <cdr:cNvSpPr txBox="1"/>
      </cdr:nvSpPr>
      <cdr:spPr>
        <a:xfrm xmlns:a="http://schemas.openxmlformats.org/drawingml/2006/main">
          <a:off x="234964" y="3291268"/>
          <a:ext cx="5241827" cy="461222"/>
        </a:xfrm>
        <a:prstGeom xmlns:a="http://schemas.openxmlformats.org/drawingml/2006/main" prst="rect">
          <a:avLst/>
        </a:prstGeom>
      </cdr:spPr>
      <cdr:txBody>
        <a:bodyPr xmlns:a="http://schemas.openxmlformats.org/drawingml/2006/main" vertOverflow="clip" vert="horz" rtlCol="0"/>
        <a:lstStyle xmlns:a="http://schemas.openxmlformats.org/drawingml/2006/main"/>
        <a:p xmlns:a="http://schemas.openxmlformats.org/drawingml/2006/main">
          <a:pPr indent="0"/>
          <a:r>
            <a:rPr lang="en-US" sz="1000" i="1" dirty="0">
              <a:latin typeface="+mn-lt"/>
              <a:ea typeface="+mn-ea"/>
              <a:cs typeface="+mn-cs"/>
            </a:rPr>
            <a:t>Note: </a:t>
          </a:r>
          <a:r>
            <a:rPr lang="en-US" sz="1000" i="1" dirty="0"/>
            <a:t>Baseflow may be higher than modeled in-stream flow. In-stream flow receives baseflow but also has withdrawals; therefore, final flow in the stream may be lower than baseflow.</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eaLnBrk="0" hangingPunct="0">
              <a:defRPr sz="1200">
                <a:latin typeface="Arial" charset="0"/>
                <a:ea typeface="ＭＳ Ｐゴシック" pitchFamily="84" charset="-128"/>
              </a:defRPr>
            </a:lvl1pPr>
          </a:lstStyle>
          <a:p>
            <a:pPr>
              <a:defRPr/>
            </a:pPr>
            <a:endParaRPr lang="en-US"/>
          </a:p>
        </p:txBody>
      </p:sp>
      <p:sp>
        <p:nvSpPr>
          <p:cNvPr id="10243" name="Rectangle 3"/>
          <p:cNvSpPr>
            <a:spLocks noGrp="1" noChangeArrowheads="1"/>
          </p:cNvSpPr>
          <p:nvPr>
            <p:ph type="dt" sz="quarter" idx="1"/>
          </p:nvPr>
        </p:nvSpPr>
        <p:spPr bwMode="auto">
          <a:xfrm>
            <a:off x="397256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eaLnBrk="0" hangingPunct="0">
              <a:defRPr sz="1200">
                <a:latin typeface="Arial" charset="0"/>
                <a:ea typeface="ＭＳ Ｐゴシック" pitchFamily="84" charset="-128"/>
              </a:defRPr>
            </a:lvl1pPr>
          </a:lstStyle>
          <a:p>
            <a:pPr>
              <a:defRPr/>
            </a:pPr>
            <a:endParaRPr lang="en-US"/>
          </a:p>
        </p:txBody>
      </p:sp>
      <p:sp>
        <p:nvSpPr>
          <p:cNvPr id="10244" name="Rectangle 4"/>
          <p:cNvSpPr>
            <a:spLocks noGrp="1" noChangeArrowheads="1"/>
          </p:cNvSpPr>
          <p:nvPr>
            <p:ph type="ftr" sz="quarter" idx="2"/>
          </p:nvPr>
        </p:nvSpPr>
        <p:spPr bwMode="auto">
          <a:xfrm>
            <a:off x="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eaLnBrk="0" hangingPunct="0">
              <a:defRPr sz="1200">
                <a:latin typeface="Arial" charset="0"/>
                <a:ea typeface="ＭＳ Ｐゴシック" pitchFamily="84" charset="-128"/>
              </a:defRPr>
            </a:lvl1pPr>
          </a:lstStyle>
          <a:p>
            <a:pPr>
              <a:defRPr/>
            </a:pPr>
            <a:endParaRPr lang="en-US"/>
          </a:p>
        </p:txBody>
      </p:sp>
      <p:sp>
        <p:nvSpPr>
          <p:cNvPr id="10245" name="Rectangle 5"/>
          <p:cNvSpPr>
            <a:spLocks noGrp="1" noChangeArrowheads="1"/>
          </p:cNvSpPr>
          <p:nvPr>
            <p:ph type="sldNum" sz="quarter" idx="3"/>
          </p:nvPr>
        </p:nvSpPr>
        <p:spPr bwMode="auto">
          <a:xfrm>
            <a:off x="397256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eaLnBrk="0" hangingPunct="0">
              <a:defRPr sz="1200">
                <a:latin typeface="Arial" charset="0"/>
                <a:ea typeface="ＭＳ Ｐゴシック" pitchFamily="84" charset="-128"/>
              </a:defRPr>
            </a:lvl1pPr>
          </a:lstStyle>
          <a:p>
            <a:pPr>
              <a:defRPr/>
            </a:pPr>
            <a:fld id="{EF4BC236-DA41-47BD-83F7-A1553FB5E9AD}"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eaLnBrk="0" hangingPunct="0">
              <a:defRPr sz="1200">
                <a:latin typeface="Arial" charset="0"/>
                <a:ea typeface="ＭＳ Ｐゴシック" pitchFamily="84" charset="-128"/>
              </a:defRPr>
            </a:lvl1pPr>
          </a:lstStyle>
          <a:p>
            <a:pPr>
              <a:defRPr/>
            </a:pPr>
            <a:endParaRPr lang="en-US"/>
          </a:p>
        </p:txBody>
      </p:sp>
      <p:sp>
        <p:nvSpPr>
          <p:cNvPr id="3075" name="Rectangle 3"/>
          <p:cNvSpPr>
            <a:spLocks noGrp="1" noChangeArrowheads="1"/>
          </p:cNvSpPr>
          <p:nvPr>
            <p:ph type="dt" idx="1"/>
          </p:nvPr>
        </p:nvSpPr>
        <p:spPr bwMode="auto">
          <a:xfrm>
            <a:off x="397256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eaLnBrk="0" hangingPunct="0">
              <a:defRPr sz="1200">
                <a:latin typeface="Arial" charset="0"/>
                <a:ea typeface="ＭＳ Ｐゴシック" pitchFamily="84" charset="-128"/>
              </a:defRPr>
            </a:lvl1pPr>
          </a:lstStyle>
          <a:p>
            <a:pPr>
              <a:defRPr/>
            </a:pPr>
            <a:endParaRPr lang="en-US"/>
          </a:p>
        </p:txBody>
      </p:sp>
      <p:sp>
        <p:nvSpPr>
          <p:cNvPr id="2970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4720" y="4415790"/>
            <a:ext cx="5140960" cy="418338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eaLnBrk="0" hangingPunct="0">
              <a:defRPr sz="1200">
                <a:latin typeface="Arial" charset="0"/>
                <a:ea typeface="ＭＳ Ｐゴシック" pitchFamily="84" charset="-128"/>
              </a:defRPr>
            </a:lvl1pPr>
          </a:lstStyle>
          <a:p>
            <a:pPr>
              <a:defRPr/>
            </a:pPr>
            <a:endParaRPr lang="en-US"/>
          </a:p>
        </p:txBody>
      </p:sp>
      <p:sp>
        <p:nvSpPr>
          <p:cNvPr id="3079" name="Rectangle 7"/>
          <p:cNvSpPr>
            <a:spLocks noGrp="1" noChangeArrowheads="1"/>
          </p:cNvSpPr>
          <p:nvPr>
            <p:ph type="sldNum" sz="quarter" idx="5"/>
          </p:nvPr>
        </p:nvSpPr>
        <p:spPr bwMode="auto">
          <a:xfrm>
            <a:off x="397256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eaLnBrk="0" hangingPunct="0">
              <a:defRPr sz="1200">
                <a:latin typeface="Arial" charset="0"/>
                <a:ea typeface="ＭＳ Ｐゴシック" pitchFamily="84" charset="-128"/>
              </a:defRPr>
            </a:lvl1pPr>
          </a:lstStyle>
          <a:p>
            <a:pPr>
              <a:defRPr/>
            </a:pPr>
            <a:fld id="{52349B90-AB94-424B-8B4D-CA1D89A3A38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8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8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8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8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8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FF9A1A4F-46FD-4E71-81F0-49EA9EA0A054}" type="slidenum">
              <a:rPr lang="en-US" smtClean="0">
                <a:latin typeface="Arial" pitchFamily="34" charset="0"/>
                <a:ea typeface="ＭＳ Ｐゴシック" pitchFamily="34" charset="-128"/>
              </a:rPr>
              <a:pPr/>
              <a:t>1</a:t>
            </a:fld>
            <a:endParaRPr lang="en-US" smtClean="0">
              <a:latin typeface="Arial" pitchFamily="34" charset="0"/>
              <a:ea typeface="ＭＳ Ｐゴシック" pitchFamily="34" charset="-128"/>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0783">
              <a:defRPr sz="2400">
                <a:solidFill>
                  <a:schemeClr val="tx1"/>
                </a:solidFill>
                <a:latin typeface="Arial" charset="0"/>
                <a:ea typeface="ＭＳ Ｐゴシック" charset="-128"/>
              </a:defRPr>
            </a:lvl1pPr>
            <a:lvl2pPr marL="729874" indent="-280721" defTabSz="910783">
              <a:defRPr sz="2400">
                <a:solidFill>
                  <a:schemeClr val="tx1"/>
                </a:solidFill>
                <a:latin typeface="Arial" charset="0"/>
                <a:ea typeface="ＭＳ Ｐゴシック" charset="-128"/>
              </a:defRPr>
            </a:lvl2pPr>
            <a:lvl3pPr marL="1122883" indent="-224577" defTabSz="910783">
              <a:defRPr sz="2400">
                <a:solidFill>
                  <a:schemeClr val="tx1"/>
                </a:solidFill>
                <a:latin typeface="Arial" charset="0"/>
                <a:ea typeface="ＭＳ Ｐゴシック" charset="-128"/>
              </a:defRPr>
            </a:lvl3pPr>
            <a:lvl4pPr marL="1572036" indent="-224577" defTabSz="910783">
              <a:defRPr sz="2400">
                <a:solidFill>
                  <a:schemeClr val="tx1"/>
                </a:solidFill>
                <a:latin typeface="Arial" charset="0"/>
                <a:ea typeface="ＭＳ Ｐゴシック" charset="-128"/>
              </a:defRPr>
            </a:lvl4pPr>
            <a:lvl5pPr marL="2021190" indent="-224577" defTabSz="910783">
              <a:defRPr sz="2400">
                <a:solidFill>
                  <a:schemeClr val="tx1"/>
                </a:solidFill>
                <a:latin typeface="Arial" charset="0"/>
                <a:ea typeface="ＭＳ Ｐゴシック" charset="-128"/>
              </a:defRPr>
            </a:lvl5pPr>
            <a:lvl6pPr marL="2470343" indent="-224577" algn="ctr" defTabSz="910783" eaLnBrk="0" fontAlgn="base" hangingPunct="0">
              <a:spcBef>
                <a:spcPct val="0"/>
              </a:spcBef>
              <a:spcAft>
                <a:spcPct val="0"/>
              </a:spcAft>
              <a:defRPr sz="2400">
                <a:solidFill>
                  <a:schemeClr val="tx1"/>
                </a:solidFill>
                <a:latin typeface="Arial" charset="0"/>
                <a:ea typeface="ＭＳ Ｐゴシック" charset="-128"/>
              </a:defRPr>
            </a:lvl6pPr>
            <a:lvl7pPr marL="2919496" indent="-224577" algn="ctr" defTabSz="910783" eaLnBrk="0" fontAlgn="base" hangingPunct="0">
              <a:spcBef>
                <a:spcPct val="0"/>
              </a:spcBef>
              <a:spcAft>
                <a:spcPct val="0"/>
              </a:spcAft>
              <a:defRPr sz="2400">
                <a:solidFill>
                  <a:schemeClr val="tx1"/>
                </a:solidFill>
                <a:latin typeface="Arial" charset="0"/>
                <a:ea typeface="ＭＳ Ｐゴシック" charset="-128"/>
              </a:defRPr>
            </a:lvl7pPr>
            <a:lvl8pPr marL="3368650" indent="-224577" algn="ctr" defTabSz="910783" eaLnBrk="0" fontAlgn="base" hangingPunct="0">
              <a:spcBef>
                <a:spcPct val="0"/>
              </a:spcBef>
              <a:spcAft>
                <a:spcPct val="0"/>
              </a:spcAft>
              <a:defRPr sz="2400">
                <a:solidFill>
                  <a:schemeClr val="tx1"/>
                </a:solidFill>
                <a:latin typeface="Arial" charset="0"/>
                <a:ea typeface="ＭＳ Ｐゴシック" charset="-128"/>
              </a:defRPr>
            </a:lvl8pPr>
            <a:lvl9pPr marL="3817803" indent="-224577" algn="ctr" defTabSz="910783" eaLnBrk="0" fontAlgn="base" hangingPunct="0">
              <a:spcBef>
                <a:spcPct val="0"/>
              </a:spcBef>
              <a:spcAft>
                <a:spcPct val="0"/>
              </a:spcAft>
              <a:defRPr sz="2400">
                <a:solidFill>
                  <a:schemeClr val="tx1"/>
                </a:solidFill>
                <a:latin typeface="Arial" charset="0"/>
                <a:ea typeface="ＭＳ Ｐゴシック" charset="-128"/>
              </a:defRPr>
            </a:lvl9pPr>
          </a:lstStyle>
          <a:p>
            <a:fld id="{A1D7C803-DEE4-4E91-9856-BBD89465C741}" type="slidenum">
              <a:rPr lang="en-US" sz="1300"/>
              <a:pPr/>
              <a:t>16</a:t>
            </a:fld>
            <a:endParaRPr lang="en-US" sz="13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smtClean="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0732">
              <a:defRPr sz="2400">
                <a:solidFill>
                  <a:schemeClr val="tx1"/>
                </a:solidFill>
                <a:latin typeface="Arial" charset="0"/>
                <a:ea typeface="ＭＳ Ｐゴシック" charset="-128"/>
              </a:defRPr>
            </a:lvl1pPr>
            <a:lvl2pPr marL="729833" indent="-280706" defTabSz="910732">
              <a:defRPr sz="2400">
                <a:solidFill>
                  <a:schemeClr val="tx1"/>
                </a:solidFill>
                <a:latin typeface="Arial" charset="0"/>
                <a:ea typeface="ＭＳ Ｐゴシック" charset="-128"/>
              </a:defRPr>
            </a:lvl2pPr>
            <a:lvl3pPr marL="1122821" indent="-224564" defTabSz="910732">
              <a:defRPr sz="2400">
                <a:solidFill>
                  <a:schemeClr val="tx1"/>
                </a:solidFill>
                <a:latin typeface="Arial" charset="0"/>
                <a:ea typeface="ＭＳ Ｐゴシック" charset="-128"/>
              </a:defRPr>
            </a:lvl3pPr>
            <a:lvl4pPr marL="1571949" indent="-224564" defTabSz="910732">
              <a:defRPr sz="2400">
                <a:solidFill>
                  <a:schemeClr val="tx1"/>
                </a:solidFill>
                <a:latin typeface="Arial" charset="0"/>
                <a:ea typeface="ＭＳ Ｐゴシック" charset="-128"/>
              </a:defRPr>
            </a:lvl4pPr>
            <a:lvl5pPr marL="2021078" indent="-224564" defTabSz="910732">
              <a:defRPr sz="2400">
                <a:solidFill>
                  <a:schemeClr val="tx1"/>
                </a:solidFill>
                <a:latin typeface="Arial" charset="0"/>
                <a:ea typeface="ＭＳ Ｐゴシック" charset="-128"/>
              </a:defRPr>
            </a:lvl5pPr>
            <a:lvl6pPr marL="2470207" indent="-224564" algn="ctr" defTabSz="910732" eaLnBrk="0" fontAlgn="base" hangingPunct="0">
              <a:spcBef>
                <a:spcPct val="0"/>
              </a:spcBef>
              <a:spcAft>
                <a:spcPct val="0"/>
              </a:spcAft>
              <a:defRPr sz="2400">
                <a:solidFill>
                  <a:schemeClr val="tx1"/>
                </a:solidFill>
                <a:latin typeface="Arial" charset="0"/>
                <a:ea typeface="ＭＳ Ｐゴシック" charset="-128"/>
              </a:defRPr>
            </a:lvl6pPr>
            <a:lvl7pPr marL="2919334" indent="-224564" algn="ctr" defTabSz="910732" eaLnBrk="0" fontAlgn="base" hangingPunct="0">
              <a:spcBef>
                <a:spcPct val="0"/>
              </a:spcBef>
              <a:spcAft>
                <a:spcPct val="0"/>
              </a:spcAft>
              <a:defRPr sz="2400">
                <a:solidFill>
                  <a:schemeClr val="tx1"/>
                </a:solidFill>
                <a:latin typeface="Arial" charset="0"/>
                <a:ea typeface="ＭＳ Ｐゴシック" charset="-128"/>
              </a:defRPr>
            </a:lvl7pPr>
            <a:lvl8pPr marL="3368463" indent="-224564" algn="ctr" defTabSz="910732" eaLnBrk="0" fontAlgn="base" hangingPunct="0">
              <a:spcBef>
                <a:spcPct val="0"/>
              </a:spcBef>
              <a:spcAft>
                <a:spcPct val="0"/>
              </a:spcAft>
              <a:defRPr sz="2400">
                <a:solidFill>
                  <a:schemeClr val="tx1"/>
                </a:solidFill>
                <a:latin typeface="Arial" charset="0"/>
                <a:ea typeface="ＭＳ Ｐゴシック" charset="-128"/>
              </a:defRPr>
            </a:lvl8pPr>
            <a:lvl9pPr marL="3817592" indent="-224564" algn="ctr" defTabSz="910732" eaLnBrk="0" fontAlgn="base" hangingPunct="0">
              <a:spcBef>
                <a:spcPct val="0"/>
              </a:spcBef>
              <a:spcAft>
                <a:spcPct val="0"/>
              </a:spcAft>
              <a:defRPr sz="2400">
                <a:solidFill>
                  <a:schemeClr val="tx1"/>
                </a:solidFill>
                <a:latin typeface="Arial" charset="0"/>
                <a:ea typeface="ＭＳ Ｐゴシック" charset="-128"/>
              </a:defRPr>
            </a:lvl9pPr>
          </a:lstStyle>
          <a:p>
            <a:fld id="{62A9E4C9-9D47-42C5-B475-7AF9248B0240}" type="slidenum">
              <a:rPr lang="en-US" sz="1300">
                <a:solidFill>
                  <a:prstClr val="black"/>
                </a:solidFill>
              </a:rPr>
              <a:pPr/>
              <a:t>19</a:t>
            </a:fld>
            <a:endParaRPr lang="en-US" sz="1300" dirty="0">
              <a:solidFill>
                <a:prstClr val="black"/>
              </a:solidFill>
            </a:endParaRPr>
          </a:p>
        </p:txBody>
      </p:sp>
      <p:sp>
        <p:nvSpPr>
          <p:cNvPr id="44035" name="Rectangle 2"/>
          <p:cNvSpPr>
            <a:spLocks noGrp="1" noRot="1" noChangeAspect="1" noChangeArrowheads="1" noTextEdit="1"/>
          </p:cNvSpPr>
          <p:nvPr>
            <p:ph type="sldImg"/>
          </p:nvPr>
        </p:nvSpPr>
        <p:spPr>
          <a:xfrm>
            <a:off x="1181100" y="696913"/>
            <a:ext cx="4648200" cy="3486150"/>
          </a:xfrm>
          <a:ln/>
        </p:spPr>
      </p:sp>
      <p:sp>
        <p:nvSpPr>
          <p:cNvPr id="44036" name="Rectangle 3"/>
          <p:cNvSpPr>
            <a:spLocks noGrp="1" noChangeArrowheads="1"/>
          </p:cNvSpPr>
          <p:nvPr>
            <p:ph type="body" idx="1"/>
          </p:nvPr>
        </p:nvSpPr>
        <p:spPr>
          <a:xfrm>
            <a:off x="701975" y="4417041"/>
            <a:ext cx="5606452" cy="418275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4564" indent="-224564"/>
            <a:r>
              <a:rPr lang="en-US" dirty="0" smtClean="0"/>
              <a:t>[Animation: 1. “Each HRU</a:t>
            </a:r>
            <a:r>
              <a:rPr lang="en-US" baseline="0" dirty="0" smtClean="0"/>
              <a:t> (unique combination of land use, soil, </a:t>
            </a:r>
            <a:r>
              <a:rPr lang="en-US" baseline="0" dirty="0" err="1" smtClean="0"/>
              <a:t>etc</a:t>
            </a:r>
            <a:r>
              <a:rPr lang="en-US" baseline="0" dirty="0" smtClean="0"/>
              <a:t>) has own runoff and recharge rate based on existing or baseline conditions”</a:t>
            </a:r>
          </a:p>
          <a:p>
            <a:pPr marL="224564" indent="-224564"/>
            <a:r>
              <a:rPr lang="en-US" baseline="0" dirty="0" smtClean="0"/>
              <a:t>2. Add detention basin: “Each HRU also has R and R rate modified for a BMP that user wants to consider such as detention basin”</a:t>
            </a:r>
          </a:p>
          <a:p>
            <a:pPr marL="224564" indent="-224564"/>
            <a:r>
              <a:rPr lang="en-US" baseline="0" dirty="0" smtClean="0"/>
              <a:t>3. Add swales: “or vegetated swales as illustrated here”]</a:t>
            </a:r>
          </a:p>
          <a:p>
            <a:pPr marL="224564" indent="-224564"/>
            <a:endParaRPr lang="en-US" baseline="0" dirty="0" smtClean="0"/>
          </a:p>
          <a:p>
            <a:pPr marL="224564" indent="-224564">
              <a:buFont typeface="Wingdings"/>
              <a:buChar char="à"/>
            </a:pPr>
            <a:r>
              <a:rPr lang="en-US" baseline="0" dirty="0" smtClean="0">
                <a:sym typeface="Wingdings" panose="05000000000000000000" pitchFamily="2" charset="2"/>
              </a:rPr>
              <a:t>Only the runoff and recharge data are taken from watershed simulation model  (i.e., not </a:t>
            </a:r>
            <a:r>
              <a:rPr lang="en-US" baseline="0" dirty="0" err="1" smtClean="0">
                <a:sym typeface="Wingdings" panose="05000000000000000000" pitchFamily="2" charset="2"/>
              </a:rPr>
              <a:t>precip</a:t>
            </a:r>
            <a:r>
              <a:rPr lang="en-US" baseline="0" dirty="0" smtClean="0">
                <a:sym typeface="Wingdings" panose="05000000000000000000" pitchFamily="2" charset="2"/>
              </a:rPr>
              <a:t> or ET)</a:t>
            </a:r>
          </a:p>
          <a:p>
            <a:endParaRPr lang="en-US" baseline="0" dirty="0" smtClean="0"/>
          </a:p>
          <a:p>
            <a:pPr marL="224564" indent="-224564"/>
            <a:r>
              <a:rPr lang="en-US" dirty="0" smtClean="0"/>
              <a:t>Baseline RRR: Use</a:t>
            </a:r>
            <a:r>
              <a:rPr lang="en-US" baseline="0" dirty="0" smtClean="0"/>
              <a:t> watershed model  (SWAT, HSPF) </a:t>
            </a:r>
          </a:p>
          <a:p>
            <a:pPr marL="224564" indent="-224564"/>
            <a:r>
              <a:rPr lang="en-US" baseline="0" dirty="0" smtClean="0"/>
              <a:t>Managed rates: </a:t>
            </a:r>
            <a:r>
              <a:rPr lang="en-US" dirty="0" smtClean="0"/>
              <a:t>BMP-DSS V2 for ArcGIS 9.3.   Originally developed by </a:t>
            </a:r>
            <a:r>
              <a:rPr lang="en-US" dirty="0" err="1" smtClean="0"/>
              <a:t>TetraTech</a:t>
            </a:r>
            <a:r>
              <a:rPr lang="en-US" dirty="0" smtClean="0"/>
              <a:t> for Prince George’s County and then adapted for EPA Region 1’s performance curve study </a:t>
            </a:r>
          </a:p>
          <a:p>
            <a:pPr marL="224564" indent="-224564"/>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Costs are annualized over lifetime and BMP replaced if modeling</a:t>
            </a:r>
            <a:r>
              <a:rPr lang="en-US" baseline="0" dirty="0" smtClean="0"/>
              <a:t> period is greater than lifetime</a:t>
            </a:r>
          </a:p>
          <a:p>
            <a:endParaRPr lang="en-US" baseline="0" dirty="0" smtClean="0"/>
          </a:p>
          <a:p>
            <a:r>
              <a:rPr lang="en-US" baseline="0" dirty="0" smtClean="0"/>
              <a:t>Initial cost is all inclusive, e.g., plan, design, permit, and build</a:t>
            </a:r>
            <a:endParaRPr lang="en-US" dirty="0"/>
          </a:p>
        </p:txBody>
      </p:sp>
      <p:sp>
        <p:nvSpPr>
          <p:cNvPr id="4" name="Slide Number Placeholder 3"/>
          <p:cNvSpPr>
            <a:spLocks noGrp="1"/>
          </p:cNvSpPr>
          <p:nvPr>
            <p:ph type="sldNum" sz="quarter" idx="10"/>
          </p:nvPr>
        </p:nvSpPr>
        <p:spPr/>
        <p:txBody>
          <a:bodyPr/>
          <a:lstStyle/>
          <a:p>
            <a:fld id="{8699725F-40F4-43DB-B21E-EB9AF0D45867}" type="slidenum">
              <a:rPr lang="en-US" smtClean="0"/>
              <a:pPr/>
              <a:t>21</a:t>
            </a:fld>
            <a:endParaRPr lang="en-US"/>
          </a:p>
        </p:txBody>
      </p:sp>
    </p:spTree>
    <p:extLst>
      <p:ext uri="{BB962C8B-B14F-4D97-AF65-F5344CB8AC3E}">
        <p14:creationId xmlns:p14="http://schemas.microsoft.com/office/powerpoint/2010/main" xmlns="" val="2953787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0732">
              <a:defRPr sz="2400">
                <a:solidFill>
                  <a:schemeClr val="tx1"/>
                </a:solidFill>
                <a:latin typeface="Arial" charset="0"/>
                <a:ea typeface="ＭＳ Ｐゴシック" charset="-128"/>
              </a:defRPr>
            </a:lvl1pPr>
            <a:lvl2pPr marL="729833" indent="-280706" defTabSz="910732">
              <a:defRPr sz="2400">
                <a:solidFill>
                  <a:schemeClr val="tx1"/>
                </a:solidFill>
                <a:latin typeface="Arial" charset="0"/>
                <a:ea typeface="ＭＳ Ｐゴシック" charset="-128"/>
              </a:defRPr>
            </a:lvl2pPr>
            <a:lvl3pPr marL="1122821" indent="-224564" defTabSz="910732">
              <a:defRPr sz="2400">
                <a:solidFill>
                  <a:schemeClr val="tx1"/>
                </a:solidFill>
                <a:latin typeface="Arial" charset="0"/>
                <a:ea typeface="ＭＳ Ｐゴシック" charset="-128"/>
              </a:defRPr>
            </a:lvl3pPr>
            <a:lvl4pPr marL="1571949" indent="-224564" defTabSz="910732">
              <a:defRPr sz="2400">
                <a:solidFill>
                  <a:schemeClr val="tx1"/>
                </a:solidFill>
                <a:latin typeface="Arial" charset="0"/>
                <a:ea typeface="ＭＳ Ｐゴシック" charset="-128"/>
              </a:defRPr>
            </a:lvl4pPr>
            <a:lvl5pPr marL="2021078" indent="-224564" defTabSz="910732">
              <a:defRPr sz="2400">
                <a:solidFill>
                  <a:schemeClr val="tx1"/>
                </a:solidFill>
                <a:latin typeface="Arial" charset="0"/>
                <a:ea typeface="ＭＳ Ｐゴシック" charset="-128"/>
              </a:defRPr>
            </a:lvl5pPr>
            <a:lvl6pPr marL="2470207" indent="-224564" algn="ctr" defTabSz="910732" eaLnBrk="0" fontAlgn="base" hangingPunct="0">
              <a:spcBef>
                <a:spcPct val="0"/>
              </a:spcBef>
              <a:spcAft>
                <a:spcPct val="0"/>
              </a:spcAft>
              <a:defRPr sz="2400">
                <a:solidFill>
                  <a:schemeClr val="tx1"/>
                </a:solidFill>
                <a:latin typeface="Arial" charset="0"/>
                <a:ea typeface="ＭＳ Ｐゴシック" charset="-128"/>
              </a:defRPr>
            </a:lvl6pPr>
            <a:lvl7pPr marL="2919334" indent="-224564" algn="ctr" defTabSz="910732" eaLnBrk="0" fontAlgn="base" hangingPunct="0">
              <a:spcBef>
                <a:spcPct val="0"/>
              </a:spcBef>
              <a:spcAft>
                <a:spcPct val="0"/>
              </a:spcAft>
              <a:defRPr sz="2400">
                <a:solidFill>
                  <a:schemeClr val="tx1"/>
                </a:solidFill>
                <a:latin typeface="Arial" charset="0"/>
                <a:ea typeface="ＭＳ Ｐゴシック" charset="-128"/>
              </a:defRPr>
            </a:lvl7pPr>
            <a:lvl8pPr marL="3368463" indent="-224564" algn="ctr" defTabSz="910732" eaLnBrk="0" fontAlgn="base" hangingPunct="0">
              <a:spcBef>
                <a:spcPct val="0"/>
              </a:spcBef>
              <a:spcAft>
                <a:spcPct val="0"/>
              </a:spcAft>
              <a:defRPr sz="2400">
                <a:solidFill>
                  <a:schemeClr val="tx1"/>
                </a:solidFill>
                <a:latin typeface="Arial" charset="0"/>
                <a:ea typeface="ＭＳ Ｐゴシック" charset="-128"/>
              </a:defRPr>
            </a:lvl8pPr>
            <a:lvl9pPr marL="3817592" indent="-224564" algn="ctr" defTabSz="910732" eaLnBrk="0" fontAlgn="base" hangingPunct="0">
              <a:spcBef>
                <a:spcPct val="0"/>
              </a:spcBef>
              <a:spcAft>
                <a:spcPct val="0"/>
              </a:spcAft>
              <a:defRPr sz="2400">
                <a:solidFill>
                  <a:schemeClr val="tx1"/>
                </a:solidFill>
                <a:latin typeface="Arial" charset="0"/>
                <a:ea typeface="ＭＳ Ｐゴシック" charset="-128"/>
              </a:defRPr>
            </a:lvl9pPr>
          </a:lstStyle>
          <a:p>
            <a:fld id="{62A9E4C9-9D47-42C5-B475-7AF9248B0240}" type="slidenum">
              <a:rPr lang="en-US" sz="1300">
                <a:solidFill>
                  <a:prstClr val="black"/>
                </a:solidFill>
              </a:rPr>
              <a:pPr/>
              <a:t>22</a:t>
            </a:fld>
            <a:endParaRPr lang="en-US" sz="1300" dirty="0">
              <a:solidFill>
                <a:prstClr val="black"/>
              </a:solidFill>
            </a:endParaRPr>
          </a:p>
        </p:txBody>
      </p:sp>
      <p:sp>
        <p:nvSpPr>
          <p:cNvPr id="44035" name="Rectangle 2"/>
          <p:cNvSpPr>
            <a:spLocks noGrp="1" noRot="1" noChangeAspect="1" noChangeArrowheads="1" noTextEdit="1"/>
          </p:cNvSpPr>
          <p:nvPr>
            <p:ph type="sldImg"/>
          </p:nvPr>
        </p:nvSpPr>
        <p:spPr>
          <a:xfrm>
            <a:off x="1181100" y="696913"/>
            <a:ext cx="4648200" cy="3486150"/>
          </a:xfrm>
          <a:ln/>
        </p:spPr>
      </p:sp>
      <p:sp>
        <p:nvSpPr>
          <p:cNvPr id="44036" name="Rectangle 3"/>
          <p:cNvSpPr>
            <a:spLocks noGrp="1" noChangeArrowheads="1"/>
          </p:cNvSpPr>
          <p:nvPr>
            <p:ph type="body" idx="1"/>
          </p:nvPr>
        </p:nvSpPr>
        <p:spPr>
          <a:xfrm>
            <a:off x="701975" y="4417041"/>
            <a:ext cx="5606452" cy="418275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4564" indent="-224564"/>
            <a:r>
              <a:rPr lang="en-US" dirty="0" smtClean="0"/>
              <a:t>[Animation: 1. “Each HRU</a:t>
            </a:r>
            <a:r>
              <a:rPr lang="en-US" baseline="0" dirty="0" smtClean="0"/>
              <a:t> (unique combination of land use, soil, </a:t>
            </a:r>
            <a:r>
              <a:rPr lang="en-US" baseline="0" dirty="0" err="1" smtClean="0"/>
              <a:t>etc</a:t>
            </a:r>
            <a:r>
              <a:rPr lang="en-US" baseline="0" dirty="0" smtClean="0"/>
              <a:t>) has own runoff and recharge rate based on existing or baseline conditions”</a:t>
            </a:r>
          </a:p>
          <a:p>
            <a:pPr marL="224564" indent="-224564"/>
            <a:r>
              <a:rPr lang="en-US" baseline="0" dirty="0" smtClean="0"/>
              <a:t>2. Add detention basin: “Each HRU also has R and R rate modified for a BMP that user wants to consider such as detention basin”</a:t>
            </a:r>
          </a:p>
          <a:p>
            <a:pPr marL="224564" indent="-224564"/>
            <a:r>
              <a:rPr lang="en-US" baseline="0" dirty="0" smtClean="0"/>
              <a:t>3. Add swales: “or vegetated swales as illustrated here”]</a:t>
            </a:r>
          </a:p>
          <a:p>
            <a:pPr marL="224564" indent="-224564"/>
            <a:endParaRPr lang="en-US" baseline="0" dirty="0" smtClean="0"/>
          </a:p>
          <a:p>
            <a:pPr marL="224564" indent="-224564">
              <a:buFont typeface="Wingdings"/>
              <a:buChar char="à"/>
            </a:pPr>
            <a:r>
              <a:rPr lang="en-US" baseline="0" dirty="0" smtClean="0">
                <a:sym typeface="Wingdings" panose="05000000000000000000" pitchFamily="2" charset="2"/>
              </a:rPr>
              <a:t>Only the runoff and recharge data are taken from watershed simulation model  (i.e., not </a:t>
            </a:r>
            <a:r>
              <a:rPr lang="en-US" baseline="0" dirty="0" err="1" smtClean="0">
                <a:sym typeface="Wingdings" panose="05000000000000000000" pitchFamily="2" charset="2"/>
              </a:rPr>
              <a:t>precip</a:t>
            </a:r>
            <a:r>
              <a:rPr lang="en-US" baseline="0" dirty="0" smtClean="0">
                <a:sym typeface="Wingdings" panose="05000000000000000000" pitchFamily="2" charset="2"/>
              </a:rPr>
              <a:t> or ET)</a:t>
            </a:r>
          </a:p>
          <a:p>
            <a:endParaRPr lang="en-US" baseline="0" dirty="0" smtClean="0"/>
          </a:p>
          <a:p>
            <a:pPr marL="224564" indent="-224564"/>
            <a:r>
              <a:rPr lang="en-US" dirty="0" smtClean="0"/>
              <a:t>Baseline RRR: Use</a:t>
            </a:r>
            <a:r>
              <a:rPr lang="en-US" baseline="0" dirty="0" smtClean="0"/>
              <a:t> watershed model  (SWAT, HSPF) </a:t>
            </a:r>
          </a:p>
          <a:p>
            <a:pPr marL="224564" indent="-224564"/>
            <a:r>
              <a:rPr lang="en-US" baseline="0" dirty="0" smtClean="0"/>
              <a:t>Managed rates: </a:t>
            </a:r>
            <a:r>
              <a:rPr lang="en-US" dirty="0" smtClean="0"/>
              <a:t>BMP-DSS V2 for ArcGIS 9.3.   Originally developed by </a:t>
            </a:r>
            <a:r>
              <a:rPr lang="en-US" dirty="0" err="1" smtClean="0"/>
              <a:t>TetraTech</a:t>
            </a:r>
            <a:r>
              <a:rPr lang="en-US" dirty="0" smtClean="0"/>
              <a:t> for Prince George’s County and then adapted for EPA Region 1’s performance curve study </a:t>
            </a:r>
          </a:p>
          <a:p>
            <a:pPr marL="224564" indent="-224564"/>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“managed land use set” </a:t>
            </a:r>
            <a:endParaRPr lang="en-US" dirty="0"/>
          </a:p>
        </p:txBody>
      </p:sp>
      <p:sp>
        <p:nvSpPr>
          <p:cNvPr id="4" name="Slide Number Placeholder 3"/>
          <p:cNvSpPr>
            <a:spLocks noGrp="1"/>
          </p:cNvSpPr>
          <p:nvPr>
            <p:ph type="sldNum" sz="quarter" idx="10"/>
          </p:nvPr>
        </p:nvSpPr>
        <p:spPr/>
        <p:txBody>
          <a:bodyPr/>
          <a:lstStyle/>
          <a:p>
            <a:fld id="{8699725F-40F4-43DB-B21E-EB9AF0D45867}" type="slidenum">
              <a:rPr lang="en-US" smtClean="0"/>
              <a:pPr/>
              <a:t>23</a:t>
            </a:fld>
            <a:endParaRPr lang="en-US"/>
          </a:p>
        </p:txBody>
      </p:sp>
    </p:spTree>
    <p:extLst>
      <p:ext uri="{BB962C8B-B14F-4D97-AF65-F5344CB8AC3E}">
        <p14:creationId xmlns:p14="http://schemas.microsoft.com/office/powerpoint/2010/main" xmlns="" val="2097886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99725F-40F4-43DB-B21E-EB9AF0D45867}" type="slidenum">
              <a:rPr lang="en-US" smtClean="0"/>
              <a:pPr/>
              <a:t>24</a:t>
            </a:fld>
            <a:endParaRPr lang="en-US"/>
          </a:p>
        </p:txBody>
      </p:sp>
    </p:spTree>
    <p:extLst>
      <p:ext uri="{BB962C8B-B14F-4D97-AF65-F5344CB8AC3E}">
        <p14:creationId xmlns:p14="http://schemas.microsoft.com/office/powerpoint/2010/main" xmlns="" val="3652654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0783">
              <a:defRPr sz="2400">
                <a:solidFill>
                  <a:schemeClr val="tx1"/>
                </a:solidFill>
                <a:latin typeface="Arial" charset="0"/>
                <a:ea typeface="ＭＳ Ｐゴシック" charset="-128"/>
              </a:defRPr>
            </a:lvl1pPr>
            <a:lvl2pPr marL="729874" indent="-280721" defTabSz="910783">
              <a:defRPr sz="2400">
                <a:solidFill>
                  <a:schemeClr val="tx1"/>
                </a:solidFill>
                <a:latin typeface="Arial" charset="0"/>
                <a:ea typeface="ＭＳ Ｐゴシック" charset="-128"/>
              </a:defRPr>
            </a:lvl2pPr>
            <a:lvl3pPr marL="1122883" indent="-224577" defTabSz="910783">
              <a:defRPr sz="2400">
                <a:solidFill>
                  <a:schemeClr val="tx1"/>
                </a:solidFill>
                <a:latin typeface="Arial" charset="0"/>
                <a:ea typeface="ＭＳ Ｐゴシック" charset="-128"/>
              </a:defRPr>
            </a:lvl3pPr>
            <a:lvl4pPr marL="1572036" indent="-224577" defTabSz="910783">
              <a:defRPr sz="2400">
                <a:solidFill>
                  <a:schemeClr val="tx1"/>
                </a:solidFill>
                <a:latin typeface="Arial" charset="0"/>
                <a:ea typeface="ＭＳ Ｐゴシック" charset="-128"/>
              </a:defRPr>
            </a:lvl4pPr>
            <a:lvl5pPr marL="2021190" indent="-224577" defTabSz="910783">
              <a:defRPr sz="2400">
                <a:solidFill>
                  <a:schemeClr val="tx1"/>
                </a:solidFill>
                <a:latin typeface="Arial" charset="0"/>
                <a:ea typeface="ＭＳ Ｐゴシック" charset="-128"/>
              </a:defRPr>
            </a:lvl5pPr>
            <a:lvl6pPr marL="2470343" indent="-224577" algn="ctr" defTabSz="910783" eaLnBrk="0" fontAlgn="base" hangingPunct="0">
              <a:spcBef>
                <a:spcPct val="0"/>
              </a:spcBef>
              <a:spcAft>
                <a:spcPct val="0"/>
              </a:spcAft>
              <a:defRPr sz="2400">
                <a:solidFill>
                  <a:schemeClr val="tx1"/>
                </a:solidFill>
                <a:latin typeface="Arial" charset="0"/>
                <a:ea typeface="ＭＳ Ｐゴシック" charset="-128"/>
              </a:defRPr>
            </a:lvl6pPr>
            <a:lvl7pPr marL="2919496" indent="-224577" algn="ctr" defTabSz="910783" eaLnBrk="0" fontAlgn="base" hangingPunct="0">
              <a:spcBef>
                <a:spcPct val="0"/>
              </a:spcBef>
              <a:spcAft>
                <a:spcPct val="0"/>
              </a:spcAft>
              <a:defRPr sz="2400">
                <a:solidFill>
                  <a:schemeClr val="tx1"/>
                </a:solidFill>
                <a:latin typeface="Arial" charset="0"/>
                <a:ea typeface="ＭＳ Ｐゴシック" charset="-128"/>
              </a:defRPr>
            </a:lvl7pPr>
            <a:lvl8pPr marL="3368650" indent="-224577" algn="ctr" defTabSz="910783" eaLnBrk="0" fontAlgn="base" hangingPunct="0">
              <a:spcBef>
                <a:spcPct val="0"/>
              </a:spcBef>
              <a:spcAft>
                <a:spcPct val="0"/>
              </a:spcAft>
              <a:defRPr sz="2400">
                <a:solidFill>
                  <a:schemeClr val="tx1"/>
                </a:solidFill>
                <a:latin typeface="Arial" charset="0"/>
                <a:ea typeface="ＭＳ Ｐゴシック" charset="-128"/>
              </a:defRPr>
            </a:lvl8pPr>
            <a:lvl9pPr marL="3817803" indent="-224577" algn="ctr" defTabSz="910783" eaLnBrk="0" fontAlgn="base" hangingPunct="0">
              <a:spcBef>
                <a:spcPct val="0"/>
              </a:spcBef>
              <a:spcAft>
                <a:spcPct val="0"/>
              </a:spcAft>
              <a:defRPr sz="2400">
                <a:solidFill>
                  <a:schemeClr val="tx1"/>
                </a:solidFill>
                <a:latin typeface="Arial" charset="0"/>
                <a:ea typeface="ＭＳ Ｐゴシック" charset="-128"/>
              </a:defRPr>
            </a:lvl9pPr>
          </a:lstStyle>
          <a:p>
            <a:fld id="{A1D7C803-DEE4-4E91-9856-BBD89465C741}" type="slidenum">
              <a:rPr lang="en-US" sz="1300"/>
              <a:pPr/>
              <a:t>25</a:t>
            </a:fld>
            <a:endParaRPr lang="en-US" sz="13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smtClean="0">
                <a:solidFill>
                  <a:srgbClr val="000000"/>
                </a:solidFill>
              </a:rPr>
              <a:t>USGS HSPF model</a:t>
            </a:r>
          </a:p>
          <a:p>
            <a:pPr eaLnBrk="1" hangingPunct="1"/>
            <a:r>
              <a:rPr lang="en-US" dirty="0" smtClean="0">
                <a:solidFill>
                  <a:srgbClr val="000000"/>
                </a:solidFill>
              </a:rPr>
              <a:t>For</a:t>
            </a:r>
            <a:r>
              <a:rPr lang="en-US" baseline="0" dirty="0" smtClean="0">
                <a:solidFill>
                  <a:srgbClr val="000000"/>
                </a:solidFill>
              </a:rPr>
              <a:t> hydrology: all subbasins overlapping with DM</a:t>
            </a:r>
          </a:p>
          <a:p>
            <a:pPr eaLnBrk="1" hangingPunct="1"/>
            <a:r>
              <a:rPr lang="en-US" baseline="0" dirty="0" smtClean="0">
                <a:solidFill>
                  <a:srgbClr val="000000"/>
                </a:solidFill>
              </a:rPr>
              <a:t>For management practices: DM area draining to IR only</a:t>
            </a:r>
          </a:p>
          <a:p>
            <a:pPr eaLnBrk="1" hangingPunct="1"/>
            <a:endParaRPr lang="en-US" baseline="0" dirty="0" smtClean="0">
              <a:solidFill>
                <a:srgbClr val="000000"/>
              </a:solidFill>
            </a:endParaRPr>
          </a:p>
          <a:p>
            <a:pPr eaLnBrk="1" hangingPunct="1"/>
            <a:r>
              <a:rPr lang="en-US" baseline="0" dirty="0" smtClean="0">
                <a:solidFill>
                  <a:srgbClr val="000000"/>
                </a:solidFill>
              </a:rPr>
              <a:t>Mainly affects LU areas, RRRs, stormwater management, septic</a:t>
            </a:r>
          </a:p>
          <a:p>
            <a:pPr eaLnBrk="1" hangingPunct="1"/>
            <a:endParaRPr lang="en-US" baseline="0" dirty="0" smtClean="0">
              <a:solidFill>
                <a:srgbClr val="000000"/>
              </a:solidFill>
            </a:endParaRPr>
          </a:p>
          <a:p>
            <a:pPr eaLnBrk="1" hangingPunct="1"/>
            <a:r>
              <a:rPr lang="en-US" baseline="0" dirty="0" smtClean="0">
                <a:solidFill>
                  <a:srgbClr val="000000"/>
                </a:solidFill>
              </a:rPr>
              <a:t>**wetlands not modeled as land area but as reaches therefore were not </a:t>
            </a:r>
            <a:endParaRPr lang="en-US" dirty="0" smtClean="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0783">
              <a:defRPr sz="2400">
                <a:solidFill>
                  <a:schemeClr val="tx1"/>
                </a:solidFill>
                <a:latin typeface="Arial" charset="0"/>
                <a:ea typeface="ＭＳ Ｐゴシック" charset="-128"/>
              </a:defRPr>
            </a:lvl1pPr>
            <a:lvl2pPr marL="729874" indent="-280721" defTabSz="910783">
              <a:defRPr sz="2400">
                <a:solidFill>
                  <a:schemeClr val="tx1"/>
                </a:solidFill>
                <a:latin typeface="Arial" charset="0"/>
                <a:ea typeface="ＭＳ Ｐゴシック" charset="-128"/>
              </a:defRPr>
            </a:lvl2pPr>
            <a:lvl3pPr marL="1122883" indent="-224577" defTabSz="910783">
              <a:defRPr sz="2400">
                <a:solidFill>
                  <a:schemeClr val="tx1"/>
                </a:solidFill>
                <a:latin typeface="Arial" charset="0"/>
                <a:ea typeface="ＭＳ Ｐゴシック" charset="-128"/>
              </a:defRPr>
            </a:lvl3pPr>
            <a:lvl4pPr marL="1572036" indent="-224577" defTabSz="910783">
              <a:defRPr sz="2400">
                <a:solidFill>
                  <a:schemeClr val="tx1"/>
                </a:solidFill>
                <a:latin typeface="Arial" charset="0"/>
                <a:ea typeface="ＭＳ Ｐゴシック" charset="-128"/>
              </a:defRPr>
            </a:lvl4pPr>
            <a:lvl5pPr marL="2021190" indent="-224577" defTabSz="910783">
              <a:defRPr sz="2400">
                <a:solidFill>
                  <a:schemeClr val="tx1"/>
                </a:solidFill>
                <a:latin typeface="Arial" charset="0"/>
                <a:ea typeface="ＭＳ Ｐゴシック" charset="-128"/>
              </a:defRPr>
            </a:lvl5pPr>
            <a:lvl6pPr marL="2470343" indent="-224577" algn="ctr" defTabSz="910783" eaLnBrk="0" fontAlgn="base" hangingPunct="0">
              <a:spcBef>
                <a:spcPct val="0"/>
              </a:spcBef>
              <a:spcAft>
                <a:spcPct val="0"/>
              </a:spcAft>
              <a:defRPr sz="2400">
                <a:solidFill>
                  <a:schemeClr val="tx1"/>
                </a:solidFill>
                <a:latin typeface="Arial" charset="0"/>
                <a:ea typeface="ＭＳ Ｐゴシック" charset="-128"/>
              </a:defRPr>
            </a:lvl6pPr>
            <a:lvl7pPr marL="2919496" indent="-224577" algn="ctr" defTabSz="910783" eaLnBrk="0" fontAlgn="base" hangingPunct="0">
              <a:spcBef>
                <a:spcPct val="0"/>
              </a:spcBef>
              <a:spcAft>
                <a:spcPct val="0"/>
              </a:spcAft>
              <a:defRPr sz="2400">
                <a:solidFill>
                  <a:schemeClr val="tx1"/>
                </a:solidFill>
                <a:latin typeface="Arial" charset="0"/>
                <a:ea typeface="ＭＳ Ｐゴシック" charset="-128"/>
              </a:defRPr>
            </a:lvl7pPr>
            <a:lvl8pPr marL="3368650" indent="-224577" algn="ctr" defTabSz="910783" eaLnBrk="0" fontAlgn="base" hangingPunct="0">
              <a:spcBef>
                <a:spcPct val="0"/>
              </a:spcBef>
              <a:spcAft>
                <a:spcPct val="0"/>
              </a:spcAft>
              <a:defRPr sz="2400">
                <a:solidFill>
                  <a:schemeClr val="tx1"/>
                </a:solidFill>
                <a:latin typeface="Arial" charset="0"/>
                <a:ea typeface="ＭＳ Ｐゴシック" charset="-128"/>
              </a:defRPr>
            </a:lvl8pPr>
            <a:lvl9pPr marL="3817803" indent="-224577" algn="ctr" defTabSz="910783" eaLnBrk="0" fontAlgn="base" hangingPunct="0">
              <a:spcBef>
                <a:spcPct val="0"/>
              </a:spcBef>
              <a:spcAft>
                <a:spcPct val="0"/>
              </a:spcAft>
              <a:defRPr sz="2400">
                <a:solidFill>
                  <a:schemeClr val="tx1"/>
                </a:solidFill>
                <a:latin typeface="Arial" charset="0"/>
                <a:ea typeface="ＭＳ Ｐゴシック" charset="-128"/>
              </a:defRPr>
            </a:lvl9pPr>
          </a:lstStyle>
          <a:p>
            <a:fld id="{A1D7C803-DEE4-4E91-9856-BBD89465C741}" type="slidenum">
              <a:rPr lang="en-US" sz="1300"/>
              <a:pPr/>
              <a:t>26</a:t>
            </a:fld>
            <a:endParaRPr lang="en-US" sz="13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b="1" dirty="0" smtClean="0"/>
              <a:t>Infrastructure: </a:t>
            </a:r>
            <a:r>
              <a:rPr lang="sv-SE" b="0" dirty="0" smtClean="0"/>
              <a:t>WTP, WWTP, distribution system, collection system, WRF</a:t>
            </a:r>
            <a:r>
              <a:rPr lang="sv-SE" b="0" baseline="0" dirty="0" smtClean="0"/>
              <a:t>, ASR, nonpotable distribution system</a:t>
            </a:r>
            <a:endParaRPr lang="sv-SE"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sv-SE"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v-SE" b="1" dirty="0" smtClean="0"/>
              <a:t>IBT: </a:t>
            </a:r>
            <a:r>
              <a:rPr lang="sv-SE" dirty="0" smtClean="0"/>
              <a:t>Water – MWRA</a:t>
            </a:r>
          </a:p>
          <a:p>
            <a:pPr marL="0" marR="0" indent="0" algn="l" defTabSz="914400" rtl="0" eaLnBrk="1" fontAlgn="auto" latinLnBrk="0" hangingPunct="1">
              <a:lnSpc>
                <a:spcPct val="100000"/>
              </a:lnSpc>
              <a:spcBef>
                <a:spcPts val="0"/>
              </a:spcBef>
              <a:spcAft>
                <a:spcPts val="0"/>
              </a:spcAft>
              <a:buClrTx/>
              <a:buSzTx/>
              <a:buFontTx/>
              <a:buNone/>
              <a:tabLst/>
              <a:defRPr/>
            </a:pPr>
            <a:r>
              <a:rPr lang="sv-SE" dirty="0" smtClean="0"/>
              <a:t>Wastewater – SESD</a:t>
            </a:r>
          </a:p>
          <a:p>
            <a:pPr marL="0" marR="0" indent="0" algn="l" defTabSz="914400" rtl="0" eaLnBrk="1" fontAlgn="auto" latinLnBrk="0" hangingPunct="1">
              <a:lnSpc>
                <a:spcPct val="100000"/>
              </a:lnSpc>
              <a:spcBef>
                <a:spcPts val="0"/>
              </a:spcBef>
              <a:spcAft>
                <a:spcPts val="0"/>
              </a:spcAft>
              <a:buClrTx/>
              <a:buSzTx/>
              <a:buFontTx/>
              <a:buNone/>
              <a:tabLst/>
              <a:defRPr/>
            </a:pPr>
            <a:endParaRPr lang="sv-SE"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000000"/>
                </a:solidFill>
              </a:rPr>
              <a:t>			Switch to model,</a:t>
            </a:r>
            <a:r>
              <a:rPr lang="en-US" b="1" baseline="0" dirty="0" smtClean="0">
                <a:solidFill>
                  <a:srgbClr val="000000"/>
                </a:solidFill>
              </a:rPr>
              <a:t> show interface and run</a:t>
            </a:r>
            <a:endParaRPr lang="en-US" b="1" dirty="0" smtClean="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sv-SE"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0783">
              <a:defRPr sz="2400">
                <a:solidFill>
                  <a:schemeClr val="tx1"/>
                </a:solidFill>
                <a:latin typeface="Arial" charset="0"/>
                <a:ea typeface="ＭＳ Ｐゴシック" charset="-128"/>
              </a:defRPr>
            </a:lvl1pPr>
            <a:lvl2pPr marL="729874" indent="-280721" defTabSz="910783">
              <a:defRPr sz="2400">
                <a:solidFill>
                  <a:schemeClr val="tx1"/>
                </a:solidFill>
                <a:latin typeface="Arial" charset="0"/>
                <a:ea typeface="ＭＳ Ｐゴシック" charset="-128"/>
              </a:defRPr>
            </a:lvl2pPr>
            <a:lvl3pPr marL="1122883" indent="-224577" defTabSz="910783">
              <a:defRPr sz="2400">
                <a:solidFill>
                  <a:schemeClr val="tx1"/>
                </a:solidFill>
                <a:latin typeface="Arial" charset="0"/>
                <a:ea typeface="ＭＳ Ｐゴシック" charset="-128"/>
              </a:defRPr>
            </a:lvl3pPr>
            <a:lvl4pPr marL="1572036" indent="-224577" defTabSz="910783">
              <a:defRPr sz="2400">
                <a:solidFill>
                  <a:schemeClr val="tx1"/>
                </a:solidFill>
                <a:latin typeface="Arial" charset="0"/>
                <a:ea typeface="ＭＳ Ｐゴシック" charset="-128"/>
              </a:defRPr>
            </a:lvl4pPr>
            <a:lvl5pPr marL="2021190" indent="-224577" defTabSz="910783">
              <a:defRPr sz="2400">
                <a:solidFill>
                  <a:schemeClr val="tx1"/>
                </a:solidFill>
                <a:latin typeface="Arial" charset="0"/>
                <a:ea typeface="ＭＳ Ｐゴシック" charset="-128"/>
              </a:defRPr>
            </a:lvl5pPr>
            <a:lvl6pPr marL="2470343" indent="-224577" algn="ctr" defTabSz="910783" eaLnBrk="0" fontAlgn="base" hangingPunct="0">
              <a:spcBef>
                <a:spcPct val="0"/>
              </a:spcBef>
              <a:spcAft>
                <a:spcPct val="0"/>
              </a:spcAft>
              <a:defRPr sz="2400">
                <a:solidFill>
                  <a:schemeClr val="tx1"/>
                </a:solidFill>
                <a:latin typeface="Arial" charset="0"/>
                <a:ea typeface="ＭＳ Ｐゴシック" charset="-128"/>
              </a:defRPr>
            </a:lvl6pPr>
            <a:lvl7pPr marL="2919496" indent="-224577" algn="ctr" defTabSz="910783" eaLnBrk="0" fontAlgn="base" hangingPunct="0">
              <a:spcBef>
                <a:spcPct val="0"/>
              </a:spcBef>
              <a:spcAft>
                <a:spcPct val="0"/>
              </a:spcAft>
              <a:defRPr sz="2400">
                <a:solidFill>
                  <a:schemeClr val="tx1"/>
                </a:solidFill>
                <a:latin typeface="Arial" charset="0"/>
                <a:ea typeface="ＭＳ Ｐゴシック" charset="-128"/>
              </a:defRPr>
            </a:lvl7pPr>
            <a:lvl8pPr marL="3368650" indent="-224577" algn="ctr" defTabSz="910783" eaLnBrk="0" fontAlgn="base" hangingPunct="0">
              <a:spcBef>
                <a:spcPct val="0"/>
              </a:spcBef>
              <a:spcAft>
                <a:spcPct val="0"/>
              </a:spcAft>
              <a:defRPr sz="2400">
                <a:solidFill>
                  <a:schemeClr val="tx1"/>
                </a:solidFill>
                <a:latin typeface="Arial" charset="0"/>
                <a:ea typeface="ＭＳ Ｐゴシック" charset="-128"/>
              </a:defRPr>
            </a:lvl8pPr>
            <a:lvl9pPr marL="3817803" indent="-224577" algn="ctr" defTabSz="910783" eaLnBrk="0" fontAlgn="base" hangingPunct="0">
              <a:spcBef>
                <a:spcPct val="0"/>
              </a:spcBef>
              <a:spcAft>
                <a:spcPct val="0"/>
              </a:spcAft>
              <a:defRPr sz="2400">
                <a:solidFill>
                  <a:schemeClr val="tx1"/>
                </a:solidFill>
                <a:latin typeface="Arial" charset="0"/>
                <a:ea typeface="ＭＳ Ｐゴシック" charset="-128"/>
              </a:defRPr>
            </a:lvl9pPr>
          </a:lstStyle>
          <a:p>
            <a:fld id="{A1D7C803-DEE4-4E91-9856-BBD89465C741}" type="slidenum">
              <a:rPr lang="en-US" sz="1300"/>
              <a:pPr/>
              <a:t>32</a:t>
            </a:fld>
            <a:endParaRPr lang="en-US" sz="13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0783">
              <a:defRPr sz="2400">
                <a:solidFill>
                  <a:schemeClr val="tx1"/>
                </a:solidFill>
                <a:latin typeface="Arial" charset="0"/>
                <a:ea typeface="ＭＳ Ｐゴシック" charset="-128"/>
              </a:defRPr>
            </a:lvl1pPr>
            <a:lvl2pPr marL="729874" indent="-280721" defTabSz="910783">
              <a:defRPr sz="2400">
                <a:solidFill>
                  <a:schemeClr val="tx1"/>
                </a:solidFill>
                <a:latin typeface="Arial" charset="0"/>
                <a:ea typeface="ＭＳ Ｐゴシック" charset="-128"/>
              </a:defRPr>
            </a:lvl2pPr>
            <a:lvl3pPr marL="1122883" indent="-224577" defTabSz="910783">
              <a:defRPr sz="2400">
                <a:solidFill>
                  <a:schemeClr val="tx1"/>
                </a:solidFill>
                <a:latin typeface="Arial" charset="0"/>
                <a:ea typeface="ＭＳ Ｐゴシック" charset="-128"/>
              </a:defRPr>
            </a:lvl3pPr>
            <a:lvl4pPr marL="1572036" indent="-224577" defTabSz="910783">
              <a:defRPr sz="2400">
                <a:solidFill>
                  <a:schemeClr val="tx1"/>
                </a:solidFill>
                <a:latin typeface="Arial" charset="0"/>
                <a:ea typeface="ＭＳ Ｐゴシック" charset="-128"/>
              </a:defRPr>
            </a:lvl4pPr>
            <a:lvl5pPr marL="2021190" indent="-224577" defTabSz="910783">
              <a:defRPr sz="2400">
                <a:solidFill>
                  <a:schemeClr val="tx1"/>
                </a:solidFill>
                <a:latin typeface="Arial" charset="0"/>
                <a:ea typeface="ＭＳ Ｐゴシック" charset="-128"/>
              </a:defRPr>
            </a:lvl5pPr>
            <a:lvl6pPr marL="2470343" indent="-224577" algn="ctr" defTabSz="910783" eaLnBrk="0" fontAlgn="base" hangingPunct="0">
              <a:spcBef>
                <a:spcPct val="0"/>
              </a:spcBef>
              <a:spcAft>
                <a:spcPct val="0"/>
              </a:spcAft>
              <a:defRPr sz="2400">
                <a:solidFill>
                  <a:schemeClr val="tx1"/>
                </a:solidFill>
                <a:latin typeface="Arial" charset="0"/>
                <a:ea typeface="ＭＳ Ｐゴシック" charset="-128"/>
              </a:defRPr>
            </a:lvl6pPr>
            <a:lvl7pPr marL="2919496" indent="-224577" algn="ctr" defTabSz="910783" eaLnBrk="0" fontAlgn="base" hangingPunct="0">
              <a:spcBef>
                <a:spcPct val="0"/>
              </a:spcBef>
              <a:spcAft>
                <a:spcPct val="0"/>
              </a:spcAft>
              <a:defRPr sz="2400">
                <a:solidFill>
                  <a:schemeClr val="tx1"/>
                </a:solidFill>
                <a:latin typeface="Arial" charset="0"/>
                <a:ea typeface="ＭＳ Ｐゴシック" charset="-128"/>
              </a:defRPr>
            </a:lvl7pPr>
            <a:lvl8pPr marL="3368650" indent="-224577" algn="ctr" defTabSz="910783" eaLnBrk="0" fontAlgn="base" hangingPunct="0">
              <a:spcBef>
                <a:spcPct val="0"/>
              </a:spcBef>
              <a:spcAft>
                <a:spcPct val="0"/>
              </a:spcAft>
              <a:defRPr sz="2400">
                <a:solidFill>
                  <a:schemeClr val="tx1"/>
                </a:solidFill>
                <a:latin typeface="Arial" charset="0"/>
                <a:ea typeface="ＭＳ Ｐゴシック" charset="-128"/>
              </a:defRPr>
            </a:lvl8pPr>
            <a:lvl9pPr marL="3817803" indent="-224577" algn="ctr" defTabSz="910783" eaLnBrk="0" fontAlgn="base" hangingPunct="0">
              <a:spcBef>
                <a:spcPct val="0"/>
              </a:spcBef>
              <a:spcAft>
                <a:spcPct val="0"/>
              </a:spcAft>
              <a:defRPr sz="2400">
                <a:solidFill>
                  <a:schemeClr val="tx1"/>
                </a:solidFill>
                <a:latin typeface="Arial" charset="0"/>
                <a:ea typeface="ＭＳ Ｐゴシック" charset="-128"/>
              </a:defRPr>
            </a:lvl9pPr>
          </a:lstStyle>
          <a:p>
            <a:fld id="{A1D7C803-DEE4-4E91-9856-BBD89465C741}" type="slidenum">
              <a:rPr lang="en-US" sz="1300"/>
              <a:pPr/>
              <a:t>35</a:t>
            </a:fld>
            <a:endParaRPr lang="en-US" sz="13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1" charset="-128"/>
              </a:defRPr>
            </a:lvl1pPr>
            <a:lvl2pPr marL="756931" indent="-291126">
              <a:defRPr sz="2400">
                <a:solidFill>
                  <a:schemeClr val="tx1"/>
                </a:solidFill>
                <a:latin typeface="Arial" charset="0"/>
                <a:ea typeface="ＭＳ Ｐゴシック" pitchFamily="1" charset="-128"/>
              </a:defRPr>
            </a:lvl2pPr>
            <a:lvl3pPr marL="1164508" indent="-232901">
              <a:defRPr sz="2400">
                <a:solidFill>
                  <a:schemeClr val="tx1"/>
                </a:solidFill>
                <a:latin typeface="Arial" charset="0"/>
                <a:ea typeface="ＭＳ Ｐゴシック" pitchFamily="1" charset="-128"/>
              </a:defRPr>
            </a:lvl3pPr>
            <a:lvl4pPr marL="1630311" indent="-232901">
              <a:defRPr sz="2400">
                <a:solidFill>
                  <a:schemeClr val="tx1"/>
                </a:solidFill>
                <a:latin typeface="Arial" charset="0"/>
                <a:ea typeface="ＭＳ Ｐゴシック" pitchFamily="1" charset="-128"/>
              </a:defRPr>
            </a:lvl4pPr>
            <a:lvl5pPr marL="2096115" indent="-232901">
              <a:defRPr sz="2400">
                <a:solidFill>
                  <a:schemeClr val="tx1"/>
                </a:solidFill>
                <a:latin typeface="Arial" charset="0"/>
                <a:ea typeface="ＭＳ Ｐゴシック" pitchFamily="1" charset="-128"/>
              </a:defRPr>
            </a:lvl5pPr>
            <a:lvl6pPr marL="2561918" indent="-232901" eaLnBrk="0" fontAlgn="base" hangingPunct="0">
              <a:spcBef>
                <a:spcPct val="0"/>
              </a:spcBef>
              <a:spcAft>
                <a:spcPct val="0"/>
              </a:spcAft>
              <a:defRPr sz="2400">
                <a:solidFill>
                  <a:schemeClr val="tx1"/>
                </a:solidFill>
                <a:latin typeface="Arial" charset="0"/>
                <a:ea typeface="ＭＳ Ｐゴシック" pitchFamily="1" charset="-128"/>
              </a:defRPr>
            </a:lvl6pPr>
            <a:lvl7pPr marL="3027720" indent="-232901" eaLnBrk="0" fontAlgn="base" hangingPunct="0">
              <a:spcBef>
                <a:spcPct val="0"/>
              </a:spcBef>
              <a:spcAft>
                <a:spcPct val="0"/>
              </a:spcAft>
              <a:defRPr sz="2400">
                <a:solidFill>
                  <a:schemeClr val="tx1"/>
                </a:solidFill>
                <a:latin typeface="Arial" charset="0"/>
                <a:ea typeface="ＭＳ Ｐゴシック" pitchFamily="1" charset="-128"/>
              </a:defRPr>
            </a:lvl7pPr>
            <a:lvl8pPr marL="3493524" indent="-232901" eaLnBrk="0" fontAlgn="base" hangingPunct="0">
              <a:spcBef>
                <a:spcPct val="0"/>
              </a:spcBef>
              <a:spcAft>
                <a:spcPct val="0"/>
              </a:spcAft>
              <a:defRPr sz="2400">
                <a:solidFill>
                  <a:schemeClr val="tx1"/>
                </a:solidFill>
                <a:latin typeface="Arial" charset="0"/>
                <a:ea typeface="ＭＳ Ｐゴシック" pitchFamily="1" charset="-128"/>
              </a:defRPr>
            </a:lvl8pPr>
            <a:lvl9pPr marL="3959328" indent="-232901" eaLnBrk="0" fontAlgn="base" hangingPunct="0">
              <a:spcBef>
                <a:spcPct val="0"/>
              </a:spcBef>
              <a:spcAft>
                <a:spcPct val="0"/>
              </a:spcAft>
              <a:defRPr sz="2400">
                <a:solidFill>
                  <a:schemeClr val="tx1"/>
                </a:solidFill>
                <a:latin typeface="Arial" charset="0"/>
                <a:ea typeface="ＭＳ Ｐゴシック" pitchFamily="1" charset="-128"/>
              </a:defRPr>
            </a:lvl9pPr>
          </a:lstStyle>
          <a:p>
            <a:fld id="{CE53AB5D-A950-4AE7-AC6B-9D5657576A4D}" type="slidenum">
              <a:rPr lang="en-US" sz="1200"/>
              <a:pPr/>
              <a:t>2</a:t>
            </a:fld>
            <a:endParaRPr lang="en-US" sz="1200" dirty="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0732">
              <a:defRPr sz="2400">
                <a:solidFill>
                  <a:schemeClr val="tx1"/>
                </a:solidFill>
                <a:latin typeface="Arial" charset="0"/>
                <a:ea typeface="ＭＳ Ｐゴシック" charset="-128"/>
              </a:defRPr>
            </a:lvl1pPr>
            <a:lvl2pPr marL="729833" indent="-280706" defTabSz="910732">
              <a:defRPr sz="2400">
                <a:solidFill>
                  <a:schemeClr val="tx1"/>
                </a:solidFill>
                <a:latin typeface="Arial" charset="0"/>
                <a:ea typeface="ＭＳ Ｐゴシック" charset="-128"/>
              </a:defRPr>
            </a:lvl2pPr>
            <a:lvl3pPr marL="1122821" indent="-224564" defTabSz="910732">
              <a:defRPr sz="2400">
                <a:solidFill>
                  <a:schemeClr val="tx1"/>
                </a:solidFill>
                <a:latin typeface="Arial" charset="0"/>
                <a:ea typeface="ＭＳ Ｐゴシック" charset="-128"/>
              </a:defRPr>
            </a:lvl3pPr>
            <a:lvl4pPr marL="1571949" indent="-224564" defTabSz="910732">
              <a:defRPr sz="2400">
                <a:solidFill>
                  <a:schemeClr val="tx1"/>
                </a:solidFill>
                <a:latin typeface="Arial" charset="0"/>
                <a:ea typeface="ＭＳ Ｐゴシック" charset="-128"/>
              </a:defRPr>
            </a:lvl4pPr>
            <a:lvl5pPr marL="2021078" indent="-224564" defTabSz="910732">
              <a:defRPr sz="2400">
                <a:solidFill>
                  <a:schemeClr val="tx1"/>
                </a:solidFill>
                <a:latin typeface="Arial" charset="0"/>
                <a:ea typeface="ＭＳ Ｐゴシック" charset="-128"/>
              </a:defRPr>
            </a:lvl5pPr>
            <a:lvl6pPr marL="2470207" indent="-224564" algn="ctr" defTabSz="910732" eaLnBrk="0" fontAlgn="base" hangingPunct="0">
              <a:spcBef>
                <a:spcPct val="0"/>
              </a:spcBef>
              <a:spcAft>
                <a:spcPct val="0"/>
              </a:spcAft>
              <a:defRPr sz="2400">
                <a:solidFill>
                  <a:schemeClr val="tx1"/>
                </a:solidFill>
                <a:latin typeface="Arial" charset="0"/>
                <a:ea typeface="ＭＳ Ｐゴシック" charset="-128"/>
              </a:defRPr>
            </a:lvl6pPr>
            <a:lvl7pPr marL="2919334" indent="-224564" algn="ctr" defTabSz="910732" eaLnBrk="0" fontAlgn="base" hangingPunct="0">
              <a:spcBef>
                <a:spcPct val="0"/>
              </a:spcBef>
              <a:spcAft>
                <a:spcPct val="0"/>
              </a:spcAft>
              <a:defRPr sz="2400">
                <a:solidFill>
                  <a:schemeClr val="tx1"/>
                </a:solidFill>
                <a:latin typeface="Arial" charset="0"/>
                <a:ea typeface="ＭＳ Ｐゴシック" charset="-128"/>
              </a:defRPr>
            </a:lvl7pPr>
            <a:lvl8pPr marL="3368463" indent="-224564" algn="ctr" defTabSz="910732" eaLnBrk="0" fontAlgn="base" hangingPunct="0">
              <a:spcBef>
                <a:spcPct val="0"/>
              </a:spcBef>
              <a:spcAft>
                <a:spcPct val="0"/>
              </a:spcAft>
              <a:defRPr sz="2400">
                <a:solidFill>
                  <a:schemeClr val="tx1"/>
                </a:solidFill>
                <a:latin typeface="Arial" charset="0"/>
                <a:ea typeface="ＭＳ Ｐゴシック" charset="-128"/>
              </a:defRPr>
            </a:lvl8pPr>
            <a:lvl9pPr marL="3817592" indent="-224564" algn="ctr" defTabSz="910732" eaLnBrk="0" fontAlgn="base" hangingPunct="0">
              <a:spcBef>
                <a:spcPct val="0"/>
              </a:spcBef>
              <a:spcAft>
                <a:spcPct val="0"/>
              </a:spcAft>
              <a:defRPr sz="2400">
                <a:solidFill>
                  <a:schemeClr val="tx1"/>
                </a:solidFill>
                <a:latin typeface="Arial" charset="0"/>
                <a:ea typeface="ＭＳ Ｐゴシック" charset="-128"/>
              </a:defRPr>
            </a:lvl9pPr>
          </a:lstStyle>
          <a:p>
            <a:fld id="{A1D7C803-DEE4-4E91-9856-BBD89465C741}" type="slidenum">
              <a:rPr lang="en-US" sz="1300">
                <a:solidFill>
                  <a:prstClr val="black"/>
                </a:solidFill>
              </a:rPr>
              <a:pPr/>
              <a:t>39</a:t>
            </a:fld>
            <a:endParaRPr lang="en-US" sz="1300" dirty="0">
              <a:solidFill>
                <a:prstClr val="black"/>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lvl="1" defTabSz="914350">
              <a:defRPr/>
            </a:pPr>
            <a:endParaRPr lang="en-US" dirty="0" smtClean="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0783">
              <a:defRPr sz="2400">
                <a:solidFill>
                  <a:schemeClr val="tx1"/>
                </a:solidFill>
                <a:latin typeface="Arial" charset="0"/>
                <a:ea typeface="ＭＳ Ｐゴシック" charset="-128"/>
              </a:defRPr>
            </a:lvl1pPr>
            <a:lvl2pPr marL="729874" indent="-280721" defTabSz="910783">
              <a:defRPr sz="2400">
                <a:solidFill>
                  <a:schemeClr val="tx1"/>
                </a:solidFill>
                <a:latin typeface="Arial" charset="0"/>
                <a:ea typeface="ＭＳ Ｐゴシック" charset="-128"/>
              </a:defRPr>
            </a:lvl2pPr>
            <a:lvl3pPr marL="1122883" indent="-224577" defTabSz="910783">
              <a:defRPr sz="2400">
                <a:solidFill>
                  <a:schemeClr val="tx1"/>
                </a:solidFill>
                <a:latin typeface="Arial" charset="0"/>
                <a:ea typeface="ＭＳ Ｐゴシック" charset="-128"/>
              </a:defRPr>
            </a:lvl3pPr>
            <a:lvl4pPr marL="1572036" indent="-224577" defTabSz="910783">
              <a:defRPr sz="2400">
                <a:solidFill>
                  <a:schemeClr val="tx1"/>
                </a:solidFill>
                <a:latin typeface="Arial" charset="0"/>
                <a:ea typeface="ＭＳ Ｐゴシック" charset="-128"/>
              </a:defRPr>
            </a:lvl4pPr>
            <a:lvl5pPr marL="2021190" indent="-224577" defTabSz="910783">
              <a:defRPr sz="2400">
                <a:solidFill>
                  <a:schemeClr val="tx1"/>
                </a:solidFill>
                <a:latin typeface="Arial" charset="0"/>
                <a:ea typeface="ＭＳ Ｐゴシック" charset="-128"/>
              </a:defRPr>
            </a:lvl5pPr>
            <a:lvl6pPr marL="2470343" indent="-224577" algn="ctr" defTabSz="910783" eaLnBrk="0" fontAlgn="base" hangingPunct="0">
              <a:spcBef>
                <a:spcPct val="0"/>
              </a:spcBef>
              <a:spcAft>
                <a:spcPct val="0"/>
              </a:spcAft>
              <a:defRPr sz="2400">
                <a:solidFill>
                  <a:schemeClr val="tx1"/>
                </a:solidFill>
                <a:latin typeface="Arial" charset="0"/>
                <a:ea typeface="ＭＳ Ｐゴシック" charset="-128"/>
              </a:defRPr>
            </a:lvl6pPr>
            <a:lvl7pPr marL="2919496" indent="-224577" algn="ctr" defTabSz="910783" eaLnBrk="0" fontAlgn="base" hangingPunct="0">
              <a:spcBef>
                <a:spcPct val="0"/>
              </a:spcBef>
              <a:spcAft>
                <a:spcPct val="0"/>
              </a:spcAft>
              <a:defRPr sz="2400">
                <a:solidFill>
                  <a:schemeClr val="tx1"/>
                </a:solidFill>
                <a:latin typeface="Arial" charset="0"/>
                <a:ea typeface="ＭＳ Ｐゴシック" charset="-128"/>
              </a:defRPr>
            </a:lvl7pPr>
            <a:lvl8pPr marL="3368650" indent="-224577" algn="ctr" defTabSz="910783" eaLnBrk="0" fontAlgn="base" hangingPunct="0">
              <a:spcBef>
                <a:spcPct val="0"/>
              </a:spcBef>
              <a:spcAft>
                <a:spcPct val="0"/>
              </a:spcAft>
              <a:defRPr sz="2400">
                <a:solidFill>
                  <a:schemeClr val="tx1"/>
                </a:solidFill>
                <a:latin typeface="Arial" charset="0"/>
                <a:ea typeface="ＭＳ Ｐゴシック" charset="-128"/>
              </a:defRPr>
            </a:lvl8pPr>
            <a:lvl9pPr marL="3817803" indent="-224577" algn="ctr" defTabSz="910783" eaLnBrk="0" fontAlgn="base" hangingPunct="0">
              <a:spcBef>
                <a:spcPct val="0"/>
              </a:spcBef>
              <a:spcAft>
                <a:spcPct val="0"/>
              </a:spcAft>
              <a:defRPr sz="2400">
                <a:solidFill>
                  <a:schemeClr val="tx1"/>
                </a:solidFill>
                <a:latin typeface="Arial" charset="0"/>
                <a:ea typeface="ＭＳ Ｐゴシック" charset="-128"/>
              </a:defRPr>
            </a:lvl9pPr>
          </a:lstStyle>
          <a:p>
            <a:fld id="{A1D7C803-DEE4-4E91-9856-BBD89465C741}" type="slidenum">
              <a:rPr lang="en-US" sz="1300"/>
              <a:pPr/>
              <a:t>40</a:t>
            </a:fld>
            <a:endParaRPr lang="en-US" sz="13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0783">
              <a:defRPr sz="2400">
                <a:solidFill>
                  <a:schemeClr val="tx1"/>
                </a:solidFill>
                <a:latin typeface="Arial" charset="0"/>
                <a:ea typeface="ＭＳ Ｐゴシック" charset="-128"/>
              </a:defRPr>
            </a:lvl1pPr>
            <a:lvl2pPr marL="729874" indent="-280721" defTabSz="910783">
              <a:defRPr sz="2400">
                <a:solidFill>
                  <a:schemeClr val="tx1"/>
                </a:solidFill>
                <a:latin typeface="Arial" charset="0"/>
                <a:ea typeface="ＭＳ Ｐゴシック" charset="-128"/>
              </a:defRPr>
            </a:lvl2pPr>
            <a:lvl3pPr marL="1122883" indent="-224577" defTabSz="910783">
              <a:defRPr sz="2400">
                <a:solidFill>
                  <a:schemeClr val="tx1"/>
                </a:solidFill>
                <a:latin typeface="Arial" charset="0"/>
                <a:ea typeface="ＭＳ Ｐゴシック" charset="-128"/>
              </a:defRPr>
            </a:lvl3pPr>
            <a:lvl4pPr marL="1572036" indent="-224577" defTabSz="910783">
              <a:defRPr sz="2400">
                <a:solidFill>
                  <a:schemeClr val="tx1"/>
                </a:solidFill>
                <a:latin typeface="Arial" charset="0"/>
                <a:ea typeface="ＭＳ Ｐゴシック" charset="-128"/>
              </a:defRPr>
            </a:lvl4pPr>
            <a:lvl5pPr marL="2021190" indent="-224577" defTabSz="910783">
              <a:defRPr sz="2400">
                <a:solidFill>
                  <a:schemeClr val="tx1"/>
                </a:solidFill>
                <a:latin typeface="Arial" charset="0"/>
                <a:ea typeface="ＭＳ Ｐゴシック" charset="-128"/>
              </a:defRPr>
            </a:lvl5pPr>
            <a:lvl6pPr marL="2470343" indent="-224577" algn="ctr" defTabSz="910783" eaLnBrk="0" fontAlgn="base" hangingPunct="0">
              <a:spcBef>
                <a:spcPct val="0"/>
              </a:spcBef>
              <a:spcAft>
                <a:spcPct val="0"/>
              </a:spcAft>
              <a:defRPr sz="2400">
                <a:solidFill>
                  <a:schemeClr val="tx1"/>
                </a:solidFill>
                <a:latin typeface="Arial" charset="0"/>
                <a:ea typeface="ＭＳ Ｐゴシック" charset="-128"/>
              </a:defRPr>
            </a:lvl6pPr>
            <a:lvl7pPr marL="2919496" indent="-224577" algn="ctr" defTabSz="910783" eaLnBrk="0" fontAlgn="base" hangingPunct="0">
              <a:spcBef>
                <a:spcPct val="0"/>
              </a:spcBef>
              <a:spcAft>
                <a:spcPct val="0"/>
              </a:spcAft>
              <a:defRPr sz="2400">
                <a:solidFill>
                  <a:schemeClr val="tx1"/>
                </a:solidFill>
                <a:latin typeface="Arial" charset="0"/>
                <a:ea typeface="ＭＳ Ｐゴシック" charset="-128"/>
              </a:defRPr>
            </a:lvl7pPr>
            <a:lvl8pPr marL="3368650" indent="-224577" algn="ctr" defTabSz="910783" eaLnBrk="0" fontAlgn="base" hangingPunct="0">
              <a:spcBef>
                <a:spcPct val="0"/>
              </a:spcBef>
              <a:spcAft>
                <a:spcPct val="0"/>
              </a:spcAft>
              <a:defRPr sz="2400">
                <a:solidFill>
                  <a:schemeClr val="tx1"/>
                </a:solidFill>
                <a:latin typeface="Arial" charset="0"/>
                <a:ea typeface="ＭＳ Ｐゴシック" charset="-128"/>
              </a:defRPr>
            </a:lvl8pPr>
            <a:lvl9pPr marL="3817803" indent="-224577" algn="ctr" defTabSz="910783" eaLnBrk="0" fontAlgn="base" hangingPunct="0">
              <a:spcBef>
                <a:spcPct val="0"/>
              </a:spcBef>
              <a:spcAft>
                <a:spcPct val="0"/>
              </a:spcAft>
              <a:defRPr sz="2400">
                <a:solidFill>
                  <a:schemeClr val="tx1"/>
                </a:solidFill>
                <a:latin typeface="Arial" charset="0"/>
                <a:ea typeface="ＭＳ Ｐゴシック" charset="-128"/>
              </a:defRPr>
            </a:lvl9pPr>
          </a:lstStyle>
          <a:p>
            <a:fld id="{A1D7C803-DEE4-4E91-9856-BBD89465C741}" type="slidenum">
              <a:rPr lang="en-US" sz="1300"/>
              <a:pPr/>
              <a:t>43</a:t>
            </a:fld>
            <a:endParaRPr lang="en-US" sz="13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smtClean="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Infiltration basin – commercial land use with sand &amp;</a:t>
            </a:r>
            <a:r>
              <a:rPr lang="en-US" baseline="0" dirty="0" smtClean="0"/>
              <a:t> gravel surficial geology</a:t>
            </a:r>
            <a:endParaRPr lang="en-US" dirty="0"/>
          </a:p>
        </p:txBody>
      </p:sp>
      <p:sp>
        <p:nvSpPr>
          <p:cNvPr id="4" name="Slide Number Placeholder 3"/>
          <p:cNvSpPr>
            <a:spLocks noGrp="1"/>
          </p:cNvSpPr>
          <p:nvPr>
            <p:ph type="sldNum" sz="quarter" idx="10"/>
          </p:nvPr>
        </p:nvSpPr>
        <p:spPr/>
        <p:txBody>
          <a:bodyPr/>
          <a:lstStyle/>
          <a:p>
            <a:fld id="{E6E49B88-C793-41F8-9EA0-1766465DAF74}" type="slidenum">
              <a:rPr lang="en-US" smtClean="0"/>
              <a:pPr/>
              <a:t>44</a:t>
            </a:fld>
            <a:endParaRPr lang="en-US"/>
          </a:p>
        </p:txBody>
      </p:sp>
    </p:spTree>
    <p:extLst>
      <p:ext uri="{BB962C8B-B14F-4D97-AF65-F5344CB8AC3E}">
        <p14:creationId xmlns="" xmlns:p14="http://schemas.microsoft.com/office/powerpoint/2010/main" val="2424882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Infiltration basin – commercial land use with sand &amp;</a:t>
            </a:r>
            <a:r>
              <a:rPr lang="en-US" baseline="0" dirty="0" smtClean="0"/>
              <a:t> gravel surficial geology</a:t>
            </a:r>
            <a:endParaRPr lang="en-US" dirty="0"/>
          </a:p>
        </p:txBody>
      </p:sp>
      <p:sp>
        <p:nvSpPr>
          <p:cNvPr id="4" name="Slide Number Placeholder 3"/>
          <p:cNvSpPr>
            <a:spLocks noGrp="1"/>
          </p:cNvSpPr>
          <p:nvPr>
            <p:ph type="sldNum" sz="quarter" idx="10"/>
          </p:nvPr>
        </p:nvSpPr>
        <p:spPr/>
        <p:txBody>
          <a:bodyPr/>
          <a:lstStyle/>
          <a:p>
            <a:fld id="{E6E49B88-C793-41F8-9EA0-1766465DAF74}" type="slidenum">
              <a:rPr lang="en-US" smtClean="0"/>
              <a:pPr/>
              <a:t>45</a:t>
            </a:fld>
            <a:endParaRPr lang="en-US"/>
          </a:p>
        </p:txBody>
      </p:sp>
    </p:spTree>
    <p:extLst>
      <p:ext uri="{BB962C8B-B14F-4D97-AF65-F5344CB8AC3E}">
        <p14:creationId xmlns="" xmlns:p14="http://schemas.microsoft.com/office/powerpoint/2010/main" val="24248825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0783">
              <a:defRPr sz="2400">
                <a:solidFill>
                  <a:schemeClr val="tx1"/>
                </a:solidFill>
                <a:latin typeface="Arial" charset="0"/>
                <a:ea typeface="ＭＳ Ｐゴシック" charset="-128"/>
              </a:defRPr>
            </a:lvl1pPr>
            <a:lvl2pPr marL="729874" indent="-280721" defTabSz="910783">
              <a:defRPr sz="2400">
                <a:solidFill>
                  <a:schemeClr val="tx1"/>
                </a:solidFill>
                <a:latin typeface="Arial" charset="0"/>
                <a:ea typeface="ＭＳ Ｐゴシック" charset="-128"/>
              </a:defRPr>
            </a:lvl2pPr>
            <a:lvl3pPr marL="1122883" indent="-224577" defTabSz="910783">
              <a:defRPr sz="2400">
                <a:solidFill>
                  <a:schemeClr val="tx1"/>
                </a:solidFill>
                <a:latin typeface="Arial" charset="0"/>
                <a:ea typeface="ＭＳ Ｐゴシック" charset="-128"/>
              </a:defRPr>
            </a:lvl3pPr>
            <a:lvl4pPr marL="1572036" indent="-224577" defTabSz="910783">
              <a:defRPr sz="2400">
                <a:solidFill>
                  <a:schemeClr val="tx1"/>
                </a:solidFill>
                <a:latin typeface="Arial" charset="0"/>
                <a:ea typeface="ＭＳ Ｐゴシック" charset="-128"/>
              </a:defRPr>
            </a:lvl4pPr>
            <a:lvl5pPr marL="2021190" indent="-224577" defTabSz="910783">
              <a:defRPr sz="2400">
                <a:solidFill>
                  <a:schemeClr val="tx1"/>
                </a:solidFill>
                <a:latin typeface="Arial" charset="0"/>
                <a:ea typeface="ＭＳ Ｐゴシック" charset="-128"/>
              </a:defRPr>
            </a:lvl5pPr>
            <a:lvl6pPr marL="2470343" indent="-224577" algn="ctr" defTabSz="910783" eaLnBrk="0" fontAlgn="base" hangingPunct="0">
              <a:spcBef>
                <a:spcPct val="0"/>
              </a:spcBef>
              <a:spcAft>
                <a:spcPct val="0"/>
              </a:spcAft>
              <a:defRPr sz="2400">
                <a:solidFill>
                  <a:schemeClr val="tx1"/>
                </a:solidFill>
                <a:latin typeface="Arial" charset="0"/>
                <a:ea typeface="ＭＳ Ｐゴシック" charset="-128"/>
              </a:defRPr>
            </a:lvl6pPr>
            <a:lvl7pPr marL="2919496" indent="-224577" algn="ctr" defTabSz="910783" eaLnBrk="0" fontAlgn="base" hangingPunct="0">
              <a:spcBef>
                <a:spcPct val="0"/>
              </a:spcBef>
              <a:spcAft>
                <a:spcPct val="0"/>
              </a:spcAft>
              <a:defRPr sz="2400">
                <a:solidFill>
                  <a:schemeClr val="tx1"/>
                </a:solidFill>
                <a:latin typeface="Arial" charset="0"/>
                <a:ea typeface="ＭＳ Ｐゴシック" charset="-128"/>
              </a:defRPr>
            </a:lvl7pPr>
            <a:lvl8pPr marL="3368650" indent="-224577" algn="ctr" defTabSz="910783" eaLnBrk="0" fontAlgn="base" hangingPunct="0">
              <a:spcBef>
                <a:spcPct val="0"/>
              </a:spcBef>
              <a:spcAft>
                <a:spcPct val="0"/>
              </a:spcAft>
              <a:defRPr sz="2400">
                <a:solidFill>
                  <a:schemeClr val="tx1"/>
                </a:solidFill>
                <a:latin typeface="Arial" charset="0"/>
                <a:ea typeface="ＭＳ Ｐゴシック" charset="-128"/>
              </a:defRPr>
            </a:lvl8pPr>
            <a:lvl9pPr marL="3817803" indent="-224577" algn="ctr" defTabSz="910783" eaLnBrk="0" fontAlgn="base" hangingPunct="0">
              <a:spcBef>
                <a:spcPct val="0"/>
              </a:spcBef>
              <a:spcAft>
                <a:spcPct val="0"/>
              </a:spcAft>
              <a:defRPr sz="2400">
                <a:solidFill>
                  <a:schemeClr val="tx1"/>
                </a:solidFill>
                <a:latin typeface="Arial" charset="0"/>
                <a:ea typeface="ＭＳ Ｐゴシック" charset="-128"/>
              </a:defRPr>
            </a:lvl9pPr>
          </a:lstStyle>
          <a:p>
            <a:fld id="{A1D7C803-DEE4-4E91-9856-BBD89465C741}" type="slidenum">
              <a:rPr lang="en-US" sz="1300"/>
              <a:pPr/>
              <a:t>46</a:t>
            </a:fld>
            <a:endParaRPr lang="en-US" sz="13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smtClean="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0783">
              <a:defRPr sz="2400">
                <a:solidFill>
                  <a:schemeClr val="tx1"/>
                </a:solidFill>
                <a:latin typeface="Arial" charset="0"/>
                <a:ea typeface="ＭＳ Ｐゴシック" charset="-128"/>
              </a:defRPr>
            </a:lvl1pPr>
            <a:lvl2pPr marL="729874" indent="-280721" defTabSz="910783">
              <a:defRPr sz="2400">
                <a:solidFill>
                  <a:schemeClr val="tx1"/>
                </a:solidFill>
                <a:latin typeface="Arial" charset="0"/>
                <a:ea typeface="ＭＳ Ｐゴシック" charset="-128"/>
              </a:defRPr>
            </a:lvl2pPr>
            <a:lvl3pPr marL="1122883" indent="-224577" defTabSz="910783">
              <a:defRPr sz="2400">
                <a:solidFill>
                  <a:schemeClr val="tx1"/>
                </a:solidFill>
                <a:latin typeface="Arial" charset="0"/>
                <a:ea typeface="ＭＳ Ｐゴシック" charset="-128"/>
              </a:defRPr>
            </a:lvl3pPr>
            <a:lvl4pPr marL="1572036" indent="-224577" defTabSz="910783">
              <a:defRPr sz="2400">
                <a:solidFill>
                  <a:schemeClr val="tx1"/>
                </a:solidFill>
                <a:latin typeface="Arial" charset="0"/>
                <a:ea typeface="ＭＳ Ｐゴシック" charset="-128"/>
              </a:defRPr>
            </a:lvl4pPr>
            <a:lvl5pPr marL="2021190" indent="-224577" defTabSz="910783">
              <a:defRPr sz="2400">
                <a:solidFill>
                  <a:schemeClr val="tx1"/>
                </a:solidFill>
                <a:latin typeface="Arial" charset="0"/>
                <a:ea typeface="ＭＳ Ｐゴシック" charset="-128"/>
              </a:defRPr>
            </a:lvl5pPr>
            <a:lvl6pPr marL="2470343" indent="-224577" algn="ctr" defTabSz="910783" eaLnBrk="0" fontAlgn="base" hangingPunct="0">
              <a:spcBef>
                <a:spcPct val="0"/>
              </a:spcBef>
              <a:spcAft>
                <a:spcPct val="0"/>
              </a:spcAft>
              <a:defRPr sz="2400">
                <a:solidFill>
                  <a:schemeClr val="tx1"/>
                </a:solidFill>
                <a:latin typeface="Arial" charset="0"/>
                <a:ea typeface="ＭＳ Ｐゴシック" charset="-128"/>
              </a:defRPr>
            </a:lvl6pPr>
            <a:lvl7pPr marL="2919496" indent="-224577" algn="ctr" defTabSz="910783" eaLnBrk="0" fontAlgn="base" hangingPunct="0">
              <a:spcBef>
                <a:spcPct val="0"/>
              </a:spcBef>
              <a:spcAft>
                <a:spcPct val="0"/>
              </a:spcAft>
              <a:defRPr sz="2400">
                <a:solidFill>
                  <a:schemeClr val="tx1"/>
                </a:solidFill>
                <a:latin typeface="Arial" charset="0"/>
                <a:ea typeface="ＭＳ Ｐゴシック" charset="-128"/>
              </a:defRPr>
            </a:lvl7pPr>
            <a:lvl8pPr marL="3368650" indent="-224577" algn="ctr" defTabSz="910783" eaLnBrk="0" fontAlgn="base" hangingPunct="0">
              <a:spcBef>
                <a:spcPct val="0"/>
              </a:spcBef>
              <a:spcAft>
                <a:spcPct val="0"/>
              </a:spcAft>
              <a:defRPr sz="2400">
                <a:solidFill>
                  <a:schemeClr val="tx1"/>
                </a:solidFill>
                <a:latin typeface="Arial" charset="0"/>
                <a:ea typeface="ＭＳ Ｐゴシック" charset="-128"/>
              </a:defRPr>
            </a:lvl8pPr>
            <a:lvl9pPr marL="3817803" indent="-224577" algn="ctr" defTabSz="910783" eaLnBrk="0" fontAlgn="base" hangingPunct="0">
              <a:spcBef>
                <a:spcPct val="0"/>
              </a:spcBef>
              <a:spcAft>
                <a:spcPct val="0"/>
              </a:spcAft>
              <a:defRPr sz="2400">
                <a:solidFill>
                  <a:schemeClr val="tx1"/>
                </a:solidFill>
                <a:latin typeface="Arial" charset="0"/>
                <a:ea typeface="ＭＳ Ｐゴシック" charset="-128"/>
              </a:defRPr>
            </a:lvl9pPr>
          </a:lstStyle>
          <a:p>
            <a:fld id="{A1D7C803-DEE4-4E91-9856-BBD89465C741}" type="slidenum">
              <a:rPr lang="en-US" sz="1300"/>
              <a:pPr/>
              <a:t>48</a:t>
            </a:fld>
            <a:endParaRPr lang="en-US" sz="13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smtClean="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0783">
              <a:defRPr sz="2400">
                <a:solidFill>
                  <a:schemeClr val="tx1"/>
                </a:solidFill>
                <a:latin typeface="Arial" charset="0"/>
                <a:ea typeface="ＭＳ Ｐゴシック" charset="-128"/>
              </a:defRPr>
            </a:lvl1pPr>
            <a:lvl2pPr marL="729874" indent="-280721" defTabSz="910783">
              <a:defRPr sz="2400">
                <a:solidFill>
                  <a:schemeClr val="tx1"/>
                </a:solidFill>
                <a:latin typeface="Arial" charset="0"/>
                <a:ea typeface="ＭＳ Ｐゴシック" charset="-128"/>
              </a:defRPr>
            </a:lvl2pPr>
            <a:lvl3pPr marL="1122883" indent="-224577" defTabSz="910783">
              <a:defRPr sz="2400">
                <a:solidFill>
                  <a:schemeClr val="tx1"/>
                </a:solidFill>
                <a:latin typeface="Arial" charset="0"/>
                <a:ea typeface="ＭＳ Ｐゴシック" charset="-128"/>
              </a:defRPr>
            </a:lvl3pPr>
            <a:lvl4pPr marL="1572036" indent="-224577" defTabSz="910783">
              <a:defRPr sz="2400">
                <a:solidFill>
                  <a:schemeClr val="tx1"/>
                </a:solidFill>
                <a:latin typeface="Arial" charset="0"/>
                <a:ea typeface="ＭＳ Ｐゴシック" charset="-128"/>
              </a:defRPr>
            </a:lvl4pPr>
            <a:lvl5pPr marL="2021190" indent="-224577" defTabSz="910783">
              <a:defRPr sz="2400">
                <a:solidFill>
                  <a:schemeClr val="tx1"/>
                </a:solidFill>
                <a:latin typeface="Arial" charset="0"/>
                <a:ea typeface="ＭＳ Ｐゴシック" charset="-128"/>
              </a:defRPr>
            </a:lvl5pPr>
            <a:lvl6pPr marL="2470343" indent="-224577" algn="ctr" defTabSz="910783" eaLnBrk="0" fontAlgn="base" hangingPunct="0">
              <a:spcBef>
                <a:spcPct val="0"/>
              </a:spcBef>
              <a:spcAft>
                <a:spcPct val="0"/>
              </a:spcAft>
              <a:defRPr sz="2400">
                <a:solidFill>
                  <a:schemeClr val="tx1"/>
                </a:solidFill>
                <a:latin typeface="Arial" charset="0"/>
                <a:ea typeface="ＭＳ Ｐゴシック" charset="-128"/>
              </a:defRPr>
            </a:lvl6pPr>
            <a:lvl7pPr marL="2919496" indent="-224577" algn="ctr" defTabSz="910783" eaLnBrk="0" fontAlgn="base" hangingPunct="0">
              <a:spcBef>
                <a:spcPct val="0"/>
              </a:spcBef>
              <a:spcAft>
                <a:spcPct val="0"/>
              </a:spcAft>
              <a:defRPr sz="2400">
                <a:solidFill>
                  <a:schemeClr val="tx1"/>
                </a:solidFill>
                <a:latin typeface="Arial" charset="0"/>
                <a:ea typeface="ＭＳ Ｐゴシック" charset="-128"/>
              </a:defRPr>
            </a:lvl7pPr>
            <a:lvl8pPr marL="3368650" indent="-224577" algn="ctr" defTabSz="910783" eaLnBrk="0" fontAlgn="base" hangingPunct="0">
              <a:spcBef>
                <a:spcPct val="0"/>
              </a:spcBef>
              <a:spcAft>
                <a:spcPct val="0"/>
              </a:spcAft>
              <a:defRPr sz="2400">
                <a:solidFill>
                  <a:schemeClr val="tx1"/>
                </a:solidFill>
                <a:latin typeface="Arial" charset="0"/>
                <a:ea typeface="ＭＳ Ｐゴシック" charset="-128"/>
              </a:defRPr>
            </a:lvl8pPr>
            <a:lvl9pPr marL="3817803" indent="-224577" algn="ctr" defTabSz="910783" eaLnBrk="0" fontAlgn="base" hangingPunct="0">
              <a:spcBef>
                <a:spcPct val="0"/>
              </a:spcBef>
              <a:spcAft>
                <a:spcPct val="0"/>
              </a:spcAft>
              <a:defRPr sz="2400">
                <a:solidFill>
                  <a:schemeClr val="tx1"/>
                </a:solidFill>
                <a:latin typeface="Arial" charset="0"/>
                <a:ea typeface="ＭＳ Ｐゴシック" charset="-128"/>
              </a:defRPr>
            </a:lvl9pPr>
          </a:lstStyle>
          <a:p>
            <a:fld id="{A1D7C803-DEE4-4E91-9856-BBD89465C741}" type="slidenum">
              <a:rPr lang="en-US" sz="1300"/>
              <a:pPr/>
              <a:t>49</a:t>
            </a:fld>
            <a:endParaRPr lang="en-US" sz="13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smtClean="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99725F-40F4-43DB-B21E-EB9AF0D45867}" type="slidenum">
              <a:rPr lang="en-US" smtClean="0"/>
              <a:pPr/>
              <a:t>52</a:t>
            </a:fld>
            <a:endParaRPr lang="en-US"/>
          </a:p>
        </p:txBody>
      </p:sp>
    </p:spTree>
    <p:extLst>
      <p:ext uri="{BB962C8B-B14F-4D97-AF65-F5344CB8AC3E}">
        <p14:creationId xmlns:p14="http://schemas.microsoft.com/office/powerpoint/2010/main" xmlns="" val="3448299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E6E49B88-C793-41F8-9EA0-1766465DAF74}" type="slidenum">
              <a:rPr lang="en-US" smtClean="0"/>
              <a:pPr/>
              <a:t>6</a:t>
            </a:fld>
            <a:endParaRPr lang="en-US"/>
          </a:p>
        </p:txBody>
      </p:sp>
    </p:spTree>
    <p:extLst>
      <p:ext uri="{BB962C8B-B14F-4D97-AF65-F5344CB8AC3E}">
        <p14:creationId xmlns:p14="http://schemas.microsoft.com/office/powerpoint/2010/main" xmlns="" val="1270030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E6E49B88-C793-41F8-9EA0-1766465DAF74}" type="slidenum">
              <a:rPr lang="en-US" smtClean="0"/>
              <a:pPr/>
              <a:t>7</a:t>
            </a:fld>
            <a:endParaRPr lang="en-US"/>
          </a:p>
        </p:txBody>
      </p:sp>
    </p:spTree>
    <p:extLst>
      <p:ext uri="{BB962C8B-B14F-4D97-AF65-F5344CB8AC3E}">
        <p14:creationId xmlns:p14="http://schemas.microsoft.com/office/powerpoint/2010/main" xmlns="" val="1270030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700" dirty="0" smtClean="0"/>
              <a:t>New England municipalities </a:t>
            </a:r>
            <a:r>
              <a:rPr lang="en-US" sz="1700" dirty="0" smtClean="0">
                <a:sym typeface="Wingdings" pitchFamily="2" charset="2"/>
              </a:rPr>
              <a:t> will guide initial decisions on model development</a:t>
            </a:r>
            <a:endParaRPr lang="en-US" sz="1700" dirty="0" smtClean="0"/>
          </a:p>
          <a:p>
            <a:endParaRPr lang="en-US" dirty="0"/>
          </a:p>
        </p:txBody>
      </p:sp>
      <p:sp>
        <p:nvSpPr>
          <p:cNvPr id="4" name="Slide Number Placeholder 3"/>
          <p:cNvSpPr>
            <a:spLocks noGrp="1"/>
          </p:cNvSpPr>
          <p:nvPr>
            <p:ph type="sldNum" sz="quarter" idx="10"/>
          </p:nvPr>
        </p:nvSpPr>
        <p:spPr/>
        <p:txBody>
          <a:bodyPr/>
          <a:lstStyle/>
          <a:p>
            <a:fld id="{E6E49B88-C793-41F8-9EA0-1766465DAF74}" type="slidenum">
              <a:rPr lang="en-US" smtClean="0"/>
              <a:pPr/>
              <a:t>9</a:t>
            </a:fld>
            <a:endParaRPr lang="en-US"/>
          </a:p>
        </p:txBody>
      </p:sp>
    </p:spTree>
    <p:extLst>
      <p:ext uri="{BB962C8B-B14F-4D97-AF65-F5344CB8AC3E}">
        <p14:creationId xmlns:p14="http://schemas.microsoft.com/office/powerpoint/2010/main" xmlns="" val="1502576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 FWS ABF because at the time that was the “default” standard used in many places in NE.  The model has the ability to use different </a:t>
            </a:r>
            <a:r>
              <a:rPr lang="en-US" dirty="0" err="1" smtClean="0"/>
              <a:t>streamflow</a:t>
            </a:r>
            <a:r>
              <a:rPr lang="en-US" dirty="0" smtClean="0"/>
              <a:t> targets such as those developed for SWMI</a:t>
            </a:r>
          </a:p>
          <a:p>
            <a:endParaRPr lang="en-US" dirty="0"/>
          </a:p>
        </p:txBody>
      </p:sp>
      <p:sp>
        <p:nvSpPr>
          <p:cNvPr id="4" name="Slide Number Placeholder 3"/>
          <p:cNvSpPr>
            <a:spLocks noGrp="1"/>
          </p:cNvSpPr>
          <p:nvPr>
            <p:ph type="sldNum" sz="quarter" idx="10"/>
          </p:nvPr>
        </p:nvSpPr>
        <p:spPr/>
        <p:txBody>
          <a:bodyPr/>
          <a:lstStyle/>
          <a:p>
            <a:fld id="{E6E49B88-C793-41F8-9EA0-1766465DAF74}"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0783">
              <a:defRPr sz="2400">
                <a:solidFill>
                  <a:schemeClr val="tx1"/>
                </a:solidFill>
                <a:latin typeface="Arial" charset="0"/>
                <a:ea typeface="ＭＳ Ｐゴシック" charset="-128"/>
              </a:defRPr>
            </a:lvl1pPr>
            <a:lvl2pPr marL="729874" indent="-280721" defTabSz="910783">
              <a:defRPr sz="2400">
                <a:solidFill>
                  <a:schemeClr val="tx1"/>
                </a:solidFill>
                <a:latin typeface="Arial" charset="0"/>
                <a:ea typeface="ＭＳ Ｐゴシック" charset="-128"/>
              </a:defRPr>
            </a:lvl2pPr>
            <a:lvl3pPr marL="1122883" indent="-224577" defTabSz="910783">
              <a:defRPr sz="2400">
                <a:solidFill>
                  <a:schemeClr val="tx1"/>
                </a:solidFill>
                <a:latin typeface="Arial" charset="0"/>
                <a:ea typeface="ＭＳ Ｐゴシック" charset="-128"/>
              </a:defRPr>
            </a:lvl3pPr>
            <a:lvl4pPr marL="1572036" indent="-224577" defTabSz="910783">
              <a:defRPr sz="2400">
                <a:solidFill>
                  <a:schemeClr val="tx1"/>
                </a:solidFill>
                <a:latin typeface="Arial" charset="0"/>
                <a:ea typeface="ＭＳ Ｐゴシック" charset="-128"/>
              </a:defRPr>
            </a:lvl4pPr>
            <a:lvl5pPr marL="2021190" indent="-224577" defTabSz="910783">
              <a:defRPr sz="2400">
                <a:solidFill>
                  <a:schemeClr val="tx1"/>
                </a:solidFill>
                <a:latin typeface="Arial" charset="0"/>
                <a:ea typeface="ＭＳ Ｐゴシック" charset="-128"/>
              </a:defRPr>
            </a:lvl5pPr>
            <a:lvl6pPr marL="2470343" indent="-224577" algn="ctr" defTabSz="910783" eaLnBrk="0" fontAlgn="base" hangingPunct="0">
              <a:spcBef>
                <a:spcPct val="0"/>
              </a:spcBef>
              <a:spcAft>
                <a:spcPct val="0"/>
              </a:spcAft>
              <a:defRPr sz="2400">
                <a:solidFill>
                  <a:schemeClr val="tx1"/>
                </a:solidFill>
                <a:latin typeface="Arial" charset="0"/>
                <a:ea typeface="ＭＳ Ｐゴシック" charset="-128"/>
              </a:defRPr>
            </a:lvl6pPr>
            <a:lvl7pPr marL="2919496" indent="-224577" algn="ctr" defTabSz="910783" eaLnBrk="0" fontAlgn="base" hangingPunct="0">
              <a:spcBef>
                <a:spcPct val="0"/>
              </a:spcBef>
              <a:spcAft>
                <a:spcPct val="0"/>
              </a:spcAft>
              <a:defRPr sz="2400">
                <a:solidFill>
                  <a:schemeClr val="tx1"/>
                </a:solidFill>
                <a:latin typeface="Arial" charset="0"/>
                <a:ea typeface="ＭＳ Ｐゴシック" charset="-128"/>
              </a:defRPr>
            </a:lvl7pPr>
            <a:lvl8pPr marL="3368650" indent="-224577" algn="ctr" defTabSz="910783" eaLnBrk="0" fontAlgn="base" hangingPunct="0">
              <a:spcBef>
                <a:spcPct val="0"/>
              </a:spcBef>
              <a:spcAft>
                <a:spcPct val="0"/>
              </a:spcAft>
              <a:defRPr sz="2400">
                <a:solidFill>
                  <a:schemeClr val="tx1"/>
                </a:solidFill>
                <a:latin typeface="Arial" charset="0"/>
                <a:ea typeface="ＭＳ Ｐゴシック" charset="-128"/>
              </a:defRPr>
            </a:lvl8pPr>
            <a:lvl9pPr marL="3817803" indent="-224577" algn="ctr" defTabSz="910783" eaLnBrk="0" fontAlgn="base" hangingPunct="0">
              <a:spcBef>
                <a:spcPct val="0"/>
              </a:spcBef>
              <a:spcAft>
                <a:spcPct val="0"/>
              </a:spcAft>
              <a:defRPr sz="2400">
                <a:solidFill>
                  <a:schemeClr val="tx1"/>
                </a:solidFill>
                <a:latin typeface="Arial" charset="0"/>
                <a:ea typeface="ＭＳ Ｐゴシック" charset="-128"/>
              </a:defRPr>
            </a:lvl9pPr>
          </a:lstStyle>
          <a:p>
            <a:fld id="{2594B08D-7874-4102-A4EE-F10F9A8F114E}" type="slidenum">
              <a:rPr lang="en-US" sz="1300"/>
              <a:pPr/>
              <a:t>11</a:t>
            </a:fld>
            <a:endParaRPr lang="en-US" sz="1300"/>
          </a:p>
        </p:txBody>
      </p:sp>
      <p:sp>
        <p:nvSpPr>
          <p:cNvPr id="41987" name="Rectangle 2"/>
          <p:cNvSpPr>
            <a:spLocks noGrp="1" noRot="1" noChangeAspect="1" noChangeArrowheads="1" noTextEdit="1"/>
          </p:cNvSpPr>
          <p:nvPr>
            <p:ph type="sldImg"/>
          </p:nvPr>
        </p:nvSpPr>
        <p:spPr>
          <a:xfrm>
            <a:off x="1181100" y="696913"/>
            <a:ext cx="4648200" cy="3486150"/>
          </a:xfrm>
          <a:ln/>
        </p:spPr>
      </p:sp>
      <p:sp>
        <p:nvSpPr>
          <p:cNvPr id="41988" name="Rectangle 3"/>
          <p:cNvSpPr>
            <a:spLocks noGrp="1" noChangeArrowheads="1"/>
          </p:cNvSpPr>
          <p:nvPr>
            <p:ph type="body" idx="1"/>
          </p:nvPr>
        </p:nvSpPr>
        <p:spPr>
          <a:xfrm>
            <a:off x="701975" y="4417040"/>
            <a:ext cx="5606452" cy="418275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b="1" i="1" smtClean="0">
              <a:solidFill>
                <a:schemeClr val="bg2"/>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0783">
              <a:defRPr sz="2400">
                <a:solidFill>
                  <a:schemeClr val="tx1"/>
                </a:solidFill>
                <a:latin typeface="Arial" charset="0"/>
                <a:ea typeface="ＭＳ Ｐゴシック" charset="-128"/>
              </a:defRPr>
            </a:lvl1pPr>
            <a:lvl2pPr marL="729874" indent="-280721" defTabSz="910783">
              <a:defRPr sz="2400">
                <a:solidFill>
                  <a:schemeClr val="tx1"/>
                </a:solidFill>
                <a:latin typeface="Arial" charset="0"/>
                <a:ea typeface="ＭＳ Ｐゴシック" charset="-128"/>
              </a:defRPr>
            </a:lvl2pPr>
            <a:lvl3pPr marL="1122883" indent="-224577" defTabSz="910783">
              <a:defRPr sz="2400">
                <a:solidFill>
                  <a:schemeClr val="tx1"/>
                </a:solidFill>
                <a:latin typeface="Arial" charset="0"/>
                <a:ea typeface="ＭＳ Ｐゴシック" charset="-128"/>
              </a:defRPr>
            </a:lvl3pPr>
            <a:lvl4pPr marL="1572036" indent="-224577" defTabSz="910783">
              <a:defRPr sz="2400">
                <a:solidFill>
                  <a:schemeClr val="tx1"/>
                </a:solidFill>
                <a:latin typeface="Arial" charset="0"/>
                <a:ea typeface="ＭＳ Ｐゴシック" charset="-128"/>
              </a:defRPr>
            </a:lvl4pPr>
            <a:lvl5pPr marL="2021190" indent="-224577" defTabSz="910783">
              <a:defRPr sz="2400">
                <a:solidFill>
                  <a:schemeClr val="tx1"/>
                </a:solidFill>
                <a:latin typeface="Arial" charset="0"/>
                <a:ea typeface="ＭＳ Ｐゴシック" charset="-128"/>
              </a:defRPr>
            </a:lvl5pPr>
            <a:lvl6pPr marL="2470343" indent="-224577" algn="ctr" defTabSz="910783" eaLnBrk="0" fontAlgn="base" hangingPunct="0">
              <a:spcBef>
                <a:spcPct val="0"/>
              </a:spcBef>
              <a:spcAft>
                <a:spcPct val="0"/>
              </a:spcAft>
              <a:defRPr sz="2400">
                <a:solidFill>
                  <a:schemeClr val="tx1"/>
                </a:solidFill>
                <a:latin typeface="Arial" charset="0"/>
                <a:ea typeface="ＭＳ Ｐゴシック" charset="-128"/>
              </a:defRPr>
            </a:lvl6pPr>
            <a:lvl7pPr marL="2919496" indent="-224577" algn="ctr" defTabSz="910783" eaLnBrk="0" fontAlgn="base" hangingPunct="0">
              <a:spcBef>
                <a:spcPct val="0"/>
              </a:spcBef>
              <a:spcAft>
                <a:spcPct val="0"/>
              </a:spcAft>
              <a:defRPr sz="2400">
                <a:solidFill>
                  <a:schemeClr val="tx1"/>
                </a:solidFill>
                <a:latin typeface="Arial" charset="0"/>
                <a:ea typeface="ＭＳ Ｐゴシック" charset="-128"/>
              </a:defRPr>
            </a:lvl7pPr>
            <a:lvl8pPr marL="3368650" indent="-224577" algn="ctr" defTabSz="910783" eaLnBrk="0" fontAlgn="base" hangingPunct="0">
              <a:spcBef>
                <a:spcPct val="0"/>
              </a:spcBef>
              <a:spcAft>
                <a:spcPct val="0"/>
              </a:spcAft>
              <a:defRPr sz="2400">
                <a:solidFill>
                  <a:schemeClr val="tx1"/>
                </a:solidFill>
                <a:latin typeface="Arial" charset="0"/>
                <a:ea typeface="ＭＳ Ｐゴシック" charset="-128"/>
              </a:defRPr>
            </a:lvl8pPr>
            <a:lvl9pPr marL="3817803" indent="-224577" algn="ctr" defTabSz="910783" eaLnBrk="0" fontAlgn="base" hangingPunct="0">
              <a:spcBef>
                <a:spcPct val="0"/>
              </a:spcBef>
              <a:spcAft>
                <a:spcPct val="0"/>
              </a:spcAft>
              <a:defRPr sz="2400">
                <a:solidFill>
                  <a:schemeClr val="tx1"/>
                </a:solidFill>
                <a:latin typeface="Arial" charset="0"/>
                <a:ea typeface="ＭＳ Ｐゴシック" charset="-128"/>
              </a:defRPr>
            </a:lvl9pPr>
          </a:lstStyle>
          <a:p>
            <a:fld id="{A1D7C803-DEE4-4E91-9856-BBD89465C741}" type="slidenum">
              <a:rPr lang="en-US" sz="1300"/>
              <a:pPr/>
              <a:t>13</a:t>
            </a:fld>
            <a:endParaRPr lang="en-US" sz="13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v-SE"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1.Hard-coded excel cells &amp;</a:t>
            </a:r>
            <a:r>
              <a:rPr lang="en-US" baseline="0" dirty="0" smtClean="0"/>
              <a:t> numerous worksheet tab to navigate </a:t>
            </a:r>
            <a:r>
              <a:rPr lang="en-US" baseline="0" dirty="0" smtClean="0">
                <a:sym typeface="Wingdings" pitchFamily="2" charset="2"/>
              </a:rPr>
              <a:t> </a:t>
            </a:r>
            <a:r>
              <a:rPr lang="en-US" b="1" dirty="0" smtClean="0"/>
              <a:t>High level of user orientation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2.</a:t>
            </a:r>
            <a:r>
              <a:rPr lang="en-US" b="1" baseline="0" dirty="0" smtClean="0"/>
              <a:t> </a:t>
            </a:r>
            <a:r>
              <a:rPr lang="en-US" b="1" dirty="0" smtClean="0"/>
              <a:t>Flexible: </a:t>
            </a:r>
            <a:r>
              <a:rPr lang="en-US" dirty="0" smtClean="0"/>
              <a:t>Time step and period, Number of water users, land use, and stormwater practices</a:t>
            </a:r>
          </a:p>
          <a:p>
            <a:endParaRPr lang="en-US" dirty="0" smtClean="0"/>
          </a:p>
          <a:p>
            <a:r>
              <a:rPr lang="en-US" dirty="0" smtClean="0"/>
              <a:t>3. </a:t>
            </a:r>
            <a:r>
              <a:rPr lang="en-US" b="1" dirty="0" smtClean="0"/>
              <a:t>~$2,000 </a:t>
            </a:r>
            <a:r>
              <a:rPr lang="en-US" dirty="0" smtClean="0"/>
              <a:t>per license, Optimization setup requires user adjustment; WMOST</a:t>
            </a:r>
            <a:r>
              <a:rPr lang="en-US" baseline="0" dirty="0" smtClean="0">
                <a:sym typeface="Wingdings" pitchFamily="2" charset="2"/>
              </a:rPr>
              <a:t> </a:t>
            </a:r>
            <a:r>
              <a:rPr lang="en-US" dirty="0" smtClean="0"/>
              <a:t>customization</a:t>
            </a:r>
            <a:r>
              <a:rPr lang="en-US" baseline="0" dirty="0" smtClean="0"/>
              <a:t> </a:t>
            </a:r>
            <a:r>
              <a:rPr lang="en-US" b="1" dirty="0" smtClean="0">
                <a:sym typeface="Wingdings" pitchFamily="2" charset="2"/>
              </a:rPr>
              <a:t>without user interaction</a:t>
            </a:r>
            <a:r>
              <a:rPr lang="en-US" b="1" baseline="0" dirty="0" smtClean="0">
                <a:sym typeface="Wingdings" pitchFamily="2" charset="2"/>
              </a:rPr>
              <a:t> or re-setting</a:t>
            </a:r>
            <a:endParaRPr lang="en-US" sz="1100" b="1" dirty="0" smtClean="0"/>
          </a:p>
          <a:p>
            <a:pPr lvl="1"/>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E6E49B88-C793-41F8-9EA0-1766465DAF74}" type="slidenum">
              <a:rPr lang="en-US" smtClean="0"/>
              <a:pPr/>
              <a:t>14</a:t>
            </a:fld>
            <a:endParaRPr lang="en-US"/>
          </a:p>
        </p:txBody>
      </p:sp>
    </p:spTree>
    <p:extLst>
      <p:ext uri="{BB962C8B-B14F-4D97-AF65-F5344CB8AC3E}">
        <p14:creationId xmlns:p14="http://schemas.microsoft.com/office/powerpoint/2010/main" xmlns="" val="1542769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lum bright="10000"/>
          </a:blip>
          <a:srcRect t="4126" b="3030"/>
          <a:stretch>
            <a:fillRect/>
          </a:stretch>
        </p:blipFill>
        <p:spPr bwMode="auto">
          <a:xfrm>
            <a:off x="0" y="0"/>
            <a:ext cx="9144000" cy="6858000"/>
          </a:xfrm>
          <a:prstGeom prst="rect">
            <a:avLst/>
          </a:prstGeom>
          <a:noFill/>
          <a:ln w="9525">
            <a:noFill/>
            <a:miter lim="800000"/>
            <a:headEnd/>
            <a:tailEnd/>
          </a:ln>
        </p:spPr>
      </p:pic>
      <p:pic>
        <p:nvPicPr>
          <p:cNvPr id="5" name="Picture 18"/>
          <p:cNvPicPr>
            <a:picLocks noChangeAspect="1" noChangeArrowheads="1"/>
          </p:cNvPicPr>
          <p:nvPr userDrawn="1"/>
        </p:nvPicPr>
        <p:blipFill>
          <a:blip r:embed="rId3" cstate="print">
            <a:lum bright="-10000" contrast="28000"/>
          </a:blip>
          <a:srcRect/>
          <a:stretch>
            <a:fillRect/>
          </a:stretch>
        </p:blipFill>
        <p:spPr bwMode="auto">
          <a:xfrm>
            <a:off x="2133600" y="1676400"/>
            <a:ext cx="4876800" cy="4481513"/>
          </a:xfrm>
          <a:prstGeom prst="rect">
            <a:avLst/>
          </a:prstGeom>
          <a:noFill/>
          <a:ln w="9525">
            <a:noFill/>
            <a:miter lim="800000"/>
            <a:headEnd/>
            <a:tailEnd/>
          </a:ln>
        </p:spPr>
      </p:pic>
      <p:sp>
        <p:nvSpPr>
          <p:cNvPr id="15363" name="Rectangle 3"/>
          <p:cNvSpPr>
            <a:spLocks noGrp="1" noChangeArrowheads="1"/>
          </p:cNvSpPr>
          <p:nvPr>
            <p:ph type="ctrTitle"/>
          </p:nvPr>
        </p:nvSpPr>
        <p:spPr>
          <a:xfrm>
            <a:off x="685800" y="2286000"/>
            <a:ext cx="7772400" cy="1143000"/>
          </a:xfrm>
        </p:spPr>
        <p:txBody>
          <a:bodyPr/>
          <a:lstStyle>
            <a:lvl1pPr>
              <a:defRPr sz="3600" b="1">
                <a:solidFill>
                  <a:srgbClr val="000000"/>
                </a:solidFill>
              </a:defRPr>
            </a:lvl1pPr>
          </a:lstStyle>
          <a:p>
            <a:r>
              <a:rPr lang="en-US"/>
              <a:t>Click to edit Master title style</a:t>
            </a:r>
          </a:p>
        </p:txBody>
      </p:sp>
      <p:sp>
        <p:nvSpPr>
          <p:cNvPr id="15364"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6" name="Rectangle 5"/>
          <p:cNvSpPr>
            <a:spLocks noGrp="1" noChangeArrowheads="1"/>
          </p:cNvSpPr>
          <p:nvPr>
            <p:ph type="dt" sz="half" idx="10"/>
          </p:nvPr>
        </p:nvSpPr>
        <p:spPr/>
        <p:txBody>
          <a:bodyPr/>
          <a:lstStyle>
            <a:lvl1pPr>
              <a:defRPr/>
            </a:lvl1pPr>
          </a:lstStyle>
          <a:p>
            <a:pPr>
              <a:defRPr/>
            </a:pPr>
            <a:fld id="{8948871B-59D2-4A59-A537-996A7D3AC458}" type="datetime1">
              <a:rPr lang="en-US"/>
              <a:pPr>
                <a:defRPr/>
              </a:pPr>
              <a:t>1/17/2014</a:t>
            </a:fld>
            <a:endParaRPr lang="en-US" dirty="0"/>
          </a:p>
        </p:txBody>
      </p:sp>
      <p:sp>
        <p:nvSpPr>
          <p:cNvPr id="7" name="Rectangle 6"/>
          <p:cNvSpPr>
            <a:spLocks noGrp="1" noChangeArrowheads="1"/>
          </p:cNvSpPr>
          <p:nvPr>
            <p:ph type="ftr" sz="quarter" idx="11"/>
          </p:nvPr>
        </p:nvSpPr>
        <p:spPr>
          <a:xfrm>
            <a:off x="2667000" y="6248400"/>
            <a:ext cx="3810000" cy="457200"/>
          </a:xfrm>
        </p:spPr>
        <p:txBody>
          <a:bodyPr/>
          <a:lstStyle>
            <a:lvl1pPr>
              <a:defRPr sz="1400"/>
            </a:lvl1pPr>
          </a:lstStyle>
          <a:p>
            <a:pPr>
              <a:defRPr/>
            </a:pPr>
            <a:r>
              <a:rPr lang="en-US"/>
              <a:t>U.S. Environmental Protection Agency</a:t>
            </a:r>
          </a:p>
        </p:txBody>
      </p:sp>
      <p:sp>
        <p:nvSpPr>
          <p:cNvPr id="8" name="Rectangle 7"/>
          <p:cNvSpPr>
            <a:spLocks noGrp="1" noChangeArrowheads="1"/>
          </p:cNvSpPr>
          <p:nvPr>
            <p:ph type="sldNum" sz="quarter" idx="12"/>
          </p:nvPr>
        </p:nvSpPr>
        <p:spPr/>
        <p:txBody>
          <a:bodyPr/>
          <a:lstStyle>
            <a:lvl1pPr>
              <a:defRPr/>
            </a:lvl1pPr>
          </a:lstStyle>
          <a:p>
            <a:pPr>
              <a:defRPr/>
            </a:pPr>
            <a:fld id="{4F0D3CD9-4741-4D14-BB72-1D14A24B01E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a:t>
            </a:r>
            <a:r>
              <a:rPr lang="en-US" dirty="0" err="1" smtClean="0"/>
              <a:t>lev</a:t>
            </a:r>
            <a:endParaRPr lang="en-US" dirty="0" smtClean="0"/>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DF7FCD8A-D69B-4F4D-AFF5-6417FAE82876}" type="datetime1">
              <a:rPr lang="en-US"/>
              <a:pPr>
                <a:defRPr/>
              </a:pPr>
              <a:t>1/17/2014</a:t>
            </a:fld>
            <a:endParaRPr lang="en-US"/>
          </a:p>
        </p:txBody>
      </p:sp>
      <p:sp>
        <p:nvSpPr>
          <p:cNvPr id="6" name="Footer Placeholder 4"/>
          <p:cNvSpPr>
            <a:spLocks noGrp="1"/>
          </p:cNvSpPr>
          <p:nvPr>
            <p:ph type="ftr" sz="quarter" idx="11"/>
          </p:nvPr>
        </p:nvSpPr>
        <p:spPr/>
        <p:txBody>
          <a:bodyPr/>
          <a:lstStyle>
            <a:lvl1pPr>
              <a:defRPr sz="1400"/>
            </a:lvl1pPr>
          </a:lstStyle>
          <a:p>
            <a:pPr>
              <a:defRPr/>
            </a:pPr>
            <a:r>
              <a:rPr lang="en-US"/>
              <a:t>U.S. Environmental Protection Agency</a:t>
            </a:r>
          </a:p>
        </p:txBody>
      </p:sp>
      <p:sp>
        <p:nvSpPr>
          <p:cNvPr id="7" name="Slide Number Placeholder 5"/>
          <p:cNvSpPr>
            <a:spLocks noGrp="1"/>
          </p:cNvSpPr>
          <p:nvPr>
            <p:ph type="sldNum" sz="quarter" idx="12"/>
          </p:nvPr>
        </p:nvSpPr>
        <p:spPr/>
        <p:txBody>
          <a:bodyPr/>
          <a:lstStyle>
            <a:lvl1pPr>
              <a:defRPr/>
            </a:lvl1pPr>
          </a:lstStyle>
          <a:p>
            <a:pPr>
              <a:defRPr/>
            </a:pPr>
            <a:fld id="{294DC11E-C61B-4A51-AFD6-FEC2182E50A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Vertical Title 1"/>
          <p:cNvSpPr>
            <a:spLocks noGrp="1"/>
          </p:cNvSpPr>
          <p:nvPr>
            <p:ph type="title" orient="vert"/>
          </p:nvPr>
        </p:nvSpPr>
        <p:spPr>
          <a:xfrm>
            <a:off x="6515100" y="1600200"/>
            <a:ext cx="1943100" cy="4495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600200"/>
            <a:ext cx="5676900" cy="4495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A325BC8-D5F2-4E0C-91D2-E3ED781F8661}" type="datetime1">
              <a:rPr lang="en-US"/>
              <a:pPr>
                <a:defRPr/>
              </a:pPr>
              <a:t>1/17/2014</a:t>
            </a:fld>
            <a:endParaRPr lang="en-US"/>
          </a:p>
        </p:txBody>
      </p:sp>
      <p:sp>
        <p:nvSpPr>
          <p:cNvPr id="6" name="Footer Placeholder 4"/>
          <p:cNvSpPr>
            <a:spLocks noGrp="1"/>
          </p:cNvSpPr>
          <p:nvPr>
            <p:ph type="ftr" sz="quarter" idx="11"/>
          </p:nvPr>
        </p:nvSpPr>
        <p:spPr/>
        <p:txBody>
          <a:bodyPr/>
          <a:lstStyle>
            <a:lvl1pPr>
              <a:defRPr sz="1400"/>
            </a:lvl1pPr>
          </a:lstStyle>
          <a:p>
            <a:pPr>
              <a:defRPr/>
            </a:pPr>
            <a:r>
              <a:rPr lang="en-US"/>
              <a:t>U.S. Environmental Protection Agency</a:t>
            </a:r>
          </a:p>
        </p:txBody>
      </p:sp>
      <p:sp>
        <p:nvSpPr>
          <p:cNvPr id="7" name="Slide Number Placeholder 5"/>
          <p:cNvSpPr>
            <a:spLocks noGrp="1"/>
          </p:cNvSpPr>
          <p:nvPr>
            <p:ph type="sldNum" sz="quarter" idx="12"/>
          </p:nvPr>
        </p:nvSpPr>
        <p:spPr/>
        <p:txBody>
          <a:bodyPr/>
          <a:lstStyle>
            <a:lvl1pPr>
              <a:defRPr/>
            </a:lvl1pPr>
          </a:lstStyle>
          <a:p>
            <a:pPr>
              <a:defRPr/>
            </a:pPr>
            <a:fld id="{20CE32BB-7E73-441B-93C1-0A7F826095E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pic>
        <p:nvPicPr>
          <p:cNvPr id="5" name="Picture 7"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762000" y="1600200"/>
            <a:ext cx="7620000" cy="990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2667000"/>
            <a:ext cx="3810000" cy="3429000"/>
          </a:xfrm>
        </p:spPr>
        <p:txBody>
          <a:bodyPr/>
          <a:lstStyle/>
          <a:p>
            <a:pPr lvl="0"/>
            <a:endParaRPr lang="en-US" noProof="0" smtClean="0"/>
          </a:p>
        </p:txBody>
      </p:sp>
      <p:sp>
        <p:nvSpPr>
          <p:cNvPr id="4" name="Text Placeholder 3"/>
          <p:cNvSpPr>
            <a:spLocks noGrp="1"/>
          </p:cNvSpPr>
          <p:nvPr>
            <p:ph type="body" sz="half" idx="2"/>
          </p:nvPr>
        </p:nvSpPr>
        <p:spPr>
          <a:xfrm>
            <a:off x="4648200" y="2667000"/>
            <a:ext cx="38100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a:lvl1pPr>
          </a:lstStyle>
          <a:p>
            <a:pPr>
              <a:defRPr/>
            </a:pPr>
            <a:fld id="{7E73D996-5C46-4385-AC29-67F1E86218E3}" type="datetime1">
              <a:rPr lang="en-US"/>
              <a:pPr>
                <a:defRPr/>
              </a:pPr>
              <a:t>1/17/2014</a:t>
            </a:fld>
            <a:endParaRPr lang="en-US"/>
          </a:p>
        </p:txBody>
      </p:sp>
      <p:sp>
        <p:nvSpPr>
          <p:cNvPr id="7" name="Footer Placeholder 5"/>
          <p:cNvSpPr>
            <a:spLocks noGrp="1"/>
          </p:cNvSpPr>
          <p:nvPr>
            <p:ph type="ftr" sz="quarter" idx="11"/>
          </p:nvPr>
        </p:nvSpPr>
        <p:spPr/>
        <p:txBody>
          <a:bodyPr/>
          <a:lstStyle>
            <a:lvl1pPr>
              <a:defRPr/>
            </a:lvl1pPr>
          </a:lstStyle>
          <a:p>
            <a:pPr>
              <a:defRPr/>
            </a:pPr>
            <a:r>
              <a:rPr lang="en-US"/>
              <a:t>U.S. Environmental Protection Agency</a:t>
            </a:r>
          </a:p>
        </p:txBody>
      </p:sp>
      <p:sp>
        <p:nvSpPr>
          <p:cNvPr id="8" name="Slide Number Placeholder 6"/>
          <p:cNvSpPr>
            <a:spLocks noGrp="1"/>
          </p:cNvSpPr>
          <p:nvPr>
            <p:ph type="sldNum" sz="quarter" idx="12"/>
          </p:nvPr>
        </p:nvSpPr>
        <p:spPr/>
        <p:txBody>
          <a:bodyPr/>
          <a:lstStyle>
            <a:lvl1pPr>
              <a:defRPr/>
            </a:lvl1pPr>
          </a:lstStyle>
          <a:p>
            <a:pPr>
              <a:defRPr/>
            </a:pPr>
            <a:fld id="{34F0A912-318D-4C8E-B135-42ECFB7A7B6C}"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762000" y="1600200"/>
            <a:ext cx="7620000" cy="990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2667000"/>
            <a:ext cx="7772400" cy="3429000"/>
          </a:xfrm>
        </p:spPr>
        <p:txBody>
          <a:bodyPr/>
          <a:lstStyle/>
          <a:p>
            <a:pPr lvl="0"/>
            <a:endParaRPr lang="en-US" noProof="0" smtClean="0"/>
          </a:p>
        </p:txBody>
      </p:sp>
      <p:sp>
        <p:nvSpPr>
          <p:cNvPr id="5" name="Date Placeholder 3"/>
          <p:cNvSpPr>
            <a:spLocks noGrp="1"/>
          </p:cNvSpPr>
          <p:nvPr>
            <p:ph type="dt" sz="half" idx="10"/>
          </p:nvPr>
        </p:nvSpPr>
        <p:spPr/>
        <p:txBody>
          <a:bodyPr/>
          <a:lstStyle>
            <a:lvl1pPr>
              <a:defRPr/>
            </a:lvl1pPr>
          </a:lstStyle>
          <a:p>
            <a:pPr>
              <a:defRPr/>
            </a:pPr>
            <a:fld id="{369743B0-57EF-4438-8555-A7D0381797A9}" type="datetime1">
              <a:rPr lang="en-US"/>
              <a:pPr>
                <a:defRPr/>
              </a:pPr>
              <a:t>1/17/2014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U.S. Environmental Protection Agency</a:t>
            </a:r>
          </a:p>
        </p:txBody>
      </p:sp>
      <p:sp>
        <p:nvSpPr>
          <p:cNvPr id="7" name="Slide Number Placeholder 5"/>
          <p:cNvSpPr>
            <a:spLocks noGrp="1"/>
          </p:cNvSpPr>
          <p:nvPr>
            <p:ph type="sldNum" sz="quarter" idx="12"/>
          </p:nvPr>
        </p:nvSpPr>
        <p:spPr/>
        <p:txBody>
          <a:bodyPr/>
          <a:lstStyle>
            <a:lvl1pPr>
              <a:defRPr/>
            </a:lvl1pPr>
          </a:lstStyle>
          <a:p>
            <a:pPr>
              <a:defRPr/>
            </a:pPr>
            <a:fld id="{6A71DF6D-A26E-4B63-AFF2-D6248A819601}"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pic>
        <p:nvPicPr>
          <p:cNvPr id="5" name="Picture 7"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762000" y="1600200"/>
            <a:ext cx="76200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667000"/>
            <a:ext cx="38100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667000"/>
            <a:ext cx="38100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a:lvl1pPr>
          </a:lstStyle>
          <a:p>
            <a:pPr>
              <a:defRPr/>
            </a:pPr>
            <a:fld id="{650E4535-3856-497E-B29E-AE0AC61F9C7B}" type="datetime1">
              <a:rPr lang="en-US"/>
              <a:pPr>
                <a:defRPr/>
              </a:pPr>
              <a:t>1/17/2014</a:t>
            </a:fld>
            <a:endParaRPr lang="en-US"/>
          </a:p>
        </p:txBody>
      </p:sp>
      <p:sp>
        <p:nvSpPr>
          <p:cNvPr id="7" name="Footer Placeholder 5"/>
          <p:cNvSpPr>
            <a:spLocks noGrp="1"/>
          </p:cNvSpPr>
          <p:nvPr>
            <p:ph type="ftr" sz="quarter" idx="11"/>
          </p:nvPr>
        </p:nvSpPr>
        <p:spPr/>
        <p:txBody>
          <a:bodyPr/>
          <a:lstStyle>
            <a:lvl1pPr>
              <a:defRPr/>
            </a:lvl1pPr>
          </a:lstStyle>
          <a:p>
            <a:pPr>
              <a:defRPr/>
            </a:pPr>
            <a:r>
              <a:rPr lang="en-US"/>
              <a:t>U.S. Environmental Protection Agency</a:t>
            </a:r>
          </a:p>
        </p:txBody>
      </p:sp>
      <p:sp>
        <p:nvSpPr>
          <p:cNvPr id="8" name="Slide Number Placeholder 6"/>
          <p:cNvSpPr>
            <a:spLocks noGrp="1"/>
          </p:cNvSpPr>
          <p:nvPr>
            <p:ph type="sldNum" sz="quarter" idx="12"/>
          </p:nvPr>
        </p:nvSpPr>
        <p:spPr/>
        <p:txBody>
          <a:bodyPr/>
          <a:lstStyle>
            <a:lvl1pPr>
              <a:defRPr/>
            </a:lvl1pPr>
          </a:lstStyle>
          <a:p>
            <a:pPr>
              <a:defRPr/>
            </a:pPr>
            <a:fld id="{6A394762-F105-44CB-9CB4-D427DE75B1DF}"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pic>
        <p:nvPicPr>
          <p:cNvPr id="3" name="Picture 4"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Content Placeholder 1"/>
          <p:cNvSpPr>
            <a:spLocks noGrp="1"/>
          </p:cNvSpPr>
          <p:nvPr>
            <p:ph/>
          </p:nvPr>
        </p:nvSpPr>
        <p:spPr>
          <a:xfrm>
            <a:off x="685800" y="1600200"/>
            <a:ext cx="7772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0"/>
          </p:nvPr>
        </p:nvSpPr>
        <p:spPr/>
        <p:txBody>
          <a:bodyPr/>
          <a:lstStyle>
            <a:lvl1pPr>
              <a:defRPr/>
            </a:lvl1pPr>
          </a:lstStyle>
          <a:p>
            <a:pPr>
              <a:defRPr/>
            </a:pPr>
            <a:fld id="{53B6647B-CBE9-4E90-85B7-1DC8DDDD27E6}" type="datetime1">
              <a:rPr lang="en-US"/>
              <a:pPr>
                <a:defRPr/>
              </a:pPr>
              <a:t>1/17/2014</a:t>
            </a:fld>
            <a:endParaRPr lang="en-US"/>
          </a:p>
        </p:txBody>
      </p:sp>
      <p:sp>
        <p:nvSpPr>
          <p:cNvPr id="5" name="Footer Placeholder 3"/>
          <p:cNvSpPr>
            <a:spLocks noGrp="1"/>
          </p:cNvSpPr>
          <p:nvPr>
            <p:ph type="ftr" sz="quarter" idx="11"/>
          </p:nvPr>
        </p:nvSpPr>
        <p:spPr/>
        <p:txBody>
          <a:bodyPr/>
          <a:lstStyle>
            <a:lvl1pPr>
              <a:defRPr/>
            </a:lvl1pPr>
          </a:lstStyle>
          <a:p>
            <a:pPr>
              <a:defRPr/>
            </a:pPr>
            <a:r>
              <a:rPr lang="en-US"/>
              <a:t>U.S. Environmental Protection Agency</a:t>
            </a:r>
          </a:p>
        </p:txBody>
      </p:sp>
      <p:sp>
        <p:nvSpPr>
          <p:cNvPr id="6" name="Slide Number Placeholder 4"/>
          <p:cNvSpPr>
            <a:spLocks noGrp="1"/>
          </p:cNvSpPr>
          <p:nvPr>
            <p:ph type="sldNum" sz="quarter" idx="12"/>
          </p:nvPr>
        </p:nvSpPr>
        <p:spPr/>
        <p:txBody>
          <a:bodyPr/>
          <a:lstStyle>
            <a:lvl1pPr>
              <a:defRPr/>
            </a:lvl1pPr>
          </a:lstStyle>
          <a:p>
            <a:pPr>
              <a:defRPr/>
            </a:pPr>
            <a:fld id="{B00A421F-D425-45CA-A88D-C46BA765249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C8C7913-76D6-496E-831A-E16B3B53D395}" type="datetime1">
              <a:rPr lang="en-US"/>
              <a:pPr>
                <a:defRPr/>
              </a:pPr>
              <a:t>1/17/2014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U.S. Environmental Protection Agency</a:t>
            </a:r>
          </a:p>
        </p:txBody>
      </p:sp>
      <p:sp>
        <p:nvSpPr>
          <p:cNvPr id="7" name="Slide Number Placeholder 5"/>
          <p:cNvSpPr>
            <a:spLocks noGrp="1"/>
          </p:cNvSpPr>
          <p:nvPr>
            <p:ph type="sldNum" sz="quarter" idx="12"/>
          </p:nvPr>
        </p:nvSpPr>
        <p:spPr/>
        <p:txBody>
          <a:bodyPr/>
          <a:lstStyle>
            <a:lvl1pPr>
              <a:defRPr/>
            </a:lvl1pPr>
          </a:lstStyle>
          <a:p>
            <a:pPr>
              <a:defRPr/>
            </a:pPr>
            <a:fld id="{92B457A2-6FDF-4F53-BA04-A30028E4C12E}"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F1FF36A-6CC4-4F12-8392-DBD283F760CB}" type="datetime1">
              <a:rPr lang="en-US"/>
              <a:pPr>
                <a:defRPr/>
              </a:pPr>
              <a:t>1/17/2014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U.S. Environmental Protection Agency</a:t>
            </a:r>
          </a:p>
        </p:txBody>
      </p:sp>
      <p:sp>
        <p:nvSpPr>
          <p:cNvPr id="7" name="Slide Number Placeholder 5"/>
          <p:cNvSpPr>
            <a:spLocks noGrp="1"/>
          </p:cNvSpPr>
          <p:nvPr>
            <p:ph type="sldNum" sz="quarter" idx="12"/>
          </p:nvPr>
        </p:nvSpPr>
        <p:spPr/>
        <p:txBody>
          <a:bodyPr/>
          <a:lstStyle>
            <a:lvl1pPr>
              <a:defRPr/>
            </a:lvl1pPr>
          </a:lstStyle>
          <a:p>
            <a:pPr>
              <a:defRPr/>
            </a:pPr>
            <a:fld id="{D0CD27D1-F314-4C39-B8B9-C9B669A18D5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667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667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a:lvl1pPr>
          </a:lstStyle>
          <a:p>
            <a:pPr>
              <a:defRPr/>
            </a:pPr>
            <a:fld id="{9C8E015F-40F0-4940-9E43-A8981843441C}" type="datetime1">
              <a:rPr lang="en-US"/>
              <a:pPr>
                <a:defRPr/>
              </a:pPr>
              <a:t>1/17/2014</a:t>
            </a:fld>
            <a:endParaRPr lang="en-US"/>
          </a:p>
        </p:txBody>
      </p:sp>
      <p:sp>
        <p:nvSpPr>
          <p:cNvPr id="7" name="Footer Placeholder 5"/>
          <p:cNvSpPr>
            <a:spLocks noGrp="1"/>
          </p:cNvSpPr>
          <p:nvPr>
            <p:ph type="ftr" sz="quarter" idx="11"/>
          </p:nvPr>
        </p:nvSpPr>
        <p:spPr/>
        <p:txBody>
          <a:bodyPr/>
          <a:lstStyle>
            <a:lvl1pPr>
              <a:defRPr sz="1400"/>
            </a:lvl1pPr>
          </a:lstStyle>
          <a:p>
            <a:pPr>
              <a:defRPr/>
            </a:pPr>
            <a:r>
              <a:rPr lang="en-US"/>
              <a:t>U.S. Environmental Protection Agency</a:t>
            </a:r>
          </a:p>
        </p:txBody>
      </p:sp>
      <p:sp>
        <p:nvSpPr>
          <p:cNvPr id="8" name="Slide Number Placeholder 6"/>
          <p:cNvSpPr>
            <a:spLocks noGrp="1"/>
          </p:cNvSpPr>
          <p:nvPr>
            <p:ph type="sldNum" sz="quarter" idx="12"/>
          </p:nvPr>
        </p:nvSpPr>
        <p:spPr/>
        <p:txBody>
          <a:bodyPr/>
          <a:lstStyle>
            <a:lvl1pPr>
              <a:defRPr/>
            </a:lvl1pPr>
          </a:lstStyle>
          <a:p>
            <a:pPr>
              <a:defRPr/>
            </a:pPr>
            <a:fld id="{54161980-7638-4D64-B1B9-CC3F5A5D07C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4"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6"/>
          <p:cNvSpPr>
            <a:spLocks noGrp="1"/>
          </p:cNvSpPr>
          <p:nvPr>
            <p:ph type="dt" sz="half" idx="10"/>
          </p:nvPr>
        </p:nvSpPr>
        <p:spPr/>
        <p:txBody>
          <a:bodyPr/>
          <a:lstStyle>
            <a:lvl1pPr>
              <a:defRPr/>
            </a:lvl1pPr>
          </a:lstStyle>
          <a:p>
            <a:pPr>
              <a:defRPr/>
            </a:pPr>
            <a:fld id="{B24189EF-3BAB-4496-99DC-01F38325BFA2}" type="datetime1">
              <a:rPr lang="en-US"/>
              <a:pPr>
                <a:defRPr/>
              </a:pPr>
              <a:t>1/17/2014</a:t>
            </a:fld>
            <a:endParaRPr lang="en-US"/>
          </a:p>
        </p:txBody>
      </p:sp>
      <p:sp>
        <p:nvSpPr>
          <p:cNvPr id="9" name="Footer Placeholder 7"/>
          <p:cNvSpPr>
            <a:spLocks noGrp="1"/>
          </p:cNvSpPr>
          <p:nvPr>
            <p:ph type="ftr" sz="quarter" idx="11"/>
          </p:nvPr>
        </p:nvSpPr>
        <p:spPr/>
        <p:txBody>
          <a:bodyPr/>
          <a:lstStyle>
            <a:lvl1pPr>
              <a:defRPr/>
            </a:lvl1pPr>
          </a:lstStyle>
          <a:p>
            <a:pPr>
              <a:defRPr/>
            </a:pPr>
            <a:r>
              <a:rPr lang="en-US"/>
              <a:t>U.S. Environmental Protection Agency</a:t>
            </a:r>
          </a:p>
        </p:txBody>
      </p:sp>
      <p:sp>
        <p:nvSpPr>
          <p:cNvPr id="10" name="Slide Number Placeholder 8"/>
          <p:cNvSpPr>
            <a:spLocks noGrp="1"/>
          </p:cNvSpPr>
          <p:nvPr>
            <p:ph type="sldNum" sz="quarter" idx="12"/>
          </p:nvPr>
        </p:nvSpPr>
        <p:spPr/>
        <p:txBody>
          <a:bodyPr/>
          <a:lstStyle>
            <a:lvl1pPr>
              <a:defRPr/>
            </a:lvl1pPr>
          </a:lstStyle>
          <a:p>
            <a:pPr>
              <a:defRPr/>
            </a:pPr>
            <a:fld id="{3B0A872C-C549-413C-B41C-54F296F71FB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4"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vl1pPr>
          </a:lstStyle>
          <a:p>
            <a:pPr>
              <a:defRPr/>
            </a:pPr>
            <a:fld id="{4D4DA864-C9D7-4568-8B7D-977F5CA7380D}" type="datetime1">
              <a:rPr lang="en-US"/>
              <a:pPr>
                <a:defRPr/>
              </a:pPr>
              <a:t>1/17/2014</a:t>
            </a:fld>
            <a:endParaRPr lang="en-US"/>
          </a:p>
        </p:txBody>
      </p:sp>
      <p:sp>
        <p:nvSpPr>
          <p:cNvPr id="5" name="Footer Placeholder 3"/>
          <p:cNvSpPr>
            <a:spLocks noGrp="1"/>
          </p:cNvSpPr>
          <p:nvPr>
            <p:ph type="ftr" sz="quarter" idx="11"/>
          </p:nvPr>
        </p:nvSpPr>
        <p:spPr/>
        <p:txBody>
          <a:bodyPr/>
          <a:lstStyle>
            <a:lvl1pPr>
              <a:defRPr sz="1400"/>
            </a:lvl1pPr>
          </a:lstStyle>
          <a:p>
            <a:pPr>
              <a:defRPr/>
            </a:pPr>
            <a:r>
              <a:rPr lang="en-US"/>
              <a:t>U.S. Environmental Protection Agency</a:t>
            </a:r>
          </a:p>
        </p:txBody>
      </p:sp>
      <p:sp>
        <p:nvSpPr>
          <p:cNvPr id="6" name="Slide Number Placeholder 4"/>
          <p:cNvSpPr>
            <a:spLocks noGrp="1"/>
          </p:cNvSpPr>
          <p:nvPr>
            <p:ph type="sldNum" sz="quarter" idx="12"/>
          </p:nvPr>
        </p:nvSpPr>
        <p:spPr/>
        <p:txBody>
          <a:bodyPr/>
          <a:lstStyle>
            <a:lvl1pPr>
              <a:defRPr/>
            </a:lvl1pPr>
          </a:lstStyle>
          <a:p>
            <a:pPr>
              <a:defRPr/>
            </a:pPr>
            <a:fld id="{EF10988C-4085-4D12-A0A0-3B511890792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defRPr/>
            </a:lvl1pPr>
          </a:lstStyle>
          <a:p>
            <a:pPr>
              <a:defRPr/>
            </a:pPr>
            <a:fld id="{7C8D19ED-21C0-4E37-B030-D190286B3397}" type="datetime1">
              <a:rPr lang="en-US"/>
              <a:pPr>
                <a:defRPr/>
              </a:pPr>
              <a:t>1/17/2014</a:t>
            </a:fld>
            <a:endParaRPr lang="en-US"/>
          </a:p>
        </p:txBody>
      </p:sp>
      <p:sp>
        <p:nvSpPr>
          <p:cNvPr id="4" name="Footer Placeholder 2"/>
          <p:cNvSpPr>
            <a:spLocks noGrp="1"/>
          </p:cNvSpPr>
          <p:nvPr>
            <p:ph type="ftr" sz="quarter" idx="11"/>
          </p:nvPr>
        </p:nvSpPr>
        <p:spPr/>
        <p:txBody>
          <a:bodyPr/>
          <a:lstStyle>
            <a:lvl1pPr>
              <a:defRPr sz="1400"/>
            </a:lvl1pPr>
          </a:lstStyle>
          <a:p>
            <a:pPr>
              <a:defRPr/>
            </a:pPr>
            <a:r>
              <a:rPr lang="en-US"/>
              <a:t>U.S. Environmental Protection Agency</a:t>
            </a:r>
          </a:p>
        </p:txBody>
      </p:sp>
      <p:sp>
        <p:nvSpPr>
          <p:cNvPr id="5" name="Slide Number Placeholder 3"/>
          <p:cNvSpPr>
            <a:spLocks noGrp="1"/>
          </p:cNvSpPr>
          <p:nvPr>
            <p:ph type="sldNum" sz="quarter" idx="12"/>
          </p:nvPr>
        </p:nvSpPr>
        <p:spPr/>
        <p:txBody>
          <a:bodyPr/>
          <a:lstStyle>
            <a:lvl1pPr>
              <a:defRPr/>
            </a:lvl1pPr>
          </a:lstStyle>
          <a:p>
            <a:pPr>
              <a:defRPr/>
            </a:pPr>
            <a:fld id="{6D4E4EE6-821B-4C3D-9100-B5F09BC7A3B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21CF397A-DE37-4C8A-A063-F4D005DA5CE4}" type="datetime1">
              <a:rPr lang="en-US"/>
              <a:pPr>
                <a:defRPr/>
              </a:pPr>
              <a:t>1/17/2014</a:t>
            </a:fld>
            <a:endParaRPr lang="en-US"/>
          </a:p>
        </p:txBody>
      </p:sp>
      <p:sp>
        <p:nvSpPr>
          <p:cNvPr id="7" name="Footer Placeholder 5"/>
          <p:cNvSpPr>
            <a:spLocks noGrp="1"/>
          </p:cNvSpPr>
          <p:nvPr>
            <p:ph type="ftr" sz="quarter" idx="11"/>
          </p:nvPr>
        </p:nvSpPr>
        <p:spPr/>
        <p:txBody>
          <a:bodyPr/>
          <a:lstStyle>
            <a:lvl1pPr>
              <a:defRPr sz="1400"/>
            </a:lvl1pPr>
          </a:lstStyle>
          <a:p>
            <a:pPr>
              <a:defRPr/>
            </a:pPr>
            <a:r>
              <a:rPr lang="en-US"/>
              <a:t>U.S. Environmental Protection Agency</a:t>
            </a:r>
          </a:p>
        </p:txBody>
      </p:sp>
      <p:sp>
        <p:nvSpPr>
          <p:cNvPr id="8" name="Slide Number Placeholder 6"/>
          <p:cNvSpPr>
            <a:spLocks noGrp="1"/>
          </p:cNvSpPr>
          <p:nvPr>
            <p:ph type="sldNum" sz="quarter" idx="12"/>
          </p:nvPr>
        </p:nvSpPr>
        <p:spPr/>
        <p:txBody>
          <a:bodyPr/>
          <a:lstStyle>
            <a:lvl1pPr>
              <a:defRPr/>
            </a:lvl1pPr>
          </a:lstStyle>
          <a:p>
            <a:pPr>
              <a:defRPr/>
            </a:pPr>
            <a:fld id="{BC2CB7F6-E360-4096-B759-7E9FD3B7A11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8F963319-D7CA-4779-8DAD-4FBA10962689}" type="datetime1">
              <a:rPr lang="en-US"/>
              <a:pPr>
                <a:defRPr/>
              </a:pPr>
              <a:t>1/17/2014</a:t>
            </a:fld>
            <a:endParaRPr lang="en-US"/>
          </a:p>
        </p:txBody>
      </p:sp>
      <p:sp>
        <p:nvSpPr>
          <p:cNvPr id="7" name="Footer Placeholder 5"/>
          <p:cNvSpPr>
            <a:spLocks noGrp="1"/>
          </p:cNvSpPr>
          <p:nvPr>
            <p:ph type="ftr" sz="quarter" idx="11"/>
          </p:nvPr>
        </p:nvSpPr>
        <p:spPr/>
        <p:txBody>
          <a:bodyPr/>
          <a:lstStyle>
            <a:lvl1pPr>
              <a:defRPr sz="1400"/>
            </a:lvl1pPr>
          </a:lstStyle>
          <a:p>
            <a:pPr>
              <a:defRPr/>
            </a:pPr>
            <a:r>
              <a:rPr lang="en-US"/>
              <a:t>U.S. Environmental Protection Agency</a:t>
            </a:r>
          </a:p>
        </p:txBody>
      </p:sp>
      <p:sp>
        <p:nvSpPr>
          <p:cNvPr id="8" name="Slide Number Placeholder 6"/>
          <p:cNvSpPr>
            <a:spLocks noGrp="1"/>
          </p:cNvSpPr>
          <p:nvPr>
            <p:ph type="sldNum" sz="quarter" idx="12"/>
          </p:nvPr>
        </p:nvSpPr>
        <p:spPr/>
        <p:txBody>
          <a:bodyPr/>
          <a:lstStyle>
            <a:lvl1pPr>
              <a:defRPr/>
            </a:lvl1pPr>
          </a:lstStyle>
          <a:p>
            <a:pPr>
              <a:defRPr/>
            </a:pPr>
            <a:fld id="{02DB6965-5C9C-4D91-8CC6-0E5402CD153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7"/>
          <p:cNvPicPr>
            <a:picLocks noChangeAspect="1" noChangeArrowheads="1"/>
          </p:cNvPicPr>
          <p:nvPr userDrawn="1"/>
        </p:nvPicPr>
        <p:blipFill>
          <a:blip r:embed="rId17" cstate="print">
            <a:lum bright="10000"/>
          </a:blip>
          <a:srcRect t="4126" b="3030"/>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762000" y="1600200"/>
            <a:ext cx="7620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685800" y="2667000"/>
            <a:ext cx="7772400" cy="3429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pitchFamily="84" charset="-128"/>
              </a:defRPr>
            </a:lvl1pPr>
          </a:lstStyle>
          <a:p>
            <a:pPr>
              <a:defRPr/>
            </a:pPr>
            <a:fld id="{4A655892-1F9A-4E1D-B9A8-C97AB9F84F48}" type="datetime1">
              <a:rPr lang="en-US"/>
              <a:pPr>
                <a:defRPr/>
              </a:pPr>
              <a:t>1/17/2014</a:t>
            </a:fld>
            <a:endParaRPr lang="en-US"/>
          </a:p>
        </p:txBody>
      </p:sp>
      <p:sp>
        <p:nvSpPr>
          <p:cNvPr id="1029" name="Rectangle 5"/>
          <p:cNvSpPr>
            <a:spLocks noGrp="1" noChangeArrowheads="1"/>
          </p:cNvSpPr>
          <p:nvPr>
            <p:ph type="ftr" sz="quarter" idx="3"/>
          </p:nvPr>
        </p:nvSpPr>
        <p:spPr bwMode="auto">
          <a:xfrm>
            <a:off x="1905000" y="6248400"/>
            <a:ext cx="5486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ＭＳ Ｐゴシック" pitchFamily="84" charset="-128"/>
              </a:defRPr>
            </a:lvl1pPr>
          </a:lstStyle>
          <a:p>
            <a:pPr>
              <a:defRPr/>
            </a:pPr>
            <a:r>
              <a:rPr lang="en-US"/>
              <a:t>U.S. Environmental Protection Agency</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ＭＳ Ｐゴシック" pitchFamily="84" charset="-128"/>
              </a:defRPr>
            </a:lvl1pPr>
          </a:lstStyle>
          <a:p>
            <a:pPr>
              <a:defRPr/>
            </a:pPr>
            <a:fld id="{2A9E9674-394C-49B0-AAD1-351928FEF17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hf hdr="0"/>
  <p:txStyles>
    <p:titleStyle>
      <a:lvl1pPr algn="ctr" rtl="0" eaLnBrk="0" fontAlgn="base" hangingPunct="0">
        <a:spcBef>
          <a:spcPct val="0"/>
        </a:spcBef>
        <a:spcAft>
          <a:spcPct val="0"/>
        </a:spcAft>
        <a:defRPr sz="3200">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Arial" charset="0"/>
          <a:ea typeface="ＭＳ Ｐゴシック" pitchFamily="84" charset="-128"/>
        </a:defRPr>
      </a:lvl2pPr>
      <a:lvl3pPr algn="ctr" rtl="0" eaLnBrk="0" fontAlgn="base" hangingPunct="0">
        <a:spcBef>
          <a:spcPct val="0"/>
        </a:spcBef>
        <a:spcAft>
          <a:spcPct val="0"/>
        </a:spcAft>
        <a:defRPr sz="3200">
          <a:solidFill>
            <a:schemeClr val="tx1"/>
          </a:solidFill>
          <a:latin typeface="Arial" charset="0"/>
          <a:ea typeface="ＭＳ Ｐゴシック" pitchFamily="84" charset="-128"/>
        </a:defRPr>
      </a:lvl3pPr>
      <a:lvl4pPr algn="ctr" rtl="0" eaLnBrk="0" fontAlgn="base" hangingPunct="0">
        <a:spcBef>
          <a:spcPct val="0"/>
        </a:spcBef>
        <a:spcAft>
          <a:spcPct val="0"/>
        </a:spcAft>
        <a:defRPr sz="3200">
          <a:solidFill>
            <a:schemeClr val="tx1"/>
          </a:solidFill>
          <a:latin typeface="Arial" charset="0"/>
          <a:ea typeface="ＭＳ Ｐゴシック" pitchFamily="84" charset="-128"/>
        </a:defRPr>
      </a:lvl4pPr>
      <a:lvl5pPr algn="ctr" rtl="0" eaLnBrk="0" fontAlgn="base" hangingPunct="0">
        <a:spcBef>
          <a:spcPct val="0"/>
        </a:spcBef>
        <a:spcAft>
          <a:spcPct val="0"/>
        </a:spcAft>
        <a:defRPr sz="3200">
          <a:solidFill>
            <a:schemeClr val="tx1"/>
          </a:solidFill>
          <a:latin typeface="Arial" charset="0"/>
          <a:ea typeface="ＭＳ Ｐゴシック" pitchFamily="84" charset="-128"/>
        </a:defRPr>
      </a:lvl5pPr>
      <a:lvl6pPr marL="457200" algn="ctr" rtl="0" fontAlgn="base">
        <a:spcBef>
          <a:spcPct val="0"/>
        </a:spcBef>
        <a:spcAft>
          <a:spcPct val="0"/>
        </a:spcAft>
        <a:defRPr sz="3200">
          <a:solidFill>
            <a:schemeClr val="tx1"/>
          </a:solidFill>
          <a:latin typeface="Arial" charset="0"/>
          <a:ea typeface="ＭＳ Ｐゴシック" pitchFamily="84" charset="-128"/>
        </a:defRPr>
      </a:lvl6pPr>
      <a:lvl7pPr marL="914400" algn="ctr" rtl="0" fontAlgn="base">
        <a:spcBef>
          <a:spcPct val="0"/>
        </a:spcBef>
        <a:spcAft>
          <a:spcPct val="0"/>
        </a:spcAft>
        <a:defRPr sz="3200">
          <a:solidFill>
            <a:schemeClr val="tx1"/>
          </a:solidFill>
          <a:latin typeface="Arial" charset="0"/>
          <a:ea typeface="ＭＳ Ｐゴシック" pitchFamily="84" charset="-128"/>
        </a:defRPr>
      </a:lvl7pPr>
      <a:lvl8pPr marL="1371600" algn="ctr" rtl="0" fontAlgn="base">
        <a:spcBef>
          <a:spcPct val="0"/>
        </a:spcBef>
        <a:spcAft>
          <a:spcPct val="0"/>
        </a:spcAft>
        <a:defRPr sz="3200">
          <a:solidFill>
            <a:schemeClr val="tx1"/>
          </a:solidFill>
          <a:latin typeface="Arial" charset="0"/>
          <a:ea typeface="ＭＳ Ｐゴシック" pitchFamily="84" charset="-128"/>
        </a:defRPr>
      </a:lvl8pPr>
      <a:lvl9pPr marL="1828800" algn="ctr" rtl="0" fontAlgn="base">
        <a:spcBef>
          <a:spcPct val="0"/>
        </a:spcBef>
        <a:spcAft>
          <a:spcPct val="0"/>
        </a:spcAft>
        <a:defRPr sz="3200">
          <a:solidFill>
            <a:schemeClr val="tx1"/>
          </a:solidFill>
          <a:latin typeface="Arial" charset="0"/>
          <a:ea typeface="ＭＳ Ｐゴシック" pitchFamily="84"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wmf"/></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wmf"/></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ipswich-river.org/fish-aquatic-life/" TargetMode="Externa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cfpub.epa.gov/si/si_public_record_report.cfm?dirEntryId=262280" TargetMode="External"/><Relationship Id="rId2" Type="http://schemas.openxmlformats.org/officeDocument/2006/relationships/hyperlink" Target="http://cfpub.epa.gov/si/si_public_record_report.cfm?dirEntryId=261780" TargetMode="External"/><Relationship Id="rId1" Type="http://schemas.openxmlformats.org/officeDocument/2006/relationships/slideLayout" Target="../slideLayouts/slideLayout2.xml"/><Relationship Id="rId4" Type="http://schemas.openxmlformats.org/officeDocument/2006/relationships/hyperlink" Target="http://www2.epa.gov/exposure-assessment-models/wmost-10-download-page"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hyperlink" Target="mailto:Detenbeck.naomi@epa.gov"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SC00278.JPG"/>
          <p:cNvPicPr>
            <a:picLocks noChangeAspect="1"/>
          </p:cNvPicPr>
          <p:nvPr/>
        </p:nvPicPr>
        <p:blipFill>
          <a:blip r:embed="rId3" cstate="print"/>
          <a:stretch>
            <a:fillRect/>
          </a:stretch>
        </p:blipFill>
        <p:spPr>
          <a:xfrm>
            <a:off x="6629400" y="2286000"/>
            <a:ext cx="2057400" cy="2286000"/>
          </a:xfrm>
          <a:prstGeom prst="rect">
            <a:avLst/>
          </a:prstGeom>
        </p:spPr>
      </p:pic>
      <p:sp>
        <p:nvSpPr>
          <p:cNvPr id="17410" name="Rectangle 2"/>
          <p:cNvSpPr>
            <a:spLocks noGrp="1" noChangeArrowheads="1"/>
          </p:cNvSpPr>
          <p:nvPr>
            <p:ph type="ctrTitle"/>
          </p:nvPr>
        </p:nvSpPr>
        <p:spPr>
          <a:xfrm>
            <a:off x="0" y="714375"/>
            <a:ext cx="9144000" cy="1143000"/>
          </a:xfrm>
        </p:spPr>
        <p:txBody>
          <a:bodyPr/>
          <a:lstStyle/>
          <a:p>
            <a:r>
              <a:rPr lang="en-US" sz="3200" dirty="0" smtClean="0"/>
              <a:t/>
            </a:r>
            <a:br>
              <a:rPr lang="en-US" sz="3200" dirty="0" smtClean="0"/>
            </a:br>
            <a:r>
              <a:rPr lang="en-US" sz="3200" dirty="0" smtClean="0"/>
              <a:t> Managing Watersheds with WMOST</a:t>
            </a:r>
            <a:br>
              <a:rPr lang="en-US" sz="3200" dirty="0" smtClean="0"/>
            </a:br>
            <a:r>
              <a:rPr lang="en-US" sz="2400" dirty="0" smtClean="0"/>
              <a:t>(Watershed Management Optimization Support Tool)</a:t>
            </a:r>
            <a:endParaRPr lang="en-US" sz="2400" dirty="0"/>
          </a:p>
        </p:txBody>
      </p:sp>
      <p:sp>
        <p:nvSpPr>
          <p:cNvPr id="17412" name="Date Placeholder 7"/>
          <p:cNvSpPr>
            <a:spLocks noGrp="1"/>
          </p:cNvSpPr>
          <p:nvPr>
            <p:ph type="dt" sz="quarter" idx="10"/>
          </p:nvPr>
        </p:nvSpPr>
        <p:spPr>
          <a:noFill/>
        </p:spPr>
        <p:txBody>
          <a:bodyPr/>
          <a:lstStyle/>
          <a:p>
            <a:fld id="{7476A5CE-DAAD-4C87-963E-F9A153224331}" type="datetime1">
              <a:rPr lang="en-US" smtClean="0">
                <a:latin typeface="Arial" pitchFamily="34" charset="0"/>
                <a:ea typeface="ＭＳ Ｐゴシック" pitchFamily="34" charset="-128"/>
              </a:rPr>
              <a:pPr/>
              <a:t>1/17/2014</a:t>
            </a:fld>
            <a:endParaRPr lang="en-US" smtClean="0">
              <a:latin typeface="Arial" pitchFamily="34" charset="0"/>
              <a:ea typeface="ＭＳ Ｐゴシック" pitchFamily="34" charset="-128"/>
            </a:endParaRPr>
          </a:p>
        </p:txBody>
      </p:sp>
      <p:sp>
        <p:nvSpPr>
          <p:cNvPr id="17413" name="Slide Number Placeholder 8"/>
          <p:cNvSpPr>
            <a:spLocks noGrp="1"/>
          </p:cNvSpPr>
          <p:nvPr>
            <p:ph type="sldNum" sz="quarter" idx="12"/>
          </p:nvPr>
        </p:nvSpPr>
        <p:spPr>
          <a:noFill/>
        </p:spPr>
        <p:txBody>
          <a:bodyPr/>
          <a:lstStyle/>
          <a:p>
            <a:fld id="{882F95B6-2F37-4EEF-B384-3B02F8D9EDC7}" type="slidenum">
              <a:rPr lang="en-US" smtClean="0">
                <a:latin typeface="Arial" pitchFamily="34" charset="0"/>
                <a:ea typeface="ＭＳ Ｐゴシック" pitchFamily="34" charset="-128"/>
              </a:rPr>
              <a:pPr/>
              <a:t>1</a:t>
            </a:fld>
            <a:endParaRPr lang="en-US" smtClean="0">
              <a:latin typeface="Arial" pitchFamily="34" charset="0"/>
              <a:ea typeface="ＭＳ Ｐゴシック" pitchFamily="34" charset="-128"/>
            </a:endParaRPr>
          </a:p>
        </p:txBody>
      </p:sp>
      <p:sp>
        <p:nvSpPr>
          <p:cNvPr id="17414" name="Footer Placeholder 9"/>
          <p:cNvSpPr>
            <a:spLocks noGrp="1"/>
          </p:cNvSpPr>
          <p:nvPr>
            <p:ph type="ftr" sz="quarter" idx="11"/>
          </p:nvPr>
        </p:nvSpPr>
        <p:spPr>
          <a:noFill/>
        </p:spPr>
        <p:txBody>
          <a:bodyPr/>
          <a:lstStyle/>
          <a:p>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U.S. Environmental Protection Agency</a:t>
            </a:r>
          </a:p>
        </p:txBody>
      </p:sp>
      <p:sp>
        <p:nvSpPr>
          <p:cNvPr id="7" name="Subtitle 6"/>
          <p:cNvSpPr>
            <a:spLocks noGrp="1"/>
          </p:cNvSpPr>
          <p:nvPr>
            <p:ph type="subTitle" idx="1"/>
          </p:nvPr>
        </p:nvSpPr>
        <p:spPr>
          <a:xfrm>
            <a:off x="609600" y="4191000"/>
            <a:ext cx="7924800" cy="2438400"/>
          </a:xfrm>
          <a:noFill/>
          <a:ln>
            <a:noFill/>
          </a:ln>
        </p:spPr>
        <p:txBody>
          <a:bodyPr/>
          <a:lstStyle/>
          <a:p>
            <a:r>
              <a:rPr lang="en-US" sz="2400" dirty="0" smtClean="0">
                <a:solidFill>
                  <a:srgbClr val="293F2D"/>
                </a:solidFill>
              </a:rPr>
              <a:t>Dr. Naomi Detenbeck</a:t>
            </a:r>
          </a:p>
          <a:p>
            <a:r>
              <a:rPr lang="en-US" sz="2400" dirty="0" smtClean="0">
                <a:solidFill>
                  <a:srgbClr val="293F2D"/>
                </a:solidFill>
              </a:rPr>
              <a:t>US EPA ORD/NHEERL/Atlantic Ecology Division</a:t>
            </a:r>
          </a:p>
          <a:p>
            <a:r>
              <a:rPr lang="en-US" sz="2400" dirty="0" smtClean="0">
                <a:solidFill>
                  <a:srgbClr val="293F2D"/>
                </a:solidFill>
              </a:rPr>
              <a:t>Safe and Sustainable Water Resources Program Webinar Series</a:t>
            </a:r>
          </a:p>
          <a:p>
            <a:r>
              <a:rPr lang="en-US" sz="2400" dirty="0" smtClean="0">
                <a:solidFill>
                  <a:srgbClr val="293F2D"/>
                </a:solidFill>
              </a:rPr>
              <a:t>January 22, 2014</a:t>
            </a:r>
            <a:endParaRPr lang="en-US" sz="2400" dirty="0">
              <a:solidFill>
                <a:srgbClr val="293F2D"/>
              </a:solidFill>
            </a:endParaRPr>
          </a:p>
        </p:txBody>
      </p:sp>
      <p:pic>
        <p:nvPicPr>
          <p:cNvPr id="9" name="Picture 2" descr="L:\Public\AED Photos\AEDfromAir\2005 Images\AED3July05.jpg"/>
          <p:cNvPicPr>
            <a:picLocks noChangeAspect="1" noChangeArrowheads="1"/>
          </p:cNvPicPr>
          <p:nvPr/>
        </p:nvPicPr>
        <p:blipFill>
          <a:blip r:embed="rId4" cstate="print"/>
          <a:srcRect r="5492"/>
          <a:stretch>
            <a:fillRect/>
          </a:stretch>
        </p:blipFill>
        <p:spPr bwMode="auto">
          <a:xfrm>
            <a:off x="381000" y="2286000"/>
            <a:ext cx="2057400" cy="2301498"/>
          </a:xfrm>
          <a:prstGeom prst="rect">
            <a:avLst/>
          </a:prstGeom>
          <a:noFill/>
        </p:spPr>
      </p:pic>
      <p:pic>
        <p:nvPicPr>
          <p:cNvPr id="11" name="Picture 2"/>
          <p:cNvPicPr>
            <a:picLocks noChangeAspect="1" noChangeArrowheads="1"/>
          </p:cNvPicPr>
          <p:nvPr/>
        </p:nvPicPr>
        <p:blipFill>
          <a:blip r:embed="rId5" cstate="print"/>
          <a:srcRect t="15142"/>
          <a:stretch>
            <a:fillRect/>
          </a:stretch>
        </p:blipFill>
        <p:spPr bwMode="auto">
          <a:xfrm>
            <a:off x="2743200" y="1981200"/>
            <a:ext cx="3574733" cy="23060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6" name="Rectangle 8"/>
          <p:cNvSpPr>
            <a:spLocks noGrp="1" noChangeArrowheads="1"/>
          </p:cNvSpPr>
          <p:nvPr>
            <p:ph type="title"/>
          </p:nvPr>
        </p:nvSpPr>
        <p:spPr>
          <a:xfrm>
            <a:off x="-457200" y="0"/>
            <a:ext cx="7620000" cy="762000"/>
          </a:xfrm>
        </p:spPr>
        <p:txBody>
          <a:bodyPr/>
          <a:lstStyle/>
          <a:p>
            <a:r>
              <a:rPr lang="en-US" dirty="0" smtClean="0">
                <a:solidFill>
                  <a:schemeClr val="bg1"/>
                </a:solidFill>
                <a:effectLst>
                  <a:outerShdw blurRad="50800" dist="38100" dir="10800000" algn="r" rotWithShape="0">
                    <a:prstClr val="black">
                      <a:alpha val="40000"/>
                    </a:prstClr>
                  </a:outerShdw>
                </a:effectLst>
              </a:rPr>
              <a:t>Existing WMOST Model Objective</a:t>
            </a:r>
            <a:endParaRPr lang="en-US" dirty="0">
              <a:solidFill>
                <a:schemeClr val="bg1"/>
              </a:solidFill>
              <a:effectLst>
                <a:outerShdw blurRad="50800" dist="38100" dir="10800000" algn="r" rotWithShape="0">
                  <a:prstClr val="black">
                    <a:alpha val="40000"/>
                  </a:prstClr>
                </a:outerShdw>
              </a:effectLst>
            </a:endParaRPr>
          </a:p>
        </p:txBody>
      </p:sp>
      <p:sp>
        <p:nvSpPr>
          <p:cNvPr id="73735" name="Rectangle 7"/>
          <p:cNvSpPr>
            <a:spLocks noGrp="1" noChangeArrowheads="1"/>
          </p:cNvSpPr>
          <p:nvPr>
            <p:ph idx="1"/>
          </p:nvPr>
        </p:nvSpPr>
        <p:spPr>
          <a:xfrm>
            <a:off x="685800" y="1905000"/>
            <a:ext cx="7772400" cy="4191000"/>
          </a:xfrm>
        </p:spPr>
        <p:txBody>
          <a:bodyPr>
            <a:normAutofit fontScale="92500" lnSpcReduction="10000"/>
          </a:bodyPr>
          <a:lstStyle/>
          <a:p>
            <a:r>
              <a:rPr lang="en-US" dirty="0"/>
              <a:t>What is the optimal set of actions to achieve </a:t>
            </a:r>
            <a:r>
              <a:rPr lang="en-US" dirty="0" smtClean="0"/>
              <a:t>water quantity related management goals at least cost?</a:t>
            </a:r>
            <a:endParaRPr lang="en-US" dirty="0"/>
          </a:p>
          <a:p>
            <a:pPr lvl="1"/>
            <a:r>
              <a:rPr lang="en-US" dirty="0"/>
              <a:t>Meet demand for water or wastewater </a:t>
            </a:r>
            <a:r>
              <a:rPr lang="en-US" dirty="0" smtClean="0"/>
              <a:t>services </a:t>
            </a:r>
          </a:p>
          <a:p>
            <a:pPr lvl="1"/>
            <a:r>
              <a:rPr lang="en-US" dirty="0" smtClean="0"/>
              <a:t>Maintain minimum in-stream flows to protect aquatic life use </a:t>
            </a:r>
          </a:p>
          <a:p>
            <a:pPr marL="457200" lvl="1" indent="0">
              <a:buNone/>
            </a:pPr>
            <a:endParaRPr lang="en-US" dirty="0" smtClean="0"/>
          </a:p>
          <a:p>
            <a:pPr lvl="1">
              <a:buFont typeface="Wingdings"/>
              <a:buChar char="à"/>
            </a:pPr>
            <a:r>
              <a:rPr lang="en-US" dirty="0" smtClean="0">
                <a:sym typeface="Wingdings" pitchFamily="2" charset="2"/>
              </a:rPr>
              <a:t>Considers </a:t>
            </a:r>
            <a:r>
              <a:rPr lang="en-US" dirty="0">
                <a:sym typeface="Wingdings" pitchFamily="2" charset="2"/>
              </a:rPr>
              <a:t>only </a:t>
            </a:r>
            <a:r>
              <a:rPr lang="en-US" dirty="0" smtClean="0">
                <a:sym typeface="Wingdings" pitchFamily="2" charset="2"/>
              </a:rPr>
              <a:t>costs and revenues, therefore, shadow prices reflect ‘replacement cost’</a:t>
            </a:r>
          </a:p>
          <a:p>
            <a:pPr lvl="1">
              <a:buFont typeface="Wingdings"/>
              <a:buChar char="à"/>
            </a:pPr>
            <a:r>
              <a:rPr lang="en-US" dirty="0" smtClean="0">
                <a:sym typeface="Wingdings" pitchFamily="2" charset="2"/>
              </a:rPr>
              <a:t>Does not yet include valuation of in-stream flow benefits, i.e., ecosystem services</a:t>
            </a:r>
            <a:endParaRPr lang="en-US"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84" name="Rectangle 16"/>
          <p:cNvSpPr>
            <a:spLocks noChangeArrowheads="1"/>
          </p:cNvSpPr>
          <p:nvPr/>
        </p:nvSpPr>
        <p:spPr bwMode="auto">
          <a:xfrm>
            <a:off x="4343400" y="5464231"/>
            <a:ext cx="638175" cy="228600"/>
          </a:xfrm>
          <a:prstGeom prst="rect">
            <a:avLst/>
          </a:prstGeom>
          <a:solidFill>
            <a:srgbClr val="3399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Text Box 15"/>
          <p:cNvSpPr txBox="1">
            <a:spLocks noChangeArrowheads="1"/>
          </p:cNvSpPr>
          <p:nvPr/>
        </p:nvSpPr>
        <p:spPr bwMode="auto">
          <a:xfrm>
            <a:off x="619125" y="5264262"/>
            <a:ext cx="4052888" cy="590931"/>
          </a:xfrm>
          <a:prstGeom prst="rect">
            <a:avLst/>
          </a:prstGeom>
          <a:solidFill>
            <a:schemeClr val="bg1"/>
          </a:solidFill>
          <a:ln w="57150">
            <a:solidFill>
              <a:srgbClr val="339966"/>
            </a:solidFill>
            <a:miter lim="800000"/>
            <a:headEnd/>
            <a:tailEnd/>
          </a:ln>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lnSpc>
                <a:spcPct val="80000"/>
              </a:lnSpc>
              <a:spcBef>
                <a:spcPct val="20000"/>
              </a:spcBef>
              <a:buClr>
                <a:schemeClr val="hlink"/>
              </a:buClr>
              <a:buFontTx/>
              <a:buBlip>
                <a:blip r:embed="rId3"/>
              </a:buBlip>
            </a:pPr>
            <a:endParaRPr lang="en-US" sz="1800"/>
          </a:p>
          <a:p>
            <a:pPr algn="l" eaLnBrk="1" hangingPunct="1">
              <a:lnSpc>
                <a:spcPct val="80000"/>
              </a:lnSpc>
              <a:spcBef>
                <a:spcPct val="20000"/>
              </a:spcBef>
              <a:buClr>
                <a:schemeClr val="hlink"/>
              </a:buClr>
            </a:pPr>
            <a:endParaRPr lang="en-US" sz="1800"/>
          </a:p>
        </p:txBody>
      </p:sp>
      <p:sp>
        <p:nvSpPr>
          <p:cNvPr id="493572" name="AutoShape 4"/>
          <p:cNvSpPr>
            <a:spLocks noChangeArrowheads="1"/>
          </p:cNvSpPr>
          <p:nvPr/>
        </p:nvSpPr>
        <p:spPr bwMode="auto">
          <a:xfrm>
            <a:off x="4343400" y="2781356"/>
            <a:ext cx="1524000" cy="436563"/>
          </a:xfrm>
          <a:prstGeom prst="rightArrow">
            <a:avLst>
              <a:gd name="adj1" fmla="val 50000"/>
              <a:gd name="adj2" fmla="val 87273"/>
            </a:avLst>
          </a:prstGeom>
          <a:solidFill>
            <a:srgbClr val="3399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3574" name="AutoShape 6"/>
          <p:cNvSpPr>
            <a:spLocks noChangeArrowheads="1"/>
          </p:cNvSpPr>
          <p:nvPr/>
        </p:nvSpPr>
        <p:spPr bwMode="auto">
          <a:xfrm>
            <a:off x="4362450" y="4394256"/>
            <a:ext cx="1531938" cy="436563"/>
          </a:xfrm>
          <a:prstGeom prst="rightArrow">
            <a:avLst>
              <a:gd name="adj1" fmla="val 50000"/>
              <a:gd name="adj2" fmla="val 87727"/>
            </a:avLst>
          </a:prstGeom>
          <a:solidFill>
            <a:srgbClr val="3399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3570" name="Rectangle 2"/>
          <p:cNvSpPr>
            <a:spLocks noGrp="1" noChangeArrowheads="1"/>
          </p:cNvSpPr>
          <p:nvPr>
            <p:ph type="body" sz="half" idx="1"/>
          </p:nvPr>
        </p:nvSpPr>
        <p:spPr>
          <a:xfrm>
            <a:off x="609600" y="1901881"/>
            <a:ext cx="4038600" cy="2162175"/>
          </a:xfrm>
          <a:solidFill>
            <a:schemeClr val="bg1"/>
          </a:solidFill>
          <a:ln w="57150">
            <a:solidFill>
              <a:srgbClr val="339966"/>
            </a:solidFill>
            <a:miter lim="800000"/>
            <a:headEnd/>
            <a:tailEnd/>
          </a:ln>
        </p:spPr>
        <p:txBody>
          <a:bodyPr wrap="none"/>
          <a:lstStyle/>
          <a:p>
            <a:pPr eaLnBrk="1" hangingPunct="1">
              <a:buFontTx/>
              <a:buNone/>
            </a:pPr>
            <a:r>
              <a:rPr lang="en-US" sz="1800" dirty="0" smtClean="0"/>
              <a:t>    </a:t>
            </a:r>
          </a:p>
        </p:txBody>
      </p:sp>
      <p:sp>
        <p:nvSpPr>
          <p:cNvPr id="11269" name="Text Box 3"/>
          <p:cNvSpPr txBox="1">
            <a:spLocks noChangeArrowheads="1"/>
          </p:cNvSpPr>
          <p:nvPr/>
        </p:nvSpPr>
        <p:spPr bwMode="auto">
          <a:xfrm>
            <a:off x="800100" y="228600"/>
            <a:ext cx="371588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spcBef>
                <a:spcPct val="20000"/>
              </a:spcBef>
              <a:buClr>
                <a:schemeClr val="hlink"/>
              </a:buClr>
              <a:buSzPct val="120000"/>
            </a:pPr>
            <a:r>
              <a:rPr lang="en-US" sz="3600" dirty="0" smtClean="0">
                <a:solidFill>
                  <a:schemeClr val="bg1"/>
                </a:solidFill>
                <a:effectLst>
                  <a:outerShdw blurRad="50800" dist="38100" algn="l" rotWithShape="0">
                    <a:prstClr val="black">
                      <a:alpha val="40000"/>
                    </a:prstClr>
                  </a:outerShdw>
                </a:effectLst>
              </a:rPr>
              <a:t>Optimization Tool</a:t>
            </a:r>
            <a:endParaRPr lang="en-US" sz="3600" dirty="0">
              <a:solidFill>
                <a:schemeClr val="bg1"/>
              </a:solidFill>
              <a:effectLst>
                <a:outerShdw blurRad="50800" dist="38100" algn="l" rotWithShape="0">
                  <a:prstClr val="black">
                    <a:alpha val="40000"/>
                  </a:prstClr>
                </a:outerShdw>
              </a:effectLst>
            </a:endParaRPr>
          </a:p>
        </p:txBody>
      </p:sp>
      <p:sp>
        <p:nvSpPr>
          <p:cNvPr id="493573" name="Text Box 5"/>
          <p:cNvSpPr txBox="1">
            <a:spLocks noChangeArrowheads="1"/>
          </p:cNvSpPr>
          <p:nvPr/>
        </p:nvSpPr>
        <p:spPr bwMode="auto">
          <a:xfrm>
            <a:off x="5930900" y="4392669"/>
            <a:ext cx="2723823" cy="36933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defRPr/>
            </a:pPr>
            <a:r>
              <a:rPr lang="en-US" sz="1800" dirty="0" smtClean="0">
                <a:effectLst>
                  <a:outerShdw blurRad="38100" dist="38100" dir="2700000" algn="tl">
                    <a:srgbClr val="C0C0C0"/>
                  </a:outerShdw>
                </a:effectLst>
              </a:rPr>
              <a:t>Optimization Capabilities</a:t>
            </a:r>
            <a:endParaRPr lang="en-US" sz="1800" dirty="0" smtClean="0"/>
          </a:p>
        </p:txBody>
      </p:sp>
      <p:sp>
        <p:nvSpPr>
          <p:cNvPr id="493575" name="Text Box 7"/>
          <p:cNvSpPr txBox="1">
            <a:spLocks noChangeArrowheads="1"/>
          </p:cNvSpPr>
          <p:nvPr/>
        </p:nvSpPr>
        <p:spPr bwMode="auto">
          <a:xfrm>
            <a:off x="5934172" y="5872830"/>
            <a:ext cx="1749197" cy="36933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defRPr/>
            </a:pPr>
            <a:r>
              <a:rPr lang="en-US" sz="1800" dirty="0" smtClean="0">
                <a:effectLst>
                  <a:outerShdw blurRad="38100" dist="38100" dir="2700000" algn="tl">
                    <a:srgbClr val="C0C0C0"/>
                  </a:outerShdw>
                </a:effectLst>
              </a:rPr>
              <a:t>Output Support</a:t>
            </a:r>
            <a:endParaRPr lang="en-US" sz="1800" dirty="0" smtClean="0"/>
          </a:p>
        </p:txBody>
      </p:sp>
      <p:sp>
        <p:nvSpPr>
          <p:cNvPr id="493576" name="AutoShape 8"/>
          <p:cNvSpPr>
            <a:spLocks noChangeArrowheads="1"/>
          </p:cNvSpPr>
          <p:nvPr/>
        </p:nvSpPr>
        <p:spPr bwMode="auto">
          <a:xfrm rot="16200000" flipV="1">
            <a:off x="4868069" y="4858600"/>
            <a:ext cx="979487" cy="1057275"/>
          </a:xfrm>
          <a:custGeom>
            <a:avLst/>
            <a:gdLst>
              <a:gd name="T0" fmla="*/ 1563657627 w 21600"/>
              <a:gd name="T1" fmla="*/ 0 h 21600"/>
              <a:gd name="T2" fmla="*/ 1113090024 w 21600"/>
              <a:gd name="T3" fmla="*/ 863374045 h 21600"/>
              <a:gd name="T4" fmla="*/ 0 w 21600"/>
              <a:gd name="T5" fmla="*/ 2147483647 h 21600"/>
              <a:gd name="T6" fmla="*/ 842207408 w 21600"/>
              <a:gd name="T7" fmla="*/ 2147483647 h 21600"/>
              <a:gd name="T8" fmla="*/ 1684412729 w 21600"/>
              <a:gd name="T9" fmla="*/ 1782802460 h 21600"/>
              <a:gd name="T10" fmla="*/ 2014134763 w 21600"/>
              <a:gd name="T11" fmla="*/ 863374045 h 21600"/>
              <a:gd name="T12" fmla="*/ 0 60000 65536"/>
              <a:gd name="T13" fmla="*/ 0 60000 65536"/>
              <a:gd name="T14" fmla="*/ 0 60000 65536"/>
              <a:gd name="T15" fmla="*/ 0 60000 65536"/>
              <a:gd name="T16" fmla="*/ 0 60000 65536"/>
              <a:gd name="T17" fmla="*/ 0 60000 65536"/>
              <a:gd name="T18" fmla="*/ 0 w 21600"/>
              <a:gd name="T19" fmla="*/ 18502 h 21600"/>
              <a:gd name="T20" fmla="*/ 1806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769" y="0"/>
                </a:moveTo>
                <a:lnTo>
                  <a:pt x="11937" y="7362"/>
                </a:lnTo>
                <a:lnTo>
                  <a:pt x="15473" y="7362"/>
                </a:lnTo>
                <a:lnTo>
                  <a:pt x="15473" y="18502"/>
                </a:lnTo>
                <a:lnTo>
                  <a:pt x="0" y="18502"/>
                </a:lnTo>
                <a:lnTo>
                  <a:pt x="0" y="21600"/>
                </a:lnTo>
                <a:lnTo>
                  <a:pt x="18064" y="21600"/>
                </a:lnTo>
                <a:lnTo>
                  <a:pt x="18064" y="7362"/>
                </a:lnTo>
                <a:lnTo>
                  <a:pt x="21600" y="7362"/>
                </a:lnTo>
                <a:lnTo>
                  <a:pt x="16769" y="0"/>
                </a:lnTo>
                <a:close/>
              </a:path>
            </a:pathLst>
          </a:custGeom>
          <a:solidFill>
            <a:srgbClr val="3399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3577" name="AutoShape 9"/>
          <p:cNvSpPr>
            <a:spLocks noChangeArrowheads="1"/>
          </p:cNvSpPr>
          <p:nvPr/>
        </p:nvSpPr>
        <p:spPr bwMode="auto">
          <a:xfrm rot="5400000">
            <a:off x="4868069" y="5255475"/>
            <a:ext cx="979487" cy="1057275"/>
          </a:xfrm>
          <a:custGeom>
            <a:avLst/>
            <a:gdLst>
              <a:gd name="T0" fmla="*/ 1563657627 w 21600"/>
              <a:gd name="T1" fmla="*/ 0 h 21600"/>
              <a:gd name="T2" fmla="*/ 1113090024 w 21600"/>
              <a:gd name="T3" fmla="*/ 863374045 h 21600"/>
              <a:gd name="T4" fmla="*/ 0 w 21600"/>
              <a:gd name="T5" fmla="*/ 2147483647 h 21600"/>
              <a:gd name="T6" fmla="*/ 842207408 w 21600"/>
              <a:gd name="T7" fmla="*/ 2147483647 h 21600"/>
              <a:gd name="T8" fmla="*/ 1684412729 w 21600"/>
              <a:gd name="T9" fmla="*/ 1782802460 h 21600"/>
              <a:gd name="T10" fmla="*/ 2014134763 w 21600"/>
              <a:gd name="T11" fmla="*/ 863374045 h 21600"/>
              <a:gd name="T12" fmla="*/ 0 60000 65536"/>
              <a:gd name="T13" fmla="*/ 0 60000 65536"/>
              <a:gd name="T14" fmla="*/ 0 60000 65536"/>
              <a:gd name="T15" fmla="*/ 0 60000 65536"/>
              <a:gd name="T16" fmla="*/ 0 60000 65536"/>
              <a:gd name="T17" fmla="*/ 0 60000 65536"/>
              <a:gd name="T18" fmla="*/ 0 w 21600"/>
              <a:gd name="T19" fmla="*/ 18502 h 21600"/>
              <a:gd name="T20" fmla="*/ 1806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769" y="0"/>
                </a:moveTo>
                <a:lnTo>
                  <a:pt x="11937" y="7362"/>
                </a:lnTo>
                <a:lnTo>
                  <a:pt x="15473" y="7362"/>
                </a:lnTo>
                <a:lnTo>
                  <a:pt x="15473" y="18502"/>
                </a:lnTo>
                <a:lnTo>
                  <a:pt x="0" y="18502"/>
                </a:lnTo>
                <a:lnTo>
                  <a:pt x="0" y="21600"/>
                </a:lnTo>
                <a:lnTo>
                  <a:pt x="18064" y="21600"/>
                </a:lnTo>
                <a:lnTo>
                  <a:pt x="18064" y="7362"/>
                </a:lnTo>
                <a:lnTo>
                  <a:pt x="21600" y="7362"/>
                </a:lnTo>
                <a:lnTo>
                  <a:pt x="16769" y="0"/>
                </a:lnTo>
                <a:close/>
              </a:path>
            </a:pathLst>
          </a:custGeom>
          <a:solidFill>
            <a:srgbClr val="3399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3578" name="Rectangle 10"/>
          <p:cNvSpPr>
            <a:spLocks noChangeArrowheads="1"/>
          </p:cNvSpPr>
          <p:nvPr/>
        </p:nvSpPr>
        <p:spPr bwMode="auto">
          <a:xfrm>
            <a:off x="5991225" y="1463731"/>
            <a:ext cx="31448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algn="l" eaLnBrk="1" hangingPunct="1">
              <a:lnSpc>
                <a:spcPct val="80000"/>
              </a:lnSpc>
              <a:spcBef>
                <a:spcPct val="80000"/>
              </a:spcBef>
              <a:buClr>
                <a:schemeClr val="accent2"/>
              </a:buClr>
              <a:buSzPct val="120000"/>
            </a:pPr>
            <a:r>
              <a:rPr lang="en-US" i="1" u="sng"/>
              <a:t>Desired Characteristics</a:t>
            </a:r>
          </a:p>
        </p:txBody>
      </p:sp>
      <p:sp>
        <p:nvSpPr>
          <p:cNvPr id="493579" name="Rectangle 11"/>
          <p:cNvSpPr>
            <a:spLocks noChangeArrowheads="1"/>
          </p:cNvSpPr>
          <p:nvPr/>
        </p:nvSpPr>
        <p:spPr bwMode="auto">
          <a:xfrm>
            <a:off x="1981200" y="1465319"/>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algn="l" eaLnBrk="1" hangingPunct="1">
              <a:lnSpc>
                <a:spcPct val="80000"/>
              </a:lnSpc>
              <a:spcBef>
                <a:spcPct val="80000"/>
              </a:spcBef>
              <a:buClr>
                <a:schemeClr val="accent2"/>
              </a:buClr>
              <a:buSzPct val="120000"/>
            </a:pPr>
            <a:r>
              <a:rPr lang="en-US" i="1" u="sng" dirty="0"/>
              <a:t>Elements</a:t>
            </a:r>
          </a:p>
        </p:txBody>
      </p:sp>
      <p:sp>
        <p:nvSpPr>
          <p:cNvPr id="493580" name="Text Box 12"/>
          <p:cNvSpPr txBox="1">
            <a:spLocks noChangeArrowheads="1"/>
          </p:cNvSpPr>
          <p:nvPr/>
        </p:nvSpPr>
        <p:spPr bwMode="auto">
          <a:xfrm>
            <a:off x="5906391" y="5398905"/>
            <a:ext cx="992579" cy="36933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defRPr/>
            </a:pPr>
            <a:r>
              <a:rPr lang="en-US" sz="1800" dirty="0" smtClean="0">
                <a:effectLst>
                  <a:outerShdw blurRad="38100" dist="38100" dir="2700000" algn="tl">
                    <a:srgbClr val="C0C0C0"/>
                  </a:outerShdw>
                </a:effectLst>
              </a:rPr>
              <a:t>Generic</a:t>
            </a:r>
            <a:endParaRPr lang="en-US" sz="1800" dirty="0" smtClean="0"/>
          </a:p>
        </p:txBody>
      </p:sp>
      <p:sp>
        <p:nvSpPr>
          <p:cNvPr id="493581" name="Text Box 13"/>
          <p:cNvSpPr txBox="1">
            <a:spLocks noChangeArrowheads="1"/>
          </p:cNvSpPr>
          <p:nvPr/>
        </p:nvSpPr>
        <p:spPr bwMode="auto">
          <a:xfrm>
            <a:off x="5920977" y="4929617"/>
            <a:ext cx="3249736" cy="36933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defRPr/>
            </a:pPr>
            <a:r>
              <a:rPr lang="en-US" sz="1800" dirty="0" smtClean="0">
                <a:effectLst>
                  <a:outerShdw blurRad="38100" dist="38100" dir="2700000" algn="tl">
                    <a:srgbClr val="C0C0C0"/>
                  </a:outerShdw>
                </a:effectLst>
              </a:rPr>
              <a:t>Familiar, Accessible Software</a:t>
            </a:r>
          </a:p>
        </p:txBody>
      </p:sp>
      <p:sp>
        <p:nvSpPr>
          <p:cNvPr id="493583" name="Text Box 15"/>
          <p:cNvSpPr txBox="1">
            <a:spLocks noChangeArrowheads="1"/>
          </p:cNvSpPr>
          <p:nvPr/>
        </p:nvSpPr>
        <p:spPr bwMode="auto">
          <a:xfrm>
            <a:off x="628650" y="4254556"/>
            <a:ext cx="4052888" cy="590931"/>
          </a:xfrm>
          <a:prstGeom prst="rect">
            <a:avLst/>
          </a:prstGeom>
          <a:solidFill>
            <a:schemeClr val="bg1"/>
          </a:solidFill>
          <a:ln w="57150">
            <a:solidFill>
              <a:srgbClr val="339966"/>
            </a:solidFill>
            <a:miter lim="800000"/>
            <a:headEnd/>
            <a:tailEnd/>
          </a:ln>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lnSpc>
                <a:spcPct val="80000"/>
              </a:lnSpc>
              <a:spcBef>
                <a:spcPct val="20000"/>
              </a:spcBef>
              <a:buClr>
                <a:schemeClr val="hlink"/>
              </a:buClr>
              <a:buFontTx/>
              <a:buBlip>
                <a:blip r:embed="rId3"/>
              </a:buBlip>
            </a:pPr>
            <a:endParaRPr lang="en-US" sz="1800"/>
          </a:p>
          <a:p>
            <a:pPr algn="l" eaLnBrk="1" hangingPunct="1">
              <a:lnSpc>
                <a:spcPct val="80000"/>
              </a:lnSpc>
              <a:spcBef>
                <a:spcPct val="20000"/>
              </a:spcBef>
              <a:buClr>
                <a:schemeClr val="hlink"/>
              </a:buClr>
            </a:pPr>
            <a:endParaRPr lang="en-US" sz="1800"/>
          </a:p>
        </p:txBody>
      </p:sp>
      <p:sp>
        <p:nvSpPr>
          <p:cNvPr id="493586" name="Text Box 18"/>
          <p:cNvSpPr txBox="1">
            <a:spLocks noChangeArrowheads="1"/>
          </p:cNvSpPr>
          <p:nvPr/>
        </p:nvSpPr>
        <p:spPr bwMode="auto">
          <a:xfrm>
            <a:off x="700088" y="2152706"/>
            <a:ext cx="3949700" cy="36933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l">
              <a:buFontTx/>
              <a:buBlip>
                <a:blip r:embed="rId3"/>
              </a:buBlip>
              <a:defRPr/>
            </a:pPr>
            <a:r>
              <a:rPr lang="en-US" sz="1800" dirty="0" smtClean="0"/>
              <a:t> </a:t>
            </a:r>
            <a:r>
              <a:rPr lang="en-US" sz="1800" dirty="0" smtClean="0">
                <a:effectLst>
                  <a:outerShdw blurRad="38100" dist="38100" dir="2700000" algn="tl">
                    <a:srgbClr val="C0C0C0"/>
                  </a:outerShdw>
                </a:effectLst>
              </a:rPr>
              <a:t>Natural hydrologic cycle</a:t>
            </a:r>
            <a:endParaRPr lang="en-US" sz="1800" dirty="0" smtClean="0"/>
          </a:p>
        </p:txBody>
      </p:sp>
      <p:sp>
        <p:nvSpPr>
          <p:cNvPr id="493587" name="Text Box 19"/>
          <p:cNvSpPr txBox="1">
            <a:spLocks noChangeArrowheads="1"/>
          </p:cNvSpPr>
          <p:nvPr/>
        </p:nvSpPr>
        <p:spPr bwMode="auto">
          <a:xfrm>
            <a:off x="698500" y="2684519"/>
            <a:ext cx="4025900" cy="36933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l">
              <a:buFontTx/>
              <a:buBlip>
                <a:blip r:embed="rId3"/>
              </a:buBlip>
              <a:defRPr/>
            </a:pPr>
            <a:r>
              <a:rPr lang="en-US" sz="1800" dirty="0" smtClean="0"/>
              <a:t> </a:t>
            </a:r>
            <a:r>
              <a:rPr lang="en-US" sz="1800" dirty="0" smtClean="0">
                <a:effectLst>
                  <a:outerShdw blurRad="38100" dist="38100" dir="2700000" algn="tl">
                    <a:srgbClr val="C0C0C0"/>
                  </a:outerShdw>
                </a:effectLst>
              </a:rPr>
              <a:t>Human hydrologic system</a:t>
            </a:r>
            <a:endParaRPr lang="en-US" sz="1800" dirty="0" smtClean="0"/>
          </a:p>
        </p:txBody>
      </p:sp>
      <p:sp>
        <p:nvSpPr>
          <p:cNvPr id="493588" name="Text Box 20"/>
          <p:cNvSpPr txBox="1">
            <a:spLocks noChangeArrowheads="1"/>
          </p:cNvSpPr>
          <p:nvPr/>
        </p:nvSpPr>
        <p:spPr bwMode="auto">
          <a:xfrm>
            <a:off x="698500" y="3227444"/>
            <a:ext cx="3973513" cy="646331"/>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l">
              <a:buFontTx/>
              <a:buBlip>
                <a:blip r:embed="rId3"/>
              </a:buBlip>
              <a:defRPr/>
            </a:pPr>
            <a:r>
              <a:rPr lang="en-US" sz="1800" dirty="0" smtClean="0">
                <a:effectLst>
                  <a:outerShdw blurRad="38100" dist="38100" dir="2700000" algn="tl">
                    <a:srgbClr val="C0C0C0"/>
                  </a:outerShdw>
                </a:effectLst>
              </a:rPr>
              <a:t> Interaction points and </a:t>
            </a:r>
          </a:p>
          <a:p>
            <a:pPr algn="l">
              <a:defRPr/>
            </a:pPr>
            <a:r>
              <a:rPr lang="en-US" sz="1800" dirty="0" smtClean="0">
                <a:effectLst>
                  <a:outerShdw blurRad="38100" dist="38100" dir="2700000" algn="tl">
                    <a:srgbClr val="C0C0C0"/>
                  </a:outerShdw>
                </a:effectLst>
              </a:rPr>
              <a:t>   processes</a:t>
            </a:r>
            <a:endParaRPr lang="en-US" sz="1800" dirty="0" smtClean="0"/>
          </a:p>
        </p:txBody>
      </p:sp>
      <p:sp>
        <p:nvSpPr>
          <p:cNvPr id="493589" name="Text Box 21"/>
          <p:cNvSpPr txBox="1">
            <a:spLocks noChangeArrowheads="1"/>
          </p:cNvSpPr>
          <p:nvPr/>
        </p:nvSpPr>
        <p:spPr bwMode="auto">
          <a:xfrm>
            <a:off x="628650" y="4349806"/>
            <a:ext cx="4040188" cy="36933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l">
              <a:buFontTx/>
              <a:buBlip>
                <a:blip r:embed="rId3"/>
              </a:buBlip>
              <a:defRPr/>
            </a:pPr>
            <a:r>
              <a:rPr lang="en-US" sz="1800" dirty="0" smtClean="0"/>
              <a:t> M</a:t>
            </a:r>
            <a:r>
              <a:rPr lang="en-US" sz="1800" dirty="0" smtClean="0">
                <a:effectLst>
                  <a:outerShdw blurRad="38100" dist="38100" dir="2700000" algn="tl">
                    <a:srgbClr val="C0C0C0"/>
                  </a:outerShdw>
                </a:effectLst>
              </a:rPr>
              <a:t>anagement practices</a:t>
            </a:r>
            <a:endParaRPr lang="en-US" sz="1800" dirty="0" smtClean="0"/>
          </a:p>
        </p:txBody>
      </p:sp>
      <p:sp>
        <p:nvSpPr>
          <p:cNvPr id="493590" name="Text Box 22"/>
          <p:cNvSpPr txBox="1">
            <a:spLocks noChangeArrowheads="1"/>
          </p:cNvSpPr>
          <p:nvPr/>
        </p:nvSpPr>
        <p:spPr bwMode="auto">
          <a:xfrm>
            <a:off x="666750" y="5388031"/>
            <a:ext cx="3810000" cy="369332"/>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l">
              <a:buFontTx/>
              <a:buBlip>
                <a:blip r:embed="rId3"/>
              </a:buBlip>
              <a:defRPr/>
            </a:pPr>
            <a:r>
              <a:rPr lang="en-US" sz="1800" dirty="0" smtClean="0"/>
              <a:t> </a:t>
            </a:r>
            <a:r>
              <a:rPr lang="en-US" sz="1800" dirty="0" smtClean="0">
                <a:effectLst>
                  <a:outerShdw blurRad="38100" dist="38100" dir="2700000" algn="tl">
                    <a:srgbClr val="C0C0C0"/>
                  </a:outerShdw>
                </a:effectLst>
              </a:rPr>
              <a:t>Decision support system</a:t>
            </a:r>
            <a:endParaRPr lang="en-US" sz="1800" dirty="0" smtClean="0"/>
          </a:p>
        </p:txBody>
      </p:sp>
      <p:sp>
        <p:nvSpPr>
          <p:cNvPr id="493591" name="Text Box 23"/>
          <p:cNvSpPr txBox="1">
            <a:spLocks noChangeArrowheads="1"/>
          </p:cNvSpPr>
          <p:nvPr/>
        </p:nvSpPr>
        <p:spPr bwMode="auto">
          <a:xfrm>
            <a:off x="5865813" y="2663881"/>
            <a:ext cx="3278187" cy="646331"/>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defRPr/>
            </a:pPr>
            <a:r>
              <a:rPr lang="en-US" sz="1800" smtClean="0">
                <a:effectLst>
                  <a:outerShdw blurRad="38100" dist="38100" dir="2700000" algn="tl">
                    <a:srgbClr val="C0C0C0"/>
                  </a:outerShdw>
                </a:effectLst>
              </a:rPr>
              <a:t>Comprehensive &amp; Integrated Framework</a:t>
            </a:r>
            <a:endParaRPr lang="en-US" sz="1800" smtClean="0"/>
          </a:p>
        </p:txBody>
      </p:sp>
      <p:sp>
        <p:nvSpPr>
          <p:cNvPr id="26" name="AutoShape 6"/>
          <p:cNvSpPr>
            <a:spLocks noChangeArrowheads="1"/>
          </p:cNvSpPr>
          <p:nvPr/>
        </p:nvSpPr>
        <p:spPr bwMode="auto">
          <a:xfrm>
            <a:off x="4666058" y="5369774"/>
            <a:ext cx="1254919" cy="436563"/>
          </a:xfrm>
          <a:prstGeom prst="rightArrow">
            <a:avLst>
              <a:gd name="adj1" fmla="val 50000"/>
              <a:gd name="adj2" fmla="val 87727"/>
            </a:avLst>
          </a:prstGeom>
          <a:solidFill>
            <a:srgbClr val="3399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xmlns="" val="102172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35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357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358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358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358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3570">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359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357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358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358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357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9357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359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358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9357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9357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9358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9357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9358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84" grpId="0" animBg="1"/>
      <p:bldP spid="27" grpId="0" animBg="1"/>
      <p:bldP spid="493572" grpId="0" animBg="1"/>
      <p:bldP spid="493574" grpId="0" animBg="1"/>
      <p:bldP spid="493570" grpId="0" build="p" animBg="1"/>
      <p:bldP spid="493573" grpId="0"/>
      <p:bldP spid="493575" grpId="0"/>
      <p:bldP spid="493576" grpId="0" animBg="1"/>
      <p:bldP spid="493577" grpId="0" animBg="1"/>
      <p:bldP spid="493578" grpId="0"/>
      <p:bldP spid="493579" grpId="0"/>
      <p:bldP spid="493580" grpId="0"/>
      <p:bldP spid="493581" grpId="0"/>
      <p:bldP spid="493583" grpId="0" animBg="1"/>
      <p:bldP spid="493586" grpId="0"/>
      <p:bldP spid="493587" grpId="0"/>
      <p:bldP spid="493588" grpId="0"/>
      <p:bldP spid="493589" grpId="0"/>
      <p:bldP spid="493590" grpId="0"/>
      <p:bldP spid="493591" grpId="0"/>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1600" y="5892800"/>
            <a:ext cx="8950960" cy="853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90600" y="-152400"/>
            <a:ext cx="8229600" cy="1143000"/>
          </a:xfrm>
        </p:spPr>
        <p:txBody>
          <a:bodyPr/>
          <a:lstStyle/>
          <a:p>
            <a:r>
              <a:rPr lang="en-US" dirty="0" smtClean="0">
                <a:solidFill>
                  <a:schemeClr val="bg1"/>
                </a:solidFill>
                <a:effectLst>
                  <a:outerShdw blurRad="50800" dist="38100" dir="10800000" algn="r" rotWithShape="0">
                    <a:prstClr val="black">
                      <a:alpha val="40000"/>
                    </a:prstClr>
                  </a:outerShdw>
                </a:effectLst>
              </a:rPr>
              <a:t>Model Schematic</a:t>
            </a:r>
            <a:endParaRPr lang="en-US" dirty="0">
              <a:solidFill>
                <a:schemeClr val="bg1"/>
              </a:solidFill>
              <a:effectLst>
                <a:outerShdw blurRad="50800" dist="38100" dir="10800000" algn="r" rotWithShape="0">
                  <a:prstClr val="black">
                    <a:alpha val="40000"/>
                  </a:prstClr>
                </a:outerShdw>
              </a:effectLst>
            </a:endParaRPr>
          </a:p>
        </p:txBody>
      </p:sp>
      <p:pic>
        <p:nvPicPr>
          <p:cNvPr id="13" name="Picture 12"/>
          <p:cNvPicPr/>
          <p:nvPr/>
        </p:nvPicPr>
        <p:blipFill rotWithShape="1">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l="2256" t="5548" r="2005" b="1091"/>
          <a:stretch/>
        </p:blipFill>
        <p:spPr bwMode="auto">
          <a:xfrm>
            <a:off x="990600" y="1404792"/>
            <a:ext cx="7162800" cy="4919808"/>
          </a:xfrm>
          <a:prstGeom prst="rect">
            <a:avLst/>
          </a:prstGeom>
          <a:ln>
            <a:noFill/>
          </a:ln>
          <a:extLst>
            <a:ext uri="{53640926-AAD7-44D8-BBD7-CCE9431645EC}">
              <a14:shadowObscured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ext>
          </a:extLst>
        </p:spPr>
      </p:pic>
      <p:sp>
        <p:nvSpPr>
          <p:cNvPr id="9" name="Rectangle 8"/>
          <p:cNvSpPr/>
          <p:nvPr/>
        </p:nvSpPr>
        <p:spPr>
          <a:xfrm>
            <a:off x="3576320" y="1392238"/>
            <a:ext cx="5476240" cy="54759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660208" y="1394779"/>
            <a:ext cx="5476240" cy="54759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882871" y="1395616"/>
            <a:ext cx="5476240" cy="54759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115924" y="1394778"/>
            <a:ext cx="5476240" cy="54759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57912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ChangeArrowheads="1"/>
          </p:cNvSpPr>
          <p:nvPr/>
        </p:nvSpPr>
        <p:spPr bwMode="auto">
          <a:xfrm>
            <a:off x="0" y="469900"/>
            <a:ext cx="914400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lnSpc>
                <a:spcPct val="90000"/>
              </a:lnSpc>
            </a:pPr>
            <a:endParaRPr lang="en-US" sz="1600">
              <a:solidFill>
                <a:schemeClr val="bg2"/>
              </a:solidFill>
            </a:endParaRPr>
          </a:p>
        </p:txBody>
      </p:sp>
      <p:sp>
        <p:nvSpPr>
          <p:cNvPr id="14342" name="AutoShape 4"/>
          <p:cNvSpPr>
            <a:spLocks noChangeArrowheads="1"/>
          </p:cNvSpPr>
          <p:nvPr/>
        </p:nvSpPr>
        <p:spPr bwMode="auto">
          <a:xfrm>
            <a:off x="1752600" y="1295400"/>
            <a:ext cx="8001000" cy="6858000"/>
          </a:xfrm>
          <a:prstGeom prst="irregularSeal2">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43" name="AutoShape 5"/>
          <p:cNvSpPr>
            <a:spLocks noChangeArrowheads="1"/>
          </p:cNvSpPr>
          <p:nvPr/>
        </p:nvSpPr>
        <p:spPr bwMode="auto">
          <a:xfrm>
            <a:off x="1600200" y="6172200"/>
            <a:ext cx="3048000" cy="685800"/>
          </a:xfrm>
          <a:prstGeom prst="irregularSeal2">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Content Placeholder 5"/>
          <p:cNvSpPr txBox="1">
            <a:spLocks/>
          </p:cNvSpPr>
          <p:nvPr/>
        </p:nvSpPr>
        <p:spPr>
          <a:xfrm>
            <a:off x="713232" y="1411114"/>
            <a:ext cx="7626537" cy="4802398"/>
          </a:xfrm>
          <a:prstGeom prst="rect">
            <a:avLst/>
          </a:prstGeom>
        </p:spPr>
        <p:txBody>
          <a:bodyPr>
            <a:normAutofit fontScale="92500" lnSpcReduction="20000"/>
          </a:bodyPr>
          <a:lstStyle>
            <a:lvl1pPr marL="342900" indent="-342900" algn="l" defTabSz="457200" rtl="0" eaLnBrk="1" latinLnBrk="0" hangingPunct="1">
              <a:lnSpc>
                <a:spcPct val="100000"/>
              </a:lnSpc>
              <a:spcBef>
                <a:spcPts val="768"/>
              </a:spcBef>
              <a:spcAft>
                <a:spcPts val="800"/>
              </a:spcAft>
              <a:buClr>
                <a:srgbClr val="DA291C"/>
              </a:buClr>
              <a:buFont typeface="Wingdings" charset="2"/>
              <a:buChar char="§"/>
              <a:defRPr sz="2400" kern="1200" baseline="0">
                <a:solidFill>
                  <a:schemeClr val="tx1"/>
                </a:solidFill>
                <a:latin typeface="Arial"/>
                <a:ea typeface="+mn-ea"/>
                <a:cs typeface="Arial"/>
              </a:defRPr>
            </a:lvl1pPr>
            <a:lvl2pPr marL="742950" indent="-285750" algn="l" defTabSz="457200" rtl="0" eaLnBrk="1" latinLnBrk="0" hangingPunct="1">
              <a:lnSpc>
                <a:spcPct val="100000"/>
              </a:lnSpc>
              <a:spcBef>
                <a:spcPts val="768"/>
              </a:spcBef>
              <a:spcAft>
                <a:spcPts val="800"/>
              </a:spcAft>
              <a:buFont typeface="Arial"/>
              <a:buChar char="–"/>
              <a:defRPr lang="en-US" sz="2000" kern="1200" dirty="0" smtClean="0">
                <a:solidFill>
                  <a:schemeClr val="tx1"/>
                </a:solidFill>
                <a:latin typeface="Arial"/>
                <a:ea typeface="+mn-ea"/>
                <a:cs typeface="Arial"/>
              </a:defRPr>
            </a:lvl2pPr>
            <a:lvl3pPr marL="1143000" indent="-228600" algn="l" defTabSz="457200" rtl="0" eaLnBrk="1" latinLnBrk="0" hangingPunct="1">
              <a:lnSpc>
                <a:spcPct val="100000"/>
              </a:lnSpc>
              <a:spcBef>
                <a:spcPts val="768"/>
              </a:spcBef>
              <a:spcAft>
                <a:spcPts val="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dirty="0" smtClean="0"/>
              <a:t>Stormwater</a:t>
            </a:r>
          </a:p>
          <a:p>
            <a:pPr lvl="1"/>
            <a:r>
              <a:rPr lang="sv-SE" dirty="0"/>
              <a:t>Bioretention basin, Infiltration basin, horizontal wetland</a:t>
            </a:r>
          </a:p>
          <a:p>
            <a:pPr lvl="1"/>
            <a:r>
              <a:rPr lang="sv-SE" dirty="0" smtClean="0"/>
              <a:t>Design depth of 0.60” and 2.00” rain event</a:t>
            </a:r>
          </a:p>
          <a:p>
            <a:r>
              <a:rPr lang="sv-SE" dirty="0" smtClean="0"/>
              <a:t>Land conservation</a:t>
            </a:r>
          </a:p>
          <a:p>
            <a:r>
              <a:rPr lang="sv-SE" dirty="0" smtClean="0"/>
              <a:t>Demand management via pricing</a:t>
            </a:r>
          </a:p>
          <a:p>
            <a:r>
              <a:rPr lang="sv-SE" dirty="0" smtClean="0"/>
              <a:t>Change use of existing infrastructure</a:t>
            </a:r>
          </a:p>
          <a:p>
            <a:r>
              <a:rPr lang="sv-SE" dirty="0" smtClean="0"/>
              <a:t>Increase capacity of existing infrastructure</a:t>
            </a:r>
          </a:p>
          <a:p>
            <a:r>
              <a:rPr lang="sv-SE" dirty="0" smtClean="0"/>
              <a:t>Repair infrastructure</a:t>
            </a:r>
          </a:p>
          <a:p>
            <a:r>
              <a:rPr lang="sv-SE" dirty="0" smtClean="0"/>
              <a:t>Build new infrastructure</a:t>
            </a:r>
          </a:p>
          <a:p>
            <a:r>
              <a:rPr lang="sv-SE" dirty="0" smtClean="0"/>
              <a:t>Interbasin transfer of water or wastewater</a:t>
            </a:r>
          </a:p>
          <a:p>
            <a:pPr lvl="1"/>
            <a:endParaRPr lang="sv-SE" dirty="0" smtClean="0"/>
          </a:p>
          <a:p>
            <a:pPr lvl="1"/>
            <a:endParaRPr lang="sv-SE" dirty="0" smtClean="0"/>
          </a:p>
          <a:p>
            <a:pPr marL="457200" lvl="1" indent="0">
              <a:buNone/>
            </a:pPr>
            <a:endParaRPr lang="sv-SE" sz="1800" dirty="0"/>
          </a:p>
        </p:txBody>
      </p:sp>
      <p:sp>
        <p:nvSpPr>
          <p:cNvPr id="7" name="Rectangle 3"/>
          <p:cNvSpPr>
            <a:spLocks noChangeArrowheads="1"/>
          </p:cNvSpPr>
          <p:nvPr/>
        </p:nvSpPr>
        <p:spPr bwMode="auto">
          <a:xfrm>
            <a:off x="533400" y="-304800"/>
            <a:ext cx="822960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l" eaLnBrk="1" hangingPunct="1">
              <a:lnSpc>
                <a:spcPct val="90000"/>
              </a:lnSpc>
            </a:pPr>
            <a:r>
              <a:rPr lang="en-US" sz="3200" dirty="0" smtClean="0">
                <a:solidFill>
                  <a:schemeClr val="bg1"/>
                </a:solidFill>
                <a:effectLst>
                  <a:outerShdw blurRad="50800" dist="38100" dir="10800000" algn="r" rotWithShape="0">
                    <a:prstClr val="black">
                      <a:alpha val="40000"/>
                    </a:prstClr>
                  </a:outerShdw>
                </a:effectLst>
              </a:rPr>
              <a:t>Management Practices</a:t>
            </a:r>
            <a:endParaRPr lang="en-US" sz="3200" dirty="0">
              <a:solidFill>
                <a:schemeClr val="bg1"/>
              </a:solidFill>
              <a:effectLst>
                <a:outerShdw blurRad="50800" dist="38100" dir="10800000" algn="r" rotWithShape="0">
                  <a:prstClr val="black">
                    <a:alpha val="40000"/>
                  </a:prstClr>
                </a:outerShdw>
              </a:effectLst>
            </a:endParaRPr>
          </a:p>
        </p:txBody>
      </p:sp>
    </p:spTree>
    <p:extLst>
      <p:ext uri="{BB962C8B-B14F-4D97-AF65-F5344CB8AC3E}">
        <p14:creationId xmlns:p14="http://schemas.microsoft.com/office/powerpoint/2010/main" xmlns="" val="27833022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229600" cy="1143000"/>
          </a:xfrm>
        </p:spPr>
        <p:txBody>
          <a:bodyPr>
            <a:normAutofit/>
          </a:bodyPr>
          <a:lstStyle/>
          <a:p>
            <a:r>
              <a:rPr lang="en-US" dirty="0" smtClean="0">
                <a:solidFill>
                  <a:schemeClr val="bg1"/>
                </a:solidFill>
                <a:effectLst>
                  <a:outerShdw blurRad="50800" dist="38100" dir="10800000" algn="r" rotWithShape="0">
                    <a:prstClr val="black">
                      <a:alpha val="40000"/>
                    </a:prstClr>
                  </a:outerShdw>
                </a:effectLst>
              </a:rPr>
              <a:t>WMOST Framework</a:t>
            </a:r>
            <a:endParaRPr lang="en-US" dirty="0">
              <a:solidFill>
                <a:schemeClr val="bg1"/>
              </a:solidFill>
              <a:effectLst>
                <a:outerShdw blurRad="50800" dist="38100" dir="10800000" algn="r" rotWithShape="0">
                  <a:prstClr val="black">
                    <a:alpha val="40000"/>
                  </a:prstClr>
                </a:outerShdw>
              </a:effectLst>
            </a:endParaRPr>
          </a:p>
        </p:txBody>
      </p:sp>
      <p:sp>
        <p:nvSpPr>
          <p:cNvPr id="6" name="Content Placeholder 5"/>
          <p:cNvSpPr>
            <a:spLocks noGrp="1"/>
          </p:cNvSpPr>
          <p:nvPr>
            <p:ph sz="quarter" idx="4"/>
          </p:nvPr>
        </p:nvSpPr>
        <p:spPr>
          <a:xfrm>
            <a:off x="713232" y="1554335"/>
            <a:ext cx="7626537" cy="4604093"/>
          </a:xfrm>
        </p:spPr>
        <p:txBody>
          <a:bodyPr>
            <a:normAutofit fontScale="92500" lnSpcReduction="10000"/>
          </a:bodyPr>
          <a:lstStyle/>
          <a:p>
            <a:r>
              <a:rPr lang="en-US" sz="2400" dirty="0" smtClean="0"/>
              <a:t>User interface (Excel, MS Office 2010)</a:t>
            </a:r>
          </a:p>
          <a:p>
            <a:pPr lvl="1"/>
            <a:r>
              <a:rPr lang="en-US" sz="2000" dirty="0" smtClean="0"/>
              <a:t>Guided, flexible</a:t>
            </a:r>
          </a:p>
          <a:p>
            <a:pPr marL="457200" lvl="1" indent="0">
              <a:buNone/>
            </a:pPr>
            <a:endParaRPr lang="en-US" sz="2400" dirty="0"/>
          </a:p>
          <a:p>
            <a:r>
              <a:rPr lang="en-US" sz="2400" dirty="0" smtClean="0"/>
              <a:t>Model builder (VB)</a:t>
            </a:r>
          </a:p>
          <a:p>
            <a:pPr lvl="1"/>
            <a:r>
              <a:rPr lang="en-US" sz="2200" dirty="0"/>
              <a:t>Custom-built optimization model</a:t>
            </a:r>
          </a:p>
          <a:p>
            <a:pPr marL="0" indent="0">
              <a:buNone/>
            </a:pPr>
            <a:endParaRPr lang="en-US" sz="2400" dirty="0" smtClean="0"/>
          </a:p>
          <a:p>
            <a:r>
              <a:rPr lang="en-US" sz="2400" dirty="0" smtClean="0"/>
              <a:t>Solver (</a:t>
            </a:r>
            <a:r>
              <a:rPr lang="en-US" sz="2400" dirty="0" err="1" smtClean="0"/>
              <a:t>Lp_solve</a:t>
            </a:r>
            <a:r>
              <a:rPr lang="en-US" sz="2400" dirty="0" smtClean="0"/>
              <a:t>)</a:t>
            </a:r>
          </a:p>
          <a:p>
            <a:pPr lvl="1"/>
            <a:r>
              <a:rPr lang="en-US" sz="2200" dirty="0" smtClean="0"/>
              <a:t>Linear programming solver</a:t>
            </a:r>
          </a:p>
          <a:p>
            <a:pPr lvl="1"/>
            <a:r>
              <a:rPr lang="en-US" sz="2200" dirty="0" smtClean="0"/>
              <a:t>Free</a:t>
            </a:r>
            <a:r>
              <a:rPr lang="en-US" sz="2200" dirty="0"/>
              <a:t>, non-proprietary</a:t>
            </a:r>
          </a:p>
          <a:p>
            <a:pPr lvl="1"/>
            <a:r>
              <a:rPr lang="en-US" sz="2200" dirty="0"/>
              <a:t>Seamlessly integrated</a:t>
            </a:r>
          </a:p>
          <a:p>
            <a:endParaRPr lang="en-US" sz="2400" dirty="0"/>
          </a:p>
          <a:p>
            <a:r>
              <a:rPr lang="en-US" sz="2400" dirty="0" smtClean="0"/>
              <a:t>Output display</a:t>
            </a:r>
            <a:endParaRPr lang="en-US" sz="2400" dirty="0"/>
          </a:p>
        </p:txBody>
      </p:sp>
    </p:spTree>
    <p:extLst>
      <p:ext uri="{BB962C8B-B14F-4D97-AF65-F5344CB8AC3E}">
        <p14:creationId xmlns:p14="http://schemas.microsoft.com/office/powerpoint/2010/main" xmlns="" val="167012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Case Study Example</a:t>
            </a:r>
            <a:br>
              <a:rPr lang="en-US" dirty="0" smtClean="0"/>
            </a:br>
            <a:r>
              <a:rPr lang="en-US" dirty="0" smtClean="0"/>
              <a:t>Danvers-Middleton, MA</a:t>
            </a:r>
            <a:br>
              <a:rPr lang="en-US" dirty="0" smtClean="0"/>
            </a:br>
            <a:r>
              <a:rPr lang="en-US" dirty="0" smtClean="0"/>
              <a:t>(MA SWMI* Pilot)</a:t>
            </a:r>
            <a:endParaRPr lang="en-US" dirty="0"/>
          </a:p>
        </p:txBody>
      </p:sp>
      <p:sp>
        <p:nvSpPr>
          <p:cNvPr id="2" name="Date Placeholder 1"/>
          <p:cNvSpPr>
            <a:spLocks noGrp="1"/>
          </p:cNvSpPr>
          <p:nvPr>
            <p:ph type="dt" sz="half" idx="10"/>
          </p:nvPr>
        </p:nvSpPr>
        <p:spPr/>
        <p:txBody>
          <a:bodyPr/>
          <a:lstStyle/>
          <a:p>
            <a:pPr>
              <a:defRPr/>
            </a:pPr>
            <a:fld id="{7C8D19ED-21C0-4E37-B030-D190286B3397}" type="datetime1">
              <a:rPr lang="en-US" smtClean="0"/>
              <a:pPr>
                <a:defRPr/>
              </a:pPr>
              <a:t>1/17/2014</a:t>
            </a:fld>
            <a:endParaRPr lang="en-US"/>
          </a:p>
        </p:txBody>
      </p:sp>
      <p:sp>
        <p:nvSpPr>
          <p:cNvPr id="3" name="Footer Placeholder 2"/>
          <p:cNvSpPr>
            <a:spLocks noGrp="1"/>
          </p:cNvSpPr>
          <p:nvPr>
            <p:ph type="ftr" sz="quarter" idx="11"/>
          </p:nvPr>
        </p:nvSpPr>
        <p:spPr/>
        <p:txBody>
          <a:bodyPr/>
          <a:lstStyle/>
          <a:p>
            <a:pPr>
              <a:defRPr/>
            </a:pPr>
            <a:r>
              <a:rPr lang="en-US" smtClean="0"/>
              <a:t>U.S. Environmental Protection Agency</a:t>
            </a:r>
            <a:endParaRPr lang="en-US"/>
          </a:p>
        </p:txBody>
      </p:sp>
      <p:sp>
        <p:nvSpPr>
          <p:cNvPr id="4" name="Slide Number Placeholder 3"/>
          <p:cNvSpPr>
            <a:spLocks noGrp="1"/>
          </p:cNvSpPr>
          <p:nvPr>
            <p:ph type="sldNum" sz="quarter" idx="12"/>
          </p:nvPr>
        </p:nvSpPr>
        <p:spPr/>
        <p:txBody>
          <a:bodyPr/>
          <a:lstStyle/>
          <a:p>
            <a:pPr>
              <a:defRPr/>
            </a:pPr>
            <a:fld id="{6D4E4EE6-821B-4C3D-9100-B5F09BC7A3BB}" type="slidenum">
              <a:rPr lang="en-US" smtClean="0"/>
              <a:pPr>
                <a:defRPr/>
              </a:pPr>
              <a:t>15</a:t>
            </a:fld>
            <a:endParaRPr lang="en-US"/>
          </a:p>
        </p:txBody>
      </p:sp>
      <p:sp>
        <p:nvSpPr>
          <p:cNvPr id="6" name="TextBox 5"/>
          <p:cNvSpPr txBox="1"/>
          <p:nvPr/>
        </p:nvSpPr>
        <p:spPr>
          <a:xfrm>
            <a:off x="381000" y="5562600"/>
            <a:ext cx="6324600" cy="461665"/>
          </a:xfrm>
          <a:prstGeom prst="rect">
            <a:avLst/>
          </a:prstGeom>
          <a:noFill/>
        </p:spPr>
        <p:txBody>
          <a:bodyPr wrap="square" rtlCol="0">
            <a:spAutoFit/>
          </a:bodyPr>
          <a:lstStyle/>
          <a:p>
            <a:r>
              <a:rPr lang="en-US" dirty="0" smtClean="0"/>
              <a:t>* Sustainable Water Management Initiative</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ChangeArrowheads="1"/>
          </p:cNvSpPr>
          <p:nvPr/>
        </p:nvSpPr>
        <p:spPr bwMode="auto">
          <a:xfrm>
            <a:off x="0" y="469900"/>
            <a:ext cx="91440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lnSpc>
                <a:spcPct val="90000"/>
              </a:lnSpc>
            </a:pPr>
            <a:endParaRPr lang="en-US" sz="1600">
              <a:solidFill>
                <a:schemeClr val="bg2"/>
              </a:solidFill>
            </a:endParaRPr>
          </a:p>
        </p:txBody>
      </p:sp>
      <p:sp>
        <p:nvSpPr>
          <p:cNvPr id="14341" name="Rectangle 3"/>
          <p:cNvSpPr>
            <a:spLocks noChangeArrowheads="1"/>
          </p:cNvSpPr>
          <p:nvPr/>
        </p:nvSpPr>
        <p:spPr bwMode="auto">
          <a:xfrm>
            <a:off x="-76200" y="-381000"/>
            <a:ext cx="82296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l" eaLnBrk="1" hangingPunct="1">
              <a:lnSpc>
                <a:spcPct val="90000"/>
              </a:lnSpc>
            </a:pPr>
            <a:r>
              <a:rPr lang="en-US" sz="2800" dirty="0" smtClean="0">
                <a:solidFill>
                  <a:schemeClr val="bg1"/>
                </a:solidFill>
              </a:rPr>
              <a:t>Case Study: Danvers and Middleton, MA</a:t>
            </a:r>
            <a:endParaRPr lang="en-US" sz="2800" dirty="0">
              <a:solidFill>
                <a:schemeClr val="bg1"/>
              </a:solidFill>
            </a:endParaRPr>
          </a:p>
        </p:txBody>
      </p:sp>
      <p:sp>
        <p:nvSpPr>
          <p:cNvPr id="14342" name="AutoShape 4"/>
          <p:cNvSpPr>
            <a:spLocks noChangeArrowheads="1"/>
          </p:cNvSpPr>
          <p:nvPr/>
        </p:nvSpPr>
        <p:spPr bwMode="auto">
          <a:xfrm>
            <a:off x="1752600" y="1295400"/>
            <a:ext cx="8001000" cy="6858000"/>
          </a:xfrm>
          <a:prstGeom prst="irregularSeal2">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43" name="AutoShape 5"/>
          <p:cNvSpPr>
            <a:spLocks noChangeArrowheads="1"/>
          </p:cNvSpPr>
          <p:nvPr/>
        </p:nvSpPr>
        <p:spPr bwMode="auto">
          <a:xfrm>
            <a:off x="1600200" y="6172200"/>
            <a:ext cx="3048000" cy="685800"/>
          </a:xfrm>
          <a:prstGeom prst="irregularSeal2">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8" name="Picture 7" descr="H:\ERD\TYCHE Contract\Assignments\WA 5-32 IWRM Decision-Support\T4_IWRMDSS\_Documentation\maps_for_UG\DM_Map_forPresentation.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836062"/>
            <a:ext cx="4800600" cy="3506308"/>
          </a:xfrm>
          <a:prstGeom prst="rect">
            <a:avLst/>
          </a:prstGeom>
          <a:noFill/>
          <a:ln>
            <a:noFill/>
          </a:ln>
        </p:spPr>
      </p:pic>
      <p:graphicFrame>
        <p:nvGraphicFramePr>
          <p:cNvPr id="2" name="Table 1"/>
          <p:cNvGraphicFramePr>
            <a:graphicFrameLocks noGrp="1"/>
          </p:cNvGraphicFramePr>
          <p:nvPr>
            <p:extLst>
              <p:ext uri="{D42A27DB-BD31-4B8C-83A1-F6EECF244321}">
                <p14:modId xmlns="" xmlns:p14="http://schemas.microsoft.com/office/powerpoint/2010/main" val="1924165067"/>
              </p:ext>
            </p:extLst>
          </p:nvPr>
        </p:nvGraphicFramePr>
        <p:xfrm>
          <a:off x="4724400" y="1903253"/>
          <a:ext cx="4353500" cy="3967480"/>
        </p:xfrm>
        <a:graphic>
          <a:graphicData uri="http://schemas.openxmlformats.org/drawingml/2006/table">
            <a:tbl>
              <a:tblPr firstRow="1" bandRow="1">
                <a:tableStyleId>{5C22544A-7EE6-4342-B048-85BDC9FD1C3A}</a:tableStyleId>
              </a:tblPr>
              <a:tblGrid>
                <a:gridCol w="1295400"/>
                <a:gridCol w="1887841"/>
                <a:gridCol w="1170259"/>
              </a:tblGrid>
              <a:tr h="370840">
                <a:tc>
                  <a:txBody>
                    <a:bodyPr/>
                    <a:lstStyle/>
                    <a:p>
                      <a:endParaRPr lang="en-US" sz="1600" dirty="0"/>
                    </a:p>
                  </a:txBody>
                  <a:tcPr/>
                </a:tc>
                <a:tc>
                  <a:txBody>
                    <a:bodyPr/>
                    <a:lstStyle/>
                    <a:p>
                      <a:pPr algn="ctr"/>
                      <a:r>
                        <a:rPr lang="en-US" sz="1600" dirty="0" smtClean="0"/>
                        <a:t>Danvers</a:t>
                      </a:r>
                      <a:endParaRPr lang="en-US" sz="1600" dirty="0"/>
                    </a:p>
                  </a:txBody>
                  <a:tcPr/>
                </a:tc>
                <a:tc>
                  <a:txBody>
                    <a:bodyPr/>
                    <a:lstStyle/>
                    <a:p>
                      <a:pPr algn="ctr"/>
                      <a:r>
                        <a:rPr lang="en-US" sz="1600" dirty="0" smtClean="0"/>
                        <a:t>Middle-ton</a:t>
                      </a:r>
                      <a:endParaRPr lang="en-US" sz="1600" dirty="0"/>
                    </a:p>
                  </a:txBody>
                  <a:tcPr/>
                </a:tc>
              </a:tr>
              <a:tr h="370840">
                <a:tc>
                  <a:txBody>
                    <a:bodyPr/>
                    <a:lstStyle/>
                    <a:p>
                      <a:r>
                        <a:rPr lang="en-US" sz="1600" dirty="0" smtClean="0"/>
                        <a:t>Area</a:t>
                      </a:r>
                      <a:endParaRPr lang="en-US" sz="1600" dirty="0"/>
                    </a:p>
                  </a:txBody>
                  <a:tcPr/>
                </a:tc>
                <a:tc>
                  <a:txBody>
                    <a:bodyPr/>
                    <a:lstStyle/>
                    <a:p>
                      <a:pPr algn="ctr"/>
                      <a:r>
                        <a:rPr lang="en-US" sz="1600" dirty="0" smtClean="0"/>
                        <a:t>14 </a:t>
                      </a:r>
                      <a:r>
                        <a:rPr lang="en-US" sz="1600" dirty="0" err="1" smtClean="0"/>
                        <a:t>sq</a:t>
                      </a:r>
                      <a:r>
                        <a:rPr lang="en-US" sz="1600" dirty="0" smtClean="0"/>
                        <a:t> miles</a:t>
                      </a:r>
                      <a:endParaRPr lang="en-US" sz="1600" dirty="0"/>
                    </a:p>
                  </a:txBody>
                  <a:tcPr/>
                </a:tc>
                <a:tc>
                  <a:txBody>
                    <a:bodyPr/>
                    <a:lstStyle/>
                    <a:p>
                      <a:pPr algn="ctr"/>
                      <a:r>
                        <a:rPr lang="en-US" sz="1600" dirty="0" smtClean="0"/>
                        <a:t>14 </a:t>
                      </a:r>
                      <a:r>
                        <a:rPr lang="en-US" sz="1600" dirty="0" err="1" smtClean="0"/>
                        <a:t>sq</a:t>
                      </a:r>
                      <a:r>
                        <a:rPr lang="en-US" sz="1600" dirty="0" smtClean="0"/>
                        <a:t> miles</a:t>
                      </a:r>
                      <a:endParaRPr lang="en-US" sz="1600" dirty="0"/>
                    </a:p>
                  </a:txBody>
                  <a:tcPr/>
                </a:tc>
              </a:tr>
              <a:tr h="370840">
                <a:tc>
                  <a:txBody>
                    <a:bodyPr/>
                    <a:lstStyle/>
                    <a:p>
                      <a:r>
                        <a:rPr lang="en-US" sz="1600" dirty="0" smtClean="0"/>
                        <a:t>Land use</a:t>
                      </a:r>
                      <a:endParaRPr lang="en-US" sz="1600" dirty="0"/>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smtClean="0"/>
                        <a:t>~25%</a:t>
                      </a:r>
                      <a:r>
                        <a:rPr lang="en-US" sz="1600" baseline="0" dirty="0" smtClean="0"/>
                        <a:t> developed in 2005</a:t>
                      </a:r>
                      <a:endParaRPr lang="en-US" sz="1600" dirty="0"/>
                    </a:p>
                  </a:txBody>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600" dirty="0" smtClean="0">
                        <a:ea typeface="Calibri"/>
                        <a:cs typeface="Times New Roman"/>
                      </a:endParaRPr>
                    </a:p>
                  </a:txBody>
                  <a:tcPr/>
                </a:tc>
              </a:tr>
              <a:tr h="370840">
                <a:tc>
                  <a:txBody>
                    <a:bodyPr/>
                    <a:lstStyle/>
                    <a:p>
                      <a:r>
                        <a:rPr lang="en-US" sz="1600" dirty="0" smtClean="0"/>
                        <a:t>Drainage Area to IR</a:t>
                      </a:r>
                      <a:endParaRPr lang="en-US" sz="16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smtClean="0"/>
                        <a:t>28%</a:t>
                      </a:r>
                      <a:endParaRPr lang="en-US" sz="16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smtClean="0">
                          <a:ea typeface="Calibri"/>
                          <a:cs typeface="Times New Roman"/>
                        </a:rPr>
                        <a:t>100%</a:t>
                      </a:r>
                    </a:p>
                  </a:txBody>
                  <a:tcPr/>
                </a:tc>
              </a:tr>
              <a:tr h="370840">
                <a:tc>
                  <a:txBody>
                    <a:bodyPr/>
                    <a:lstStyle/>
                    <a:p>
                      <a:r>
                        <a:rPr lang="en-US" sz="1600" dirty="0" smtClean="0"/>
                        <a:t>Population (2010)</a:t>
                      </a:r>
                      <a:endParaRPr lang="en-US" sz="16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smtClean="0">
                          <a:ea typeface="Calibri"/>
                          <a:cs typeface="Times New Roman"/>
                        </a:rPr>
                        <a:t>26,493</a:t>
                      </a:r>
                      <a:endParaRPr lang="en-US" sz="16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smtClean="0">
                          <a:ea typeface="Calibri"/>
                          <a:cs typeface="Times New Roman"/>
                        </a:rPr>
                        <a:t>8,987</a:t>
                      </a:r>
                    </a:p>
                  </a:txBody>
                  <a:tcPr/>
                </a:tc>
              </a:tr>
              <a:tr h="370840">
                <a:tc>
                  <a:txBody>
                    <a:bodyPr/>
                    <a:lstStyle/>
                    <a:p>
                      <a:r>
                        <a:rPr lang="en-US" sz="1600" dirty="0" smtClean="0"/>
                        <a:t>Water</a:t>
                      </a:r>
                    </a:p>
                    <a:p>
                      <a:endParaRPr lang="en-US" sz="1600" dirty="0"/>
                    </a:p>
                  </a:txBody>
                  <a:tcPr/>
                </a:tc>
                <a:tc>
                  <a:txBody>
                    <a:bodyPr/>
                    <a:lstStyle/>
                    <a:p>
                      <a:pPr algn="ctr"/>
                      <a:r>
                        <a:rPr lang="en-US" sz="1600" dirty="0" smtClean="0"/>
                        <a:t>mainly SW</a:t>
                      </a:r>
                    </a:p>
                    <a:p>
                      <a:pPr algn="ctr"/>
                      <a:r>
                        <a:rPr lang="en-US" sz="1200" dirty="0" smtClean="0"/>
                        <a:t>3 reservoirs (710 MG)</a:t>
                      </a:r>
                    </a:p>
                    <a:p>
                      <a:pPr algn="ctr"/>
                      <a:r>
                        <a:rPr lang="en-US" sz="1200" dirty="0" smtClean="0"/>
                        <a:t> 2 wells</a:t>
                      </a:r>
                      <a:endParaRPr lang="en-US" sz="1200" dirty="0"/>
                    </a:p>
                  </a:txBody>
                  <a:tcPr/>
                </a:tc>
                <a:tc>
                  <a:txBody>
                    <a:bodyPr/>
                    <a:lstStyle/>
                    <a:p>
                      <a:pPr algn="ctr"/>
                      <a:r>
                        <a:rPr lang="en-US" sz="1600" dirty="0" smtClean="0"/>
                        <a:t>56% from Danvers</a:t>
                      </a:r>
                      <a:endParaRPr lang="en-US" sz="1600" dirty="0"/>
                    </a:p>
                  </a:txBody>
                  <a:tcPr/>
                </a:tc>
              </a:tr>
              <a:tr h="370840">
                <a:tc>
                  <a:txBody>
                    <a:bodyPr/>
                    <a:lstStyle/>
                    <a:p>
                      <a:r>
                        <a:rPr lang="en-US" sz="1600" dirty="0" smtClean="0"/>
                        <a:t>Wastewater</a:t>
                      </a:r>
                      <a:endParaRPr lang="en-US" sz="1600" dirty="0"/>
                    </a:p>
                  </a:txBody>
                  <a:tcPr/>
                </a:tc>
                <a:tc>
                  <a:txBody>
                    <a:bodyPr/>
                    <a:lstStyle/>
                    <a:p>
                      <a:pPr algn="ctr"/>
                      <a:r>
                        <a:rPr lang="en-US" sz="1600" dirty="0" smtClean="0"/>
                        <a:t>99% </a:t>
                      </a:r>
                      <a:r>
                        <a:rPr lang="en-US" sz="1600" dirty="0" err="1" smtClean="0"/>
                        <a:t>sewered</a:t>
                      </a:r>
                      <a:r>
                        <a:rPr lang="en-US" sz="1600" dirty="0" smtClean="0"/>
                        <a:t> and exported</a:t>
                      </a:r>
                      <a:endParaRPr lang="en-US" sz="1600" dirty="0"/>
                    </a:p>
                  </a:txBody>
                  <a:tcPr/>
                </a:tc>
                <a:tc>
                  <a:txBody>
                    <a:bodyPr/>
                    <a:lstStyle/>
                    <a:p>
                      <a:pPr algn="ctr"/>
                      <a:r>
                        <a:rPr lang="en-US" sz="1600" dirty="0" smtClean="0"/>
                        <a:t>mainly septic</a:t>
                      </a:r>
                      <a:endParaRPr lang="en-US" sz="1600" dirty="0"/>
                    </a:p>
                  </a:txBody>
                  <a:tcPr/>
                </a:tc>
              </a:tr>
            </a:tbl>
          </a:graphicData>
        </a:graphic>
      </p:graphicFrame>
    </p:spTree>
    <p:extLst>
      <p:ext uri="{BB962C8B-B14F-4D97-AF65-F5344CB8AC3E}">
        <p14:creationId xmlns="" xmlns:p14="http://schemas.microsoft.com/office/powerpoint/2010/main" val="92150642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C8D19ED-21C0-4E37-B030-D190286B3397}" type="datetime1">
              <a:rPr lang="en-US" smtClean="0"/>
              <a:pPr>
                <a:defRPr/>
              </a:pPr>
              <a:t>1/17/2014</a:t>
            </a:fld>
            <a:endParaRPr lang="en-US"/>
          </a:p>
        </p:txBody>
      </p:sp>
      <p:sp>
        <p:nvSpPr>
          <p:cNvPr id="3" name="Footer Placeholder 2"/>
          <p:cNvSpPr>
            <a:spLocks noGrp="1"/>
          </p:cNvSpPr>
          <p:nvPr>
            <p:ph type="ftr" sz="quarter" idx="11"/>
          </p:nvPr>
        </p:nvSpPr>
        <p:spPr/>
        <p:txBody>
          <a:bodyPr/>
          <a:lstStyle/>
          <a:p>
            <a:pPr>
              <a:defRPr/>
            </a:pPr>
            <a:r>
              <a:rPr lang="en-US" smtClean="0"/>
              <a:t>U.S. Environmental Protection Agency</a:t>
            </a:r>
            <a:endParaRPr lang="en-US"/>
          </a:p>
        </p:txBody>
      </p:sp>
      <p:sp>
        <p:nvSpPr>
          <p:cNvPr id="4" name="Slide Number Placeholder 3"/>
          <p:cNvSpPr>
            <a:spLocks noGrp="1"/>
          </p:cNvSpPr>
          <p:nvPr>
            <p:ph type="sldNum" sz="quarter" idx="12"/>
          </p:nvPr>
        </p:nvSpPr>
        <p:spPr/>
        <p:txBody>
          <a:bodyPr/>
          <a:lstStyle/>
          <a:p>
            <a:pPr>
              <a:defRPr/>
            </a:pPr>
            <a:fld id="{6D4E4EE6-821B-4C3D-9100-B5F09BC7A3BB}" type="slidenum">
              <a:rPr lang="en-US" smtClean="0"/>
              <a:pPr>
                <a:defRPr/>
              </a:pPr>
              <a:t>17</a:t>
            </a:fld>
            <a:endParaRPr lang="en-US"/>
          </a:p>
        </p:txBody>
      </p:sp>
      <p:pic>
        <p:nvPicPr>
          <p:cNvPr id="1026" name="Picture 2"/>
          <p:cNvPicPr>
            <a:picLocks noChangeAspect="1" noChangeArrowheads="1"/>
          </p:cNvPicPr>
          <p:nvPr/>
        </p:nvPicPr>
        <p:blipFill>
          <a:blip r:embed="rId2" cstate="print"/>
          <a:srcRect t="15142"/>
          <a:stretch>
            <a:fillRect/>
          </a:stretch>
        </p:blipFill>
        <p:spPr bwMode="auto">
          <a:xfrm>
            <a:off x="102394" y="838200"/>
            <a:ext cx="8936831" cy="5765031"/>
          </a:xfrm>
          <a:prstGeom prst="rect">
            <a:avLst/>
          </a:prstGeom>
          <a:noFill/>
          <a:ln w="9525">
            <a:noFill/>
            <a:miter lim="800000"/>
            <a:headEnd/>
            <a:tailEnd/>
          </a:ln>
        </p:spPr>
      </p:pic>
      <p:sp>
        <p:nvSpPr>
          <p:cNvPr id="7" name="Title 1"/>
          <p:cNvSpPr txBox="1">
            <a:spLocks/>
          </p:cNvSpPr>
          <p:nvPr/>
        </p:nvSpPr>
        <p:spPr>
          <a:xfrm>
            <a:off x="-685800" y="-66675"/>
            <a:ext cx="8229600" cy="1143000"/>
          </a:xfrm>
          <a:prstGeom prst="rect">
            <a:avLst/>
          </a:prstGeom>
        </p:spPr>
        <p:txBody>
          <a:bodyPr>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bg1"/>
                </a:solidFill>
                <a:effectLst>
                  <a:outerShdw blurRad="50800" dist="38100" dir="10800000" algn="r" rotWithShape="0">
                    <a:prstClr val="black">
                      <a:alpha val="40000"/>
                    </a:prstClr>
                  </a:outerShdw>
                </a:effectLst>
                <a:uLnTx/>
                <a:uFillTx/>
                <a:latin typeface="+mj-lt"/>
                <a:ea typeface="+mj-ea"/>
                <a:cs typeface="+mj-cs"/>
              </a:rPr>
              <a:t>Main Screen</a:t>
            </a:r>
            <a:endParaRPr kumimoji="0" lang="en-US" sz="3200" b="0" i="0" u="none" strike="noStrike" kern="0" cap="none" spc="0" normalizeH="0" baseline="0" noProof="0" dirty="0">
              <a:ln>
                <a:noFill/>
              </a:ln>
              <a:solidFill>
                <a:schemeClr val="bg1"/>
              </a:solidFill>
              <a:effectLst>
                <a:outerShdw blurRad="50800" dist="38100" dir="10800000" algn="r" rotWithShape="0">
                  <a:prstClr val="black">
                    <a:alpha val="40000"/>
                  </a:prstClr>
                </a:outerShdw>
              </a:effectLst>
              <a:uLnTx/>
              <a:uFillTx/>
              <a:latin typeface="+mj-lt"/>
              <a:ea typeface="+mj-ea"/>
              <a:cs typeface="+mj-cs"/>
            </a:endParaRPr>
          </a:p>
        </p:txBody>
      </p:sp>
      <p:sp>
        <p:nvSpPr>
          <p:cNvPr id="8" name="Oval 7"/>
          <p:cNvSpPr/>
          <p:nvPr/>
        </p:nvSpPr>
        <p:spPr bwMode="auto">
          <a:xfrm>
            <a:off x="1600200" y="2057400"/>
            <a:ext cx="6858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9" name="Oval 8"/>
          <p:cNvSpPr/>
          <p:nvPr/>
        </p:nvSpPr>
        <p:spPr bwMode="auto">
          <a:xfrm>
            <a:off x="4876800" y="2057400"/>
            <a:ext cx="6858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11" name="TextBox 10"/>
          <p:cNvSpPr txBox="1"/>
          <p:nvPr/>
        </p:nvSpPr>
        <p:spPr>
          <a:xfrm>
            <a:off x="2266950" y="2099846"/>
            <a:ext cx="457200" cy="338554"/>
          </a:xfrm>
          <a:prstGeom prst="rect">
            <a:avLst/>
          </a:prstGeom>
          <a:noFill/>
        </p:spPr>
        <p:txBody>
          <a:bodyPr wrap="square" rtlCol="0">
            <a:spAutoFit/>
          </a:bodyPr>
          <a:lstStyle/>
          <a:p>
            <a:r>
              <a:rPr lang="en-US" sz="1600" dirty="0" smtClean="0">
                <a:solidFill>
                  <a:srgbClr val="FF0000"/>
                </a:solidFill>
              </a:rPr>
              <a:t>#1</a:t>
            </a:r>
            <a:endParaRPr lang="en-US" sz="1600" dirty="0">
              <a:solidFill>
                <a:srgbClr val="FF0000"/>
              </a:solidFill>
            </a:endParaRPr>
          </a:p>
        </p:txBody>
      </p:sp>
      <p:sp>
        <p:nvSpPr>
          <p:cNvPr id="12" name="TextBox 11"/>
          <p:cNvSpPr txBox="1"/>
          <p:nvPr/>
        </p:nvSpPr>
        <p:spPr>
          <a:xfrm>
            <a:off x="5543550" y="2099846"/>
            <a:ext cx="476250" cy="338554"/>
          </a:xfrm>
          <a:prstGeom prst="rect">
            <a:avLst/>
          </a:prstGeom>
          <a:noFill/>
        </p:spPr>
        <p:txBody>
          <a:bodyPr wrap="square" rtlCol="0">
            <a:spAutoFit/>
          </a:bodyPr>
          <a:lstStyle/>
          <a:p>
            <a:r>
              <a:rPr lang="en-US" sz="1600" dirty="0" smtClean="0">
                <a:solidFill>
                  <a:srgbClr val="FF0000"/>
                </a:solidFill>
              </a:rPr>
              <a:t>#2</a:t>
            </a:r>
            <a:endParaRPr lang="en-US" sz="1600" dirty="0">
              <a:solidFill>
                <a:srgbClr val="FF0000"/>
              </a:solidFill>
            </a:endParaRPr>
          </a:p>
        </p:txBody>
      </p:sp>
      <p:sp>
        <p:nvSpPr>
          <p:cNvPr id="42" name="Oval Callout 41"/>
          <p:cNvSpPr/>
          <p:nvPr/>
        </p:nvSpPr>
        <p:spPr bwMode="auto">
          <a:xfrm>
            <a:off x="304800" y="838200"/>
            <a:ext cx="2590800" cy="1066800"/>
          </a:xfrm>
          <a:prstGeom prst="wedgeEllipse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pitchFamily="84" charset="-128"/>
              </a:rPr>
              <a:t>HRU</a:t>
            </a:r>
            <a:r>
              <a:rPr kumimoji="0" lang="en-US" sz="1200" b="0" i="0" u="none" strike="noStrike" cap="none" normalizeH="0" dirty="0" smtClean="0">
                <a:ln>
                  <a:noFill/>
                </a:ln>
                <a:solidFill>
                  <a:schemeClr val="tx1"/>
                </a:solidFill>
                <a:effectLst/>
                <a:latin typeface="Arial" charset="0"/>
                <a:ea typeface="ＭＳ Ｐゴシック" pitchFamily="84" charset="-128"/>
              </a:rPr>
              <a:t> = Hydrologic Response Unit, unique combination of soil type and land-use</a:t>
            </a:r>
            <a:endParaRPr kumimoji="0" lang="en-US" sz="1200" b="0" i="0" u="none" strike="noStrike" cap="none" normalizeH="0" baseline="0" dirty="0" smtClean="0">
              <a:ln>
                <a:noFill/>
              </a:ln>
              <a:solidFill>
                <a:schemeClr val="tx1"/>
              </a:solidFill>
              <a:effectLst/>
              <a:latin typeface="Arial" charset="0"/>
              <a:ea typeface="ＭＳ Ｐゴシック" pitchFamily="84" charset="-128"/>
            </a:endParaRPr>
          </a:p>
        </p:txBody>
      </p:sp>
      <p:sp>
        <p:nvSpPr>
          <p:cNvPr id="43" name="Oval Callout 42"/>
          <p:cNvSpPr/>
          <p:nvPr/>
        </p:nvSpPr>
        <p:spPr bwMode="auto">
          <a:xfrm>
            <a:off x="4876800" y="838200"/>
            <a:ext cx="2590800" cy="1066800"/>
          </a:xfrm>
          <a:prstGeom prst="wedgeEllipse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pitchFamily="84" charset="-128"/>
              </a:rPr>
              <a:t>Number of management</a:t>
            </a:r>
            <a:r>
              <a:rPr kumimoji="0" lang="en-US" sz="1200" b="0" i="0" u="none" strike="noStrike" cap="none" normalizeH="0" dirty="0" smtClean="0">
                <a:ln>
                  <a:noFill/>
                </a:ln>
                <a:solidFill>
                  <a:schemeClr val="tx1"/>
                </a:solidFill>
                <a:effectLst/>
                <a:latin typeface="Arial" charset="0"/>
                <a:ea typeface="ＭＳ Ｐゴシック" pitchFamily="84" charset="-128"/>
              </a:rPr>
              <a:t> scenarios including baseline</a:t>
            </a:r>
            <a:endParaRPr kumimoji="0" lang="en-US" sz="1200" b="0" i="0" u="none" strike="noStrike" cap="none" normalizeH="0" baseline="0" dirty="0" smtClean="0">
              <a:ln>
                <a:noFill/>
              </a:ln>
              <a:solidFill>
                <a:schemeClr val="tx1"/>
              </a:solidFill>
              <a:effectLst/>
              <a:latin typeface="Arial" charset="0"/>
              <a:ea typeface="ＭＳ Ｐゴシック" pitchFamily="8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P spid="42" grpId="0" animBg="1"/>
      <p:bldP spid="4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C8D19ED-21C0-4E37-B030-D190286B3397}" type="datetime1">
              <a:rPr lang="en-US" smtClean="0"/>
              <a:pPr>
                <a:defRPr/>
              </a:pPr>
              <a:t>1/17/2014</a:t>
            </a:fld>
            <a:endParaRPr lang="en-US"/>
          </a:p>
        </p:txBody>
      </p:sp>
      <p:sp>
        <p:nvSpPr>
          <p:cNvPr id="3" name="Footer Placeholder 2"/>
          <p:cNvSpPr>
            <a:spLocks noGrp="1"/>
          </p:cNvSpPr>
          <p:nvPr>
            <p:ph type="ftr" sz="quarter" idx="11"/>
          </p:nvPr>
        </p:nvSpPr>
        <p:spPr/>
        <p:txBody>
          <a:bodyPr/>
          <a:lstStyle/>
          <a:p>
            <a:pPr>
              <a:defRPr/>
            </a:pPr>
            <a:r>
              <a:rPr lang="en-US" smtClean="0"/>
              <a:t>U.S. Environmental Protection Agency</a:t>
            </a:r>
            <a:endParaRPr lang="en-US"/>
          </a:p>
        </p:txBody>
      </p:sp>
      <p:sp>
        <p:nvSpPr>
          <p:cNvPr id="4" name="Slide Number Placeholder 3"/>
          <p:cNvSpPr>
            <a:spLocks noGrp="1"/>
          </p:cNvSpPr>
          <p:nvPr>
            <p:ph type="sldNum" sz="quarter" idx="12"/>
          </p:nvPr>
        </p:nvSpPr>
        <p:spPr/>
        <p:txBody>
          <a:bodyPr/>
          <a:lstStyle/>
          <a:p>
            <a:pPr>
              <a:defRPr/>
            </a:pPr>
            <a:fld id="{6D4E4EE6-821B-4C3D-9100-B5F09BC7A3BB}" type="slidenum">
              <a:rPr lang="en-US" smtClean="0"/>
              <a:pPr>
                <a:defRPr/>
              </a:pPr>
              <a:t>18</a:t>
            </a:fld>
            <a:endParaRPr lang="en-US"/>
          </a:p>
        </p:txBody>
      </p:sp>
      <p:pic>
        <p:nvPicPr>
          <p:cNvPr id="1026" name="Picture 2"/>
          <p:cNvPicPr>
            <a:picLocks noChangeAspect="1" noChangeArrowheads="1"/>
          </p:cNvPicPr>
          <p:nvPr/>
        </p:nvPicPr>
        <p:blipFill>
          <a:blip r:embed="rId2" cstate="print"/>
          <a:srcRect t="15142"/>
          <a:stretch>
            <a:fillRect/>
          </a:stretch>
        </p:blipFill>
        <p:spPr bwMode="auto">
          <a:xfrm>
            <a:off x="102394" y="838200"/>
            <a:ext cx="8936831" cy="5765031"/>
          </a:xfrm>
          <a:prstGeom prst="rect">
            <a:avLst/>
          </a:prstGeom>
          <a:noFill/>
          <a:ln w="9525">
            <a:noFill/>
            <a:miter lim="800000"/>
            <a:headEnd/>
            <a:tailEnd/>
          </a:ln>
        </p:spPr>
      </p:pic>
      <p:sp>
        <p:nvSpPr>
          <p:cNvPr id="7" name="Title 1"/>
          <p:cNvSpPr txBox="1">
            <a:spLocks/>
          </p:cNvSpPr>
          <p:nvPr/>
        </p:nvSpPr>
        <p:spPr>
          <a:xfrm>
            <a:off x="-685800" y="-66675"/>
            <a:ext cx="8229600" cy="1143000"/>
          </a:xfrm>
          <a:prstGeom prst="rect">
            <a:avLst/>
          </a:prstGeom>
        </p:spPr>
        <p:txBody>
          <a:bodyPr>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bg1"/>
                </a:solidFill>
                <a:effectLst>
                  <a:outerShdw blurRad="50800" dist="38100" dir="10800000" algn="r" rotWithShape="0">
                    <a:prstClr val="black">
                      <a:alpha val="40000"/>
                    </a:prstClr>
                  </a:outerShdw>
                </a:effectLst>
                <a:uLnTx/>
                <a:uFillTx/>
                <a:latin typeface="+mj-lt"/>
                <a:ea typeface="+mj-ea"/>
                <a:cs typeface="+mj-cs"/>
              </a:rPr>
              <a:t>Main Screen</a:t>
            </a:r>
            <a:endParaRPr kumimoji="0" lang="en-US" sz="3200" b="0" i="0" u="none" strike="noStrike" kern="0" cap="none" spc="0" normalizeH="0" baseline="0" noProof="0" dirty="0">
              <a:ln>
                <a:noFill/>
              </a:ln>
              <a:solidFill>
                <a:schemeClr val="bg1"/>
              </a:solidFill>
              <a:effectLst>
                <a:outerShdw blurRad="50800" dist="38100" dir="10800000" algn="r" rotWithShape="0">
                  <a:prstClr val="black">
                    <a:alpha val="40000"/>
                  </a:prstClr>
                </a:outerShdw>
              </a:effectLst>
              <a:uLnTx/>
              <a:uFillTx/>
              <a:latin typeface="+mj-lt"/>
              <a:ea typeface="+mj-ea"/>
              <a:cs typeface="+mj-cs"/>
            </a:endParaRPr>
          </a:p>
        </p:txBody>
      </p:sp>
      <p:sp>
        <p:nvSpPr>
          <p:cNvPr id="8" name="Oval 7"/>
          <p:cNvSpPr/>
          <p:nvPr/>
        </p:nvSpPr>
        <p:spPr bwMode="auto">
          <a:xfrm>
            <a:off x="1600200" y="2057400"/>
            <a:ext cx="6858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9" name="Oval 8"/>
          <p:cNvSpPr/>
          <p:nvPr/>
        </p:nvSpPr>
        <p:spPr bwMode="auto">
          <a:xfrm>
            <a:off x="4876800" y="2057400"/>
            <a:ext cx="6858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11" name="TextBox 10"/>
          <p:cNvSpPr txBox="1"/>
          <p:nvPr/>
        </p:nvSpPr>
        <p:spPr>
          <a:xfrm>
            <a:off x="2266950" y="2099846"/>
            <a:ext cx="457200" cy="338554"/>
          </a:xfrm>
          <a:prstGeom prst="rect">
            <a:avLst/>
          </a:prstGeom>
          <a:noFill/>
        </p:spPr>
        <p:txBody>
          <a:bodyPr wrap="square" rtlCol="0">
            <a:spAutoFit/>
          </a:bodyPr>
          <a:lstStyle/>
          <a:p>
            <a:r>
              <a:rPr lang="en-US" sz="1600" dirty="0" smtClean="0">
                <a:solidFill>
                  <a:srgbClr val="FF0000"/>
                </a:solidFill>
              </a:rPr>
              <a:t>#1</a:t>
            </a:r>
            <a:endParaRPr lang="en-US" sz="1600" dirty="0">
              <a:solidFill>
                <a:srgbClr val="FF0000"/>
              </a:solidFill>
            </a:endParaRPr>
          </a:p>
        </p:txBody>
      </p:sp>
      <p:sp>
        <p:nvSpPr>
          <p:cNvPr id="12" name="TextBox 11"/>
          <p:cNvSpPr txBox="1"/>
          <p:nvPr/>
        </p:nvSpPr>
        <p:spPr>
          <a:xfrm>
            <a:off x="5543550" y="2099846"/>
            <a:ext cx="476250" cy="338554"/>
          </a:xfrm>
          <a:prstGeom prst="rect">
            <a:avLst/>
          </a:prstGeom>
          <a:noFill/>
        </p:spPr>
        <p:txBody>
          <a:bodyPr wrap="square" rtlCol="0">
            <a:spAutoFit/>
          </a:bodyPr>
          <a:lstStyle/>
          <a:p>
            <a:r>
              <a:rPr lang="en-US" sz="1600" dirty="0" smtClean="0">
                <a:solidFill>
                  <a:srgbClr val="FF0000"/>
                </a:solidFill>
              </a:rPr>
              <a:t>#2</a:t>
            </a:r>
            <a:endParaRPr lang="en-US" sz="1600" dirty="0">
              <a:solidFill>
                <a:srgbClr val="FF0000"/>
              </a:solidFill>
            </a:endParaRPr>
          </a:p>
        </p:txBody>
      </p:sp>
      <p:sp>
        <p:nvSpPr>
          <p:cNvPr id="15" name="Right Arrow 14"/>
          <p:cNvSpPr/>
          <p:nvPr/>
        </p:nvSpPr>
        <p:spPr bwMode="auto">
          <a:xfrm flipH="1">
            <a:off x="5181600" y="2514600"/>
            <a:ext cx="457200" cy="152400"/>
          </a:xfrm>
          <a:prstGeom prst="rightArrow">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16" name="TextBox 15"/>
          <p:cNvSpPr txBox="1"/>
          <p:nvPr/>
        </p:nvSpPr>
        <p:spPr>
          <a:xfrm>
            <a:off x="5695950" y="2404646"/>
            <a:ext cx="476250" cy="338554"/>
          </a:xfrm>
          <a:prstGeom prst="rect">
            <a:avLst/>
          </a:prstGeom>
          <a:noFill/>
        </p:spPr>
        <p:txBody>
          <a:bodyPr wrap="square" rtlCol="0">
            <a:spAutoFit/>
          </a:bodyPr>
          <a:lstStyle/>
          <a:p>
            <a:r>
              <a:rPr lang="en-US" sz="1600" dirty="0" smtClean="0">
                <a:solidFill>
                  <a:srgbClr val="FF0000"/>
                </a:solidFill>
              </a:rPr>
              <a:t>#3</a:t>
            </a:r>
            <a:endParaRPr lang="en-US" sz="1600" dirty="0">
              <a:solidFill>
                <a:srgbClr val="FF0000"/>
              </a:solidFill>
            </a:endParaRPr>
          </a:p>
        </p:txBody>
      </p:sp>
      <p:sp>
        <p:nvSpPr>
          <p:cNvPr id="17" name="Oval 16"/>
          <p:cNvSpPr/>
          <p:nvPr/>
        </p:nvSpPr>
        <p:spPr bwMode="auto">
          <a:xfrm>
            <a:off x="1447800" y="3048000"/>
            <a:ext cx="6858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18" name="Oval 17"/>
          <p:cNvSpPr/>
          <p:nvPr/>
        </p:nvSpPr>
        <p:spPr bwMode="auto">
          <a:xfrm>
            <a:off x="2362200" y="3048000"/>
            <a:ext cx="6858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19" name="Oval 18"/>
          <p:cNvSpPr/>
          <p:nvPr/>
        </p:nvSpPr>
        <p:spPr bwMode="auto">
          <a:xfrm>
            <a:off x="3352800" y="3048000"/>
            <a:ext cx="6858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20" name="TextBox 19"/>
          <p:cNvSpPr txBox="1"/>
          <p:nvPr/>
        </p:nvSpPr>
        <p:spPr>
          <a:xfrm>
            <a:off x="4114800" y="3048000"/>
            <a:ext cx="762000" cy="338554"/>
          </a:xfrm>
          <a:prstGeom prst="rect">
            <a:avLst/>
          </a:prstGeom>
          <a:noFill/>
        </p:spPr>
        <p:txBody>
          <a:bodyPr wrap="square" rtlCol="0">
            <a:spAutoFit/>
          </a:bodyPr>
          <a:lstStyle/>
          <a:p>
            <a:r>
              <a:rPr lang="en-US" sz="1600" dirty="0" smtClean="0">
                <a:solidFill>
                  <a:srgbClr val="FF0000"/>
                </a:solidFill>
              </a:rPr>
              <a:t>#3a-c</a:t>
            </a:r>
            <a:endParaRPr lang="en-US" sz="1600" dirty="0">
              <a:solidFill>
                <a:srgbClr val="FF0000"/>
              </a:solidFill>
            </a:endParaRPr>
          </a:p>
        </p:txBody>
      </p:sp>
      <p:sp>
        <p:nvSpPr>
          <p:cNvPr id="42" name="TextBox 41"/>
          <p:cNvSpPr txBox="1"/>
          <p:nvPr/>
        </p:nvSpPr>
        <p:spPr>
          <a:xfrm>
            <a:off x="6096000" y="2438400"/>
            <a:ext cx="2133600" cy="307777"/>
          </a:xfrm>
          <a:prstGeom prst="rect">
            <a:avLst/>
          </a:prstGeom>
          <a:noFill/>
        </p:spPr>
        <p:txBody>
          <a:bodyPr wrap="square" rtlCol="0">
            <a:spAutoFit/>
          </a:bodyPr>
          <a:lstStyle/>
          <a:p>
            <a:r>
              <a:rPr lang="en-US" sz="1400" dirty="0" smtClean="0">
                <a:solidFill>
                  <a:srgbClr val="FF0000"/>
                </a:solidFill>
              </a:rPr>
              <a:t>Initialize input tables</a:t>
            </a:r>
            <a:endParaRPr lang="en-US" sz="1400" dirty="0">
              <a:solidFill>
                <a:srgbClr val="FF0000"/>
              </a:solidFill>
            </a:endParaRPr>
          </a:p>
        </p:txBody>
      </p:sp>
      <p:sp>
        <p:nvSpPr>
          <p:cNvPr id="43" name="Oval Callout 42"/>
          <p:cNvSpPr/>
          <p:nvPr/>
        </p:nvSpPr>
        <p:spPr bwMode="auto">
          <a:xfrm>
            <a:off x="990600" y="2514600"/>
            <a:ext cx="1219200" cy="533400"/>
          </a:xfrm>
          <a:prstGeom prst="wedgeEllipse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pitchFamily="84" charset="-128"/>
              </a:rPr>
              <a:t>Track progress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dissolve">
                                      <p:cBhvr>
                                        <p:cTn id="19" dur="500"/>
                                        <p:tgtEl>
                                          <p:spTgt spid="1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dissolve">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animBg="1"/>
      <p:bldP spid="19" grpId="0" animBg="1"/>
      <p:bldP spid="20" grpId="0"/>
      <p:bldP spid="4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5"/>
          <p:cNvSpPr>
            <a:spLocks noGrp="1"/>
          </p:cNvSpPr>
          <p:nvPr>
            <p:ph type="sldNum" sz="quarter" idx="4294967295"/>
          </p:nvPr>
        </p:nvSpPr>
        <p:spPr>
          <a:xfrm>
            <a:off x="7788275" y="6561138"/>
            <a:ext cx="663575" cy="3175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defTabSz="457200"/>
            <a:fld id="{E1C367DF-98CE-4E44-BB3F-878FA70A290F}" type="slidenum">
              <a:rPr lang="en-US" sz="1200">
                <a:solidFill>
                  <a:prstClr val="black"/>
                </a:solidFill>
              </a:rPr>
              <a:pPr defTabSz="457200"/>
              <a:t>19</a:t>
            </a:fld>
            <a:endParaRPr lang="en-US" sz="1200" dirty="0">
              <a:solidFill>
                <a:prstClr val="black"/>
              </a:solidFill>
            </a:endParaRPr>
          </a:p>
        </p:txBody>
      </p:sp>
      <p:grpSp>
        <p:nvGrpSpPr>
          <p:cNvPr id="2" name="Group 11"/>
          <p:cNvGrpSpPr/>
          <p:nvPr/>
        </p:nvGrpSpPr>
        <p:grpSpPr>
          <a:xfrm>
            <a:off x="2664112" y="1627188"/>
            <a:ext cx="5923950" cy="4541838"/>
            <a:chOff x="1739899" y="1627188"/>
            <a:chExt cx="5923950" cy="4541838"/>
          </a:xfrm>
        </p:grpSpPr>
        <p:grpSp>
          <p:nvGrpSpPr>
            <p:cNvPr id="3" name="Group 7"/>
            <p:cNvGrpSpPr/>
            <p:nvPr/>
          </p:nvGrpSpPr>
          <p:grpSpPr>
            <a:xfrm>
              <a:off x="1739899" y="1627188"/>
              <a:ext cx="5923950" cy="4541838"/>
              <a:chOff x="1739899" y="1627188"/>
              <a:chExt cx="5923950" cy="4541838"/>
            </a:xfrm>
          </p:grpSpPr>
          <p:grpSp>
            <p:nvGrpSpPr>
              <p:cNvPr id="5" name="Group 2"/>
              <p:cNvGrpSpPr/>
              <p:nvPr/>
            </p:nvGrpSpPr>
            <p:grpSpPr>
              <a:xfrm>
                <a:off x="1739899" y="1627188"/>
                <a:ext cx="5923950" cy="4541838"/>
                <a:chOff x="1739899" y="1627188"/>
                <a:chExt cx="5923950" cy="4541838"/>
              </a:xfrm>
            </p:grpSpPr>
            <p:grpSp>
              <p:nvGrpSpPr>
                <p:cNvPr id="6" name="Group 14"/>
                <p:cNvGrpSpPr>
                  <a:grpSpLocks noChangeAspect="1"/>
                </p:cNvGrpSpPr>
                <p:nvPr/>
              </p:nvGrpSpPr>
              <p:grpSpPr bwMode="auto">
                <a:xfrm>
                  <a:off x="1739899" y="1627188"/>
                  <a:ext cx="5862638" cy="4541838"/>
                  <a:chOff x="6419" y="13996"/>
                  <a:chExt cx="4525" cy="3644"/>
                </a:xfrm>
              </p:grpSpPr>
              <p:sp>
                <p:nvSpPr>
                  <p:cNvPr id="13346" name="Rectangle 15"/>
                  <p:cNvSpPr>
                    <a:spLocks noChangeAspect="1" noChangeArrowheads="1"/>
                  </p:cNvSpPr>
                  <p:nvPr/>
                </p:nvSpPr>
                <p:spPr bwMode="auto">
                  <a:xfrm>
                    <a:off x="10726" y="13996"/>
                    <a:ext cx="218" cy="364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a:endParaRPr lang="en-US" dirty="0">
                      <a:solidFill>
                        <a:prstClr val="black"/>
                      </a:solidFill>
                    </a:endParaRPr>
                  </a:p>
                </p:txBody>
              </p:sp>
              <p:grpSp>
                <p:nvGrpSpPr>
                  <p:cNvPr id="7" name="Group 16"/>
                  <p:cNvGrpSpPr>
                    <a:grpSpLocks noChangeAspect="1"/>
                  </p:cNvGrpSpPr>
                  <p:nvPr/>
                </p:nvGrpSpPr>
                <p:grpSpPr bwMode="auto">
                  <a:xfrm>
                    <a:off x="6419" y="13996"/>
                    <a:ext cx="4453" cy="3642"/>
                    <a:chOff x="7183" y="13996"/>
                    <a:chExt cx="4453" cy="3642"/>
                  </a:xfrm>
                </p:grpSpPr>
                <p:pic>
                  <p:nvPicPr>
                    <p:cNvPr id="13348" name="Picture 17" descr="TWLF land use fi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83" y="13996"/>
                      <a:ext cx="4326" cy="3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49" name="Oval 18"/>
                    <p:cNvSpPr>
                      <a:spLocks noChangeAspect="1" noChangeArrowheads="1"/>
                    </p:cNvSpPr>
                    <p:nvPr/>
                  </p:nvSpPr>
                  <p:spPr bwMode="auto">
                    <a:xfrm>
                      <a:off x="11082" y="14756"/>
                      <a:ext cx="554" cy="278"/>
                    </a:xfrm>
                    <a:prstGeom prst="ellipse">
                      <a:avLst/>
                    </a:prstGeom>
                    <a:noFill/>
                    <a:ln w="38100">
                      <a:solidFill>
                        <a:schemeClr val="tx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57200"/>
                      <a:endParaRPr lang="en-US" dirty="0">
                        <a:solidFill>
                          <a:prstClr val="black"/>
                        </a:solidFill>
                      </a:endParaRPr>
                    </a:p>
                  </p:txBody>
                </p:sp>
                <p:sp>
                  <p:nvSpPr>
                    <p:cNvPr id="13350" name="Oval 19"/>
                    <p:cNvSpPr>
                      <a:spLocks noChangeAspect="1" noChangeArrowheads="1"/>
                    </p:cNvSpPr>
                    <p:nvPr/>
                  </p:nvSpPr>
                  <p:spPr bwMode="auto">
                    <a:xfrm>
                      <a:off x="8760" y="16177"/>
                      <a:ext cx="554" cy="278"/>
                    </a:xfrm>
                    <a:prstGeom prst="ellipse">
                      <a:avLst/>
                    </a:prstGeom>
                    <a:noFill/>
                    <a:ln w="38100">
                      <a:solidFill>
                        <a:schemeClr val="tx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57200"/>
                      <a:endParaRPr lang="en-US" dirty="0">
                        <a:solidFill>
                          <a:prstClr val="black"/>
                        </a:solidFill>
                      </a:endParaRPr>
                    </a:p>
                  </p:txBody>
                </p:sp>
              </p:grpSp>
            </p:grpSp>
            <p:sp>
              <p:nvSpPr>
                <p:cNvPr id="35" name="Oval 22"/>
                <p:cNvSpPr>
                  <a:spLocks noChangeArrowheads="1"/>
                </p:cNvSpPr>
                <p:nvPr/>
              </p:nvSpPr>
              <p:spPr bwMode="auto">
                <a:xfrm rot="516454">
                  <a:off x="6784164" y="2555460"/>
                  <a:ext cx="879685" cy="484899"/>
                </a:xfrm>
                <a:custGeom>
                  <a:avLst/>
                  <a:gdLst>
                    <a:gd name="connsiteX0" fmla="*/ 0 w 762000"/>
                    <a:gd name="connsiteY0" fmla="*/ 190500 h 381000"/>
                    <a:gd name="connsiteX1" fmla="*/ 381000 w 762000"/>
                    <a:gd name="connsiteY1" fmla="*/ 0 h 381000"/>
                    <a:gd name="connsiteX2" fmla="*/ 762000 w 762000"/>
                    <a:gd name="connsiteY2" fmla="*/ 190500 h 381000"/>
                    <a:gd name="connsiteX3" fmla="*/ 381000 w 762000"/>
                    <a:gd name="connsiteY3" fmla="*/ 381000 h 381000"/>
                    <a:gd name="connsiteX4" fmla="*/ 0 w 762000"/>
                    <a:gd name="connsiteY4" fmla="*/ 190500 h 381000"/>
                    <a:gd name="connsiteX0" fmla="*/ 0 w 793173"/>
                    <a:gd name="connsiteY0" fmla="*/ 190525 h 381053"/>
                    <a:gd name="connsiteX1" fmla="*/ 381000 w 793173"/>
                    <a:gd name="connsiteY1" fmla="*/ 25 h 381053"/>
                    <a:gd name="connsiteX2" fmla="*/ 793173 w 793173"/>
                    <a:gd name="connsiteY2" fmla="*/ 200916 h 381053"/>
                    <a:gd name="connsiteX3" fmla="*/ 381000 w 793173"/>
                    <a:gd name="connsiteY3" fmla="*/ 381025 h 381053"/>
                    <a:gd name="connsiteX4" fmla="*/ 0 w 793173"/>
                    <a:gd name="connsiteY4" fmla="*/ 190525 h 381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173" h="381053">
                      <a:moveTo>
                        <a:pt x="0" y="190525"/>
                      </a:moveTo>
                      <a:cubicBezTo>
                        <a:pt x="0" y="85315"/>
                        <a:pt x="248805" y="-1707"/>
                        <a:pt x="381000" y="25"/>
                      </a:cubicBezTo>
                      <a:cubicBezTo>
                        <a:pt x="513195" y="1757"/>
                        <a:pt x="793173" y="95706"/>
                        <a:pt x="793173" y="200916"/>
                      </a:cubicBezTo>
                      <a:cubicBezTo>
                        <a:pt x="793173" y="306126"/>
                        <a:pt x="513195" y="382757"/>
                        <a:pt x="381000" y="381025"/>
                      </a:cubicBezTo>
                      <a:cubicBezTo>
                        <a:pt x="248805" y="379293"/>
                        <a:pt x="0" y="295735"/>
                        <a:pt x="0" y="190525"/>
                      </a:cubicBezTo>
                      <a:close/>
                    </a:path>
                  </a:pathLst>
                </a:custGeom>
                <a:solidFill>
                  <a:schemeClr val="bg1"/>
                </a:solidFill>
                <a:ln w="28575">
                  <a:solidFill>
                    <a:schemeClr val="bg1"/>
                  </a:solidFill>
                  <a:prstDash val="solid"/>
                  <a:round/>
                  <a:headEnd/>
                  <a:tailEnd/>
                </a:ln>
              </p:spPr>
              <p:txBody>
                <a:bodyPr wrap="none" anchor="ctr"/>
                <a:lstStyle/>
                <a:p>
                  <a:pPr algn="ctr" defTabSz="457200"/>
                  <a:r>
                    <a:rPr lang="en-US" sz="1200" dirty="0">
                      <a:solidFill>
                        <a:prstClr val="white"/>
                      </a:solidFill>
                      <a:latin typeface="Times" charset="0"/>
                    </a:rPr>
                    <a:t>Runoff</a:t>
                  </a:r>
                </a:p>
              </p:txBody>
            </p:sp>
          </p:grpSp>
          <p:sp>
            <p:nvSpPr>
              <p:cNvPr id="4" name="Rectangle 3"/>
              <p:cNvSpPr/>
              <p:nvPr/>
            </p:nvSpPr>
            <p:spPr>
              <a:xfrm>
                <a:off x="6752831" y="2667000"/>
                <a:ext cx="105169" cy="1767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Rectangle 10"/>
            <p:cNvSpPr/>
            <p:nvPr/>
          </p:nvSpPr>
          <p:spPr>
            <a:xfrm rot="19760560">
              <a:off x="4388604" y="2397965"/>
              <a:ext cx="268287" cy="1161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98709" name="Picture 21" descr="Grass"/>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483314">
            <a:off x="5724814" y="4025825"/>
            <a:ext cx="4365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8724" name="Picture 36" descr="Grass"/>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549897">
            <a:off x="6207893" y="3059857"/>
            <a:ext cx="4365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8725" name="Picture 37" descr="Grass"/>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286849">
            <a:off x="4450970" y="1990669"/>
            <a:ext cx="375536" cy="199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43"/>
          <p:cNvGrpSpPr>
            <a:grpSpLocks/>
          </p:cNvGrpSpPr>
          <p:nvPr/>
        </p:nvGrpSpPr>
        <p:grpSpPr bwMode="auto">
          <a:xfrm>
            <a:off x="5463077" y="4191000"/>
            <a:ext cx="223838" cy="193675"/>
            <a:chOff x="3632" y="2677"/>
            <a:chExt cx="141" cy="122"/>
          </a:xfrm>
        </p:grpSpPr>
        <p:sp>
          <p:nvSpPr>
            <p:cNvPr id="13342" name="AutoShape 44"/>
            <p:cNvSpPr>
              <a:spLocks noChangeArrowheads="1"/>
            </p:cNvSpPr>
            <p:nvPr/>
          </p:nvSpPr>
          <p:spPr bwMode="auto">
            <a:xfrm>
              <a:off x="3632" y="2677"/>
              <a:ext cx="141" cy="121"/>
            </a:xfrm>
            <a:prstGeom prst="can">
              <a:avLst>
                <a:gd name="adj" fmla="val 25000"/>
              </a:avLst>
            </a:prstGeom>
            <a:solidFill>
              <a:srgbClr val="CC6600"/>
            </a:solidFill>
            <a:ln w="9525">
              <a:solidFill>
                <a:srgbClr val="000000"/>
              </a:solidFill>
              <a:round/>
              <a:headEnd/>
              <a:tailEnd/>
            </a:ln>
          </p:spPr>
          <p:txBody>
            <a:bodyPr wrap="none" anchor="ctr"/>
            <a:lstStyle/>
            <a:p>
              <a:pPr defTabSz="457200"/>
              <a:endParaRPr lang="en-US" dirty="0">
                <a:solidFill>
                  <a:prstClr val="black"/>
                </a:solidFill>
              </a:endParaRPr>
            </a:p>
          </p:txBody>
        </p:sp>
        <p:sp>
          <p:nvSpPr>
            <p:cNvPr id="13343" name="Freeform 45"/>
            <p:cNvSpPr>
              <a:spLocks/>
            </p:cNvSpPr>
            <p:nvPr/>
          </p:nvSpPr>
          <p:spPr bwMode="auto">
            <a:xfrm>
              <a:off x="3632" y="2748"/>
              <a:ext cx="140" cy="51"/>
            </a:xfrm>
            <a:custGeom>
              <a:avLst/>
              <a:gdLst>
                <a:gd name="T0" fmla="*/ 3 w 140"/>
                <a:gd name="T1" fmla="*/ 38 h 51"/>
                <a:gd name="T2" fmla="*/ 19 w 140"/>
                <a:gd name="T3" fmla="*/ 45 h 51"/>
                <a:gd name="T4" fmla="*/ 34 w 140"/>
                <a:gd name="T5" fmla="*/ 48 h 51"/>
                <a:gd name="T6" fmla="*/ 58 w 140"/>
                <a:gd name="T7" fmla="*/ 48 h 51"/>
                <a:gd name="T8" fmla="*/ 86 w 140"/>
                <a:gd name="T9" fmla="*/ 50 h 51"/>
                <a:gd name="T10" fmla="*/ 102 w 140"/>
                <a:gd name="T11" fmla="*/ 50 h 51"/>
                <a:gd name="T12" fmla="*/ 114 w 140"/>
                <a:gd name="T13" fmla="*/ 46 h 51"/>
                <a:gd name="T14" fmla="*/ 128 w 140"/>
                <a:gd name="T15" fmla="*/ 43 h 51"/>
                <a:gd name="T16" fmla="*/ 138 w 140"/>
                <a:gd name="T17" fmla="*/ 38 h 51"/>
                <a:gd name="T18" fmla="*/ 136 w 140"/>
                <a:gd name="T19" fmla="*/ 8 h 51"/>
                <a:gd name="T20" fmla="*/ 115 w 140"/>
                <a:gd name="T21" fmla="*/ 8 h 51"/>
                <a:gd name="T22" fmla="*/ 101 w 140"/>
                <a:gd name="T23" fmla="*/ 10 h 51"/>
                <a:gd name="T24" fmla="*/ 83 w 140"/>
                <a:gd name="T25" fmla="*/ 11 h 51"/>
                <a:gd name="T26" fmla="*/ 62 w 140"/>
                <a:gd name="T27" fmla="*/ 11 h 51"/>
                <a:gd name="T28" fmla="*/ 37 w 140"/>
                <a:gd name="T29" fmla="*/ 10 h 51"/>
                <a:gd name="T30" fmla="*/ 14 w 140"/>
                <a:gd name="T31" fmla="*/ 5 h 51"/>
                <a:gd name="T32" fmla="*/ 2 w 140"/>
                <a:gd name="T33" fmla="*/ 5 h 51"/>
                <a:gd name="T34" fmla="*/ 3 w 140"/>
                <a:gd name="T35" fmla="*/ 38 h 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0"/>
                <a:gd name="T55" fmla="*/ 0 h 51"/>
                <a:gd name="T56" fmla="*/ 140 w 140"/>
                <a:gd name="T57" fmla="*/ 51 h 5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0" h="51">
                  <a:moveTo>
                    <a:pt x="3" y="38"/>
                  </a:moveTo>
                  <a:cubicBezTo>
                    <a:pt x="6" y="45"/>
                    <a:pt x="14" y="43"/>
                    <a:pt x="19" y="45"/>
                  </a:cubicBezTo>
                  <a:cubicBezTo>
                    <a:pt x="24" y="47"/>
                    <a:pt x="28" y="48"/>
                    <a:pt x="34" y="48"/>
                  </a:cubicBezTo>
                  <a:cubicBezTo>
                    <a:pt x="40" y="48"/>
                    <a:pt x="49" y="48"/>
                    <a:pt x="58" y="48"/>
                  </a:cubicBezTo>
                  <a:cubicBezTo>
                    <a:pt x="67" y="48"/>
                    <a:pt x="79" y="50"/>
                    <a:pt x="86" y="50"/>
                  </a:cubicBezTo>
                  <a:cubicBezTo>
                    <a:pt x="93" y="50"/>
                    <a:pt x="97" y="51"/>
                    <a:pt x="102" y="50"/>
                  </a:cubicBezTo>
                  <a:cubicBezTo>
                    <a:pt x="107" y="49"/>
                    <a:pt x="110" y="47"/>
                    <a:pt x="114" y="46"/>
                  </a:cubicBezTo>
                  <a:cubicBezTo>
                    <a:pt x="118" y="45"/>
                    <a:pt x="124" y="44"/>
                    <a:pt x="128" y="43"/>
                  </a:cubicBezTo>
                  <a:cubicBezTo>
                    <a:pt x="132" y="42"/>
                    <a:pt x="137" y="44"/>
                    <a:pt x="138" y="38"/>
                  </a:cubicBezTo>
                  <a:cubicBezTo>
                    <a:pt x="139" y="32"/>
                    <a:pt x="140" y="13"/>
                    <a:pt x="136" y="8"/>
                  </a:cubicBezTo>
                  <a:cubicBezTo>
                    <a:pt x="132" y="3"/>
                    <a:pt x="121" y="8"/>
                    <a:pt x="115" y="8"/>
                  </a:cubicBezTo>
                  <a:cubicBezTo>
                    <a:pt x="109" y="8"/>
                    <a:pt x="106" y="10"/>
                    <a:pt x="101" y="10"/>
                  </a:cubicBezTo>
                  <a:cubicBezTo>
                    <a:pt x="96" y="10"/>
                    <a:pt x="89" y="11"/>
                    <a:pt x="83" y="11"/>
                  </a:cubicBezTo>
                  <a:cubicBezTo>
                    <a:pt x="77" y="11"/>
                    <a:pt x="70" y="11"/>
                    <a:pt x="62" y="11"/>
                  </a:cubicBezTo>
                  <a:cubicBezTo>
                    <a:pt x="54" y="11"/>
                    <a:pt x="45" y="11"/>
                    <a:pt x="37" y="10"/>
                  </a:cubicBezTo>
                  <a:cubicBezTo>
                    <a:pt x="29" y="9"/>
                    <a:pt x="20" y="6"/>
                    <a:pt x="14" y="5"/>
                  </a:cubicBezTo>
                  <a:cubicBezTo>
                    <a:pt x="8" y="4"/>
                    <a:pt x="4" y="0"/>
                    <a:pt x="2" y="5"/>
                  </a:cubicBezTo>
                  <a:cubicBezTo>
                    <a:pt x="0" y="10"/>
                    <a:pt x="0" y="31"/>
                    <a:pt x="3" y="38"/>
                  </a:cubicBezTo>
                  <a:close/>
                </a:path>
              </a:pathLst>
            </a:custGeom>
            <a:solidFill>
              <a:srgbClr val="3366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a:endParaRPr lang="en-US" dirty="0">
                <a:solidFill>
                  <a:prstClr val="black"/>
                </a:solidFill>
              </a:endParaRPr>
            </a:p>
          </p:txBody>
        </p:sp>
      </p:grpSp>
      <p:grpSp>
        <p:nvGrpSpPr>
          <p:cNvPr id="9" name="Group 49"/>
          <p:cNvGrpSpPr>
            <a:grpSpLocks/>
          </p:cNvGrpSpPr>
          <p:nvPr/>
        </p:nvGrpSpPr>
        <p:grpSpPr bwMode="auto">
          <a:xfrm>
            <a:off x="4048413" y="2362200"/>
            <a:ext cx="223838" cy="193675"/>
            <a:chOff x="3632" y="2677"/>
            <a:chExt cx="141" cy="122"/>
          </a:xfrm>
        </p:grpSpPr>
        <p:sp>
          <p:nvSpPr>
            <p:cNvPr id="13340" name="AutoShape 50"/>
            <p:cNvSpPr>
              <a:spLocks noChangeArrowheads="1"/>
            </p:cNvSpPr>
            <p:nvPr/>
          </p:nvSpPr>
          <p:spPr bwMode="auto">
            <a:xfrm>
              <a:off x="3632" y="2677"/>
              <a:ext cx="141" cy="121"/>
            </a:xfrm>
            <a:prstGeom prst="can">
              <a:avLst>
                <a:gd name="adj" fmla="val 25000"/>
              </a:avLst>
            </a:prstGeom>
            <a:solidFill>
              <a:srgbClr val="CC6600"/>
            </a:solidFill>
            <a:ln w="9525">
              <a:solidFill>
                <a:srgbClr val="000000"/>
              </a:solidFill>
              <a:round/>
              <a:headEnd/>
              <a:tailEnd/>
            </a:ln>
          </p:spPr>
          <p:txBody>
            <a:bodyPr wrap="none" anchor="ctr"/>
            <a:lstStyle/>
            <a:p>
              <a:pPr defTabSz="457200"/>
              <a:endParaRPr lang="en-US" dirty="0">
                <a:solidFill>
                  <a:prstClr val="black"/>
                </a:solidFill>
              </a:endParaRPr>
            </a:p>
          </p:txBody>
        </p:sp>
        <p:sp>
          <p:nvSpPr>
            <p:cNvPr id="13341" name="Freeform 51"/>
            <p:cNvSpPr>
              <a:spLocks/>
            </p:cNvSpPr>
            <p:nvPr/>
          </p:nvSpPr>
          <p:spPr bwMode="auto">
            <a:xfrm>
              <a:off x="3632" y="2748"/>
              <a:ext cx="140" cy="51"/>
            </a:xfrm>
            <a:custGeom>
              <a:avLst/>
              <a:gdLst>
                <a:gd name="T0" fmla="*/ 3 w 140"/>
                <a:gd name="T1" fmla="*/ 38 h 51"/>
                <a:gd name="T2" fmla="*/ 19 w 140"/>
                <a:gd name="T3" fmla="*/ 45 h 51"/>
                <a:gd name="T4" fmla="*/ 34 w 140"/>
                <a:gd name="T5" fmla="*/ 48 h 51"/>
                <a:gd name="T6" fmla="*/ 58 w 140"/>
                <a:gd name="T7" fmla="*/ 48 h 51"/>
                <a:gd name="T8" fmla="*/ 86 w 140"/>
                <a:gd name="T9" fmla="*/ 50 h 51"/>
                <a:gd name="T10" fmla="*/ 102 w 140"/>
                <a:gd name="T11" fmla="*/ 50 h 51"/>
                <a:gd name="T12" fmla="*/ 114 w 140"/>
                <a:gd name="T13" fmla="*/ 46 h 51"/>
                <a:gd name="T14" fmla="*/ 128 w 140"/>
                <a:gd name="T15" fmla="*/ 43 h 51"/>
                <a:gd name="T16" fmla="*/ 138 w 140"/>
                <a:gd name="T17" fmla="*/ 38 h 51"/>
                <a:gd name="T18" fmla="*/ 136 w 140"/>
                <a:gd name="T19" fmla="*/ 8 h 51"/>
                <a:gd name="T20" fmla="*/ 115 w 140"/>
                <a:gd name="T21" fmla="*/ 8 h 51"/>
                <a:gd name="T22" fmla="*/ 101 w 140"/>
                <a:gd name="T23" fmla="*/ 10 h 51"/>
                <a:gd name="T24" fmla="*/ 83 w 140"/>
                <a:gd name="T25" fmla="*/ 11 h 51"/>
                <a:gd name="T26" fmla="*/ 62 w 140"/>
                <a:gd name="T27" fmla="*/ 11 h 51"/>
                <a:gd name="T28" fmla="*/ 37 w 140"/>
                <a:gd name="T29" fmla="*/ 10 h 51"/>
                <a:gd name="T30" fmla="*/ 14 w 140"/>
                <a:gd name="T31" fmla="*/ 5 h 51"/>
                <a:gd name="T32" fmla="*/ 2 w 140"/>
                <a:gd name="T33" fmla="*/ 5 h 51"/>
                <a:gd name="T34" fmla="*/ 3 w 140"/>
                <a:gd name="T35" fmla="*/ 38 h 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0"/>
                <a:gd name="T55" fmla="*/ 0 h 51"/>
                <a:gd name="T56" fmla="*/ 140 w 140"/>
                <a:gd name="T57" fmla="*/ 51 h 5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0" h="51">
                  <a:moveTo>
                    <a:pt x="3" y="38"/>
                  </a:moveTo>
                  <a:cubicBezTo>
                    <a:pt x="6" y="45"/>
                    <a:pt x="14" y="43"/>
                    <a:pt x="19" y="45"/>
                  </a:cubicBezTo>
                  <a:cubicBezTo>
                    <a:pt x="24" y="47"/>
                    <a:pt x="28" y="48"/>
                    <a:pt x="34" y="48"/>
                  </a:cubicBezTo>
                  <a:cubicBezTo>
                    <a:pt x="40" y="48"/>
                    <a:pt x="49" y="48"/>
                    <a:pt x="58" y="48"/>
                  </a:cubicBezTo>
                  <a:cubicBezTo>
                    <a:pt x="67" y="48"/>
                    <a:pt x="79" y="50"/>
                    <a:pt x="86" y="50"/>
                  </a:cubicBezTo>
                  <a:cubicBezTo>
                    <a:pt x="93" y="50"/>
                    <a:pt x="97" y="51"/>
                    <a:pt x="102" y="50"/>
                  </a:cubicBezTo>
                  <a:cubicBezTo>
                    <a:pt x="107" y="49"/>
                    <a:pt x="110" y="47"/>
                    <a:pt x="114" y="46"/>
                  </a:cubicBezTo>
                  <a:cubicBezTo>
                    <a:pt x="118" y="45"/>
                    <a:pt x="124" y="44"/>
                    <a:pt x="128" y="43"/>
                  </a:cubicBezTo>
                  <a:cubicBezTo>
                    <a:pt x="132" y="42"/>
                    <a:pt x="137" y="44"/>
                    <a:pt x="138" y="38"/>
                  </a:cubicBezTo>
                  <a:cubicBezTo>
                    <a:pt x="139" y="32"/>
                    <a:pt x="140" y="13"/>
                    <a:pt x="136" y="8"/>
                  </a:cubicBezTo>
                  <a:cubicBezTo>
                    <a:pt x="132" y="3"/>
                    <a:pt x="121" y="8"/>
                    <a:pt x="115" y="8"/>
                  </a:cubicBezTo>
                  <a:cubicBezTo>
                    <a:pt x="109" y="8"/>
                    <a:pt x="106" y="10"/>
                    <a:pt x="101" y="10"/>
                  </a:cubicBezTo>
                  <a:cubicBezTo>
                    <a:pt x="96" y="10"/>
                    <a:pt x="89" y="11"/>
                    <a:pt x="83" y="11"/>
                  </a:cubicBezTo>
                  <a:cubicBezTo>
                    <a:pt x="77" y="11"/>
                    <a:pt x="70" y="11"/>
                    <a:pt x="62" y="11"/>
                  </a:cubicBezTo>
                  <a:cubicBezTo>
                    <a:pt x="54" y="11"/>
                    <a:pt x="45" y="11"/>
                    <a:pt x="37" y="10"/>
                  </a:cubicBezTo>
                  <a:cubicBezTo>
                    <a:pt x="29" y="9"/>
                    <a:pt x="20" y="6"/>
                    <a:pt x="14" y="5"/>
                  </a:cubicBezTo>
                  <a:cubicBezTo>
                    <a:pt x="8" y="4"/>
                    <a:pt x="4" y="0"/>
                    <a:pt x="2" y="5"/>
                  </a:cubicBezTo>
                  <a:cubicBezTo>
                    <a:pt x="0" y="10"/>
                    <a:pt x="0" y="31"/>
                    <a:pt x="3" y="38"/>
                  </a:cubicBezTo>
                  <a:close/>
                </a:path>
              </a:pathLst>
            </a:custGeom>
            <a:solidFill>
              <a:srgbClr val="3366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a:endParaRPr lang="en-US" dirty="0">
                <a:solidFill>
                  <a:prstClr val="black"/>
                </a:solidFill>
              </a:endParaRPr>
            </a:p>
          </p:txBody>
        </p:sp>
      </p:grpSp>
      <p:grpSp>
        <p:nvGrpSpPr>
          <p:cNvPr id="12" name="Group 15"/>
          <p:cNvGrpSpPr/>
          <p:nvPr/>
        </p:nvGrpSpPr>
        <p:grpSpPr>
          <a:xfrm>
            <a:off x="3595317" y="1645645"/>
            <a:ext cx="4918733" cy="4635371"/>
            <a:chOff x="3595317" y="1645645"/>
            <a:chExt cx="4918733" cy="4635371"/>
          </a:xfrm>
        </p:grpSpPr>
        <p:sp>
          <p:nvSpPr>
            <p:cNvPr id="498728" name="Rectangle 40"/>
            <p:cNvSpPr>
              <a:spLocks noChangeArrowheads="1"/>
            </p:cNvSpPr>
            <p:nvPr/>
          </p:nvSpPr>
          <p:spPr bwMode="auto">
            <a:xfrm rot="245414">
              <a:off x="4402426" y="2692400"/>
              <a:ext cx="509587" cy="1333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a:endParaRPr lang="en-US" dirty="0">
                <a:solidFill>
                  <a:prstClr val="black"/>
                </a:solidFill>
              </a:endParaRPr>
            </a:p>
          </p:txBody>
        </p:sp>
        <p:sp>
          <p:nvSpPr>
            <p:cNvPr id="498729" name="Rectangle 41"/>
            <p:cNvSpPr>
              <a:spLocks noChangeArrowheads="1"/>
            </p:cNvSpPr>
            <p:nvPr/>
          </p:nvSpPr>
          <p:spPr bwMode="auto">
            <a:xfrm rot="245414">
              <a:off x="6036696" y="3273173"/>
              <a:ext cx="509588" cy="1333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a:endParaRPr lang="en-US" dirty="0">
                <a:solidFill>
                  <a:prstClr val="black"/>
                </a:solidFill>
              </a:endParaRPr>
            </a:p>
          </p:txBody>
        </p:sp>
        <p:sp>
          <p:nvSpPr>
            <p:cNvPr id="498730" name="Rectangle 42"/>
            <p:cNvSpPr>
              <a:spLocks noChangeArrowheads="1"/>
            </p:cNvSpPr>
            <p:nvPr/>
          </p:nvSpPr>
          <p:spPr bwMode="auto">
            <a:xfrm rot="245414">
              <a:off x="4206878" y="5104615"/>
              <a:ext cx="834655" cy="19987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a:endParaRPr lang="en-US" dirty="0">
                <a:solidFill>
                  <a:prstClr val="black"/>
                </a:solidFill>
              </a:endParaRPr>
            </a:p>
          </p:txBody>
        </p:sp>
        <p:sp>
          <p:nvSpPr>
            <p:cNvPr id="498735" name="Rectangle 47"/>
            <p:cNvSpPr>
              <a:spLocks noChangeArrowheads="1"/>
            </p:cNvSpPr>
            <p:nvPr/>
          </p:nvSpPr>
          <p:spPr bwMode="auto">
            <a:xfrm rot="305075">
              <a:off x="3595317" y="3540312"/>
              <a:ext cx="509587" cy="1333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a:endParaRPr lang="en-US" dirty="0">
                <a:solidFill>
                  <a:prstClr val="black"/>
                </a:solidFill>
              </a:endParaRPr>
            </a:p>
          </p:txBody>
        </p:sp>
        <p:sp>
          <p:nvSpPr>
            <p:cNvPr id="498714" name="Text Box 26"/>
            <p:cNvSpPr txBox="1">
              <a:spLocks noChangeArrowheads="1"/>
            </p:cNvSpPr>
            <p:nvPr/>
          </p:nvSpPr>
          <p:spPr bwMode="auto">
            <a:xfrm>
              <a:off x="6375832" y="6036541"/>
              <a:ext cx="21209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defTabSz="457200"/>
              <a:r>
                <a:rPr lang="en-US" sz="1000" i="1" dirty="0">
                  <a:solidFill>
                    <a:prstClr val="black"/>
                  </a:solidFill>
                  <a:latin typeface="Times" charset="0"/>
                </a:rPr>
                <a:t>Adapted from Limbrunner et al., 2005</a:t>
              </a:r>
            </a:p>
          </p:txBody>
        </p:sp>
        <p:sp>
          <p:nvSpPr>
            <p:cNvPr id="10" name="Oval 9"/>
            <p:cNvSpPr/>
            <p:nvPr/>
          </p:nvSpPr>
          <p:spPr>
            <a:xfrm>
              <a:off x="4685387" y="4327508"/>
              <a:ext cx="761574" cy="380990"/>
            </a:xfrm>
            <a:prstGeom prst="ellipse">
              <a:avLst/>
            </a:prstGeom>
            <a:solidFill>
              <a:srgbClr val="009900"/>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b="1" dirty="0">
                  <a:solidFill>
                    <a:schemeClr val="bg1"/>
                  </a:solidFill>
                  <a:latin typeface="Times New Roman" panose="02020603050405020304" pitchFamily="18" charset="0"/>
                  <a:cs typeface="Times New Roman" panose="02020603050405020304" pitchFamily="18" charset="0"/>
                </a:rPr>
                <a:t>Recharge</a:t>
              </a:r>
            </a:p>
          </p:txBody>
        </p:sp>
        <p:sp>
          <p:nvSpPr>
            <p:cNvPr id="42" name="Oval 41"/>
            <p:cNvSpPr/>
            <p:nvPr/>
          </p:nvSpPr>
          <p:spPr>
            <a:xfrm>
              <a:off x="6750794" y="3810010"/>
              <a:ext cx="761574" cy="380990"/>
            </a:xfrm>
            <a:prstGeom prst="ellipse">
              <a:avLst/>
            </a:prstGeom>
            <a:solidFill>
              <a:srgbClr val="009900"/>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b="1" dirty="0">
                  <a:solidFill>
                    <a:schemeClr val="bg1"/>
                  </a:solidFill>
                  <a:latin typeface="Times New Roman" panose="02020603050405020304" pitchFamily="18" charset="0"/>
                  <a:cs typeface="Times New Roman" panose="02020603050405020304" pitchFamily="18" charset="0"/>
                </a:rPr>
                <a:t>Recharge</a:t>
              </a:r>
            </a:p>
          </p:txBody>
        </p:sp>
        <p:sp>
          <p:nvSpPr>
            <p:cNvPr id="43" name="Oval 42"/>
            <p:cNvSpPr/>
            <p:nvPr/>
          </p:nvSpPr>
          <p:spPr>
            <a:xfrm>
              <a:off x="4704943" y="3103458"/>
              <a:ext cx="761574" cy="380990"/>
            </a:xfrm>
            <a:prstGeom prst="ellipse">
              <a:avLst/>
            </a:prstGeom>
            <a:solidFill>
              <a:srgbClr val="0099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b="1" dirty="0" smtClean="0">
                  <a:solidFill>
                    <a:schemeClr val="bg1"/>
                  </a:solidFill>
                  <a:latin typeface="Times New Roman" panose="02020603050405020304" pitchFamily="18" charset="0"/>
                  <a:cs typeface="Times New Roman" panose="02020603050405020304" pitchFamily="18" charset="0"/>
                </a:rPr>
                <a:t>Recharge</a:t>
              </a:r>
              <a:endParaRPr lang="en-US" sz="900" b="1" dirty="0">
                <a:solidFill>
                  <a:schemeClr val="bg1"/>
                </a:solidFill>
                <a:latin typeface="Times New Roman" panose="02020603050405020304" pitchFamily="18" charset="0"/>
                <a:cs typeface="Times New Roman" panose="02020603050405020304" pitchFamily="18" charset="0"/>
              </a:endParaRPr>
            </a:p>
          </p:txBody>
        </p:sp>
        <p:sp>
          <p:nvSpPr>
            <p:cNvPr id="46" name="Oval 45"/>
            <p:cNvSpPr/>
            <p:nvPr/>
          </p:nvSpPr>
          <p:spPr>
            <a:xfrm>
              <a:off x="7752476" y="2590810"/>
              <a:ext cx="761574" cy="380990"/>
            </a:xfrm>
            <a:prstGeom prst="ellipse">
              <a:avLst/>
            </a:prstGeom>
            <a:solidFill>
              <a:srgbClr val="00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smtClean="0">
                  <a:solidFill>
                    <a:schemeClr val="bg1"/>
                  </a:solidFill>
                  <a:latin typeface="Times New Roman" panose="02020603050405020304" pitchFamily="18" charset="0"/>
                  <a:cs typeface="Times New Roman" panose="02020603050405020304" pitchFamily="18" charset="0"/>
                </a:rPr>
                <a:t>Runoff</a:t>
              </a:r>
              <a:endParaRPr lang="en-US" sz="700" b="1" dirty="0">
                <a:solidFill>
                  <a:schemeClr val="bg1"/>
                </a:solidFill>
                <a:latin typeface="Times New Roman" panose="02020603050405020304" pitchFamily="18" charset="0"/>
                <a:cs typeface="Times New Roman" panose="02020603050405020304" pitchFamily="18" charset="0"/>
              </a:endParaRPr>
            </a:p>
          </p:txBody>
        </p:sp>
        <p:sp>
          <p:nvSpPr>
            <p:cNvPr id="47" name="Oval 46"/>
            <p:cNvSpPr/>
            <p:nvPr/>
          </p:nvSpPr>
          <p:spPr>
            <a:xfrm>
              <a:off x="6864670" y="2912963"/>
              <a:ext cx="761574" cy="380990"/>
            </a:xfrm>
            <a:prstGeom prst="ellipse">
              <a:avLst/>
            </a:prstGeom>
            <a:solidFill>
              <a:srgbClr val="009900"/>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b="1" dirty="0">
                  <a:solidFill>
                    <a:schemeClr val="bg1"/>
                  </a:solidFill>
                  <a:latin typeface="Times New Roman" panose="02020603050405020304" pitchFamily="18" charset="0"/>
                  <a:cs typeface="Times New Roman" panose="02020603050405020304" pitchFamily="18" charset="0"/>
                </a:rPr>
                <a:t>Recharge</a:t>
              </a:r>
            </a:p>
          </p:txBody>
        </p:sp>
        <p:sp>
          <p:nvSpPr>
            <p:cNvPr id="48" name="Oval 47"/>
            <p:cNvSpPr/>
            <p:nvPr/>
          </p:nvSpPr>
          <p:spPr>
            <a:xfrm>
              <a:off x="5114305" y="2024802"/>
              <a:ext cx="761574" cy="380990"/>
            </a:xfrm>
            <a:prstGeom prst="ellipse">
              <a:avLst/>
            </a:prstGeom>
            <a:solidFill>
              <a:srgbClr val="00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smtClean="0">
                  <a:solidFill>
                    <a:schemeClr val="bg1"/>
                  </a:solidFill>
                  <a:latin typeface="Times New Roman" panose="02020603050405020304" pitchFamily="18" charset="0"/>
                  <a:cs typeface="Times New Roman" panose="02020603050405020304" pitchFamily="18" charset="0"/>
                </a:rPr>
                <a:t>Runoff</a:t>
              </a:r>
              <a:endParaRPr lang="en-US" sz="900" b="1" dirty="0">
                <a:solidFill>
                  <a:schemeClr val="bg1"/>
                </a:solidFill>
                <a:latin typeface="Times New Roman" panose="02020603050405020304" pitchFamily="18" charset="0"/>
                <a:cs typeface="Times New Roman" panose="02020603050405020304" pitchFamily="18" charset="0"/>
              </a:endParaRPr>
            </a:p>
          </p:txBody>
        </p:sp>
        <p:sp>
          <p:nvSpPr>
            <p:cNvPr id="49" name="Oval 48"/>
            <p:cNvSpPr/>
            <p:nvPr/>
          </p:nvSpPr>
          <p:spPr>
            <a:xfrm>
              <a:off x="4200813" y="2726270"/>
              <a:ext cx="649654" cy="300299"/>
            </a:xfrm>
            <a:prstGeom prst="ellipse">
              <a:avLst/>
            </a:prstGeom>
            <a:solidFill>
              <a:srgbClr val="00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b="1" dirty="0" smtClean="0">
                  <a:solidFill>
                    <a:schemeClr val="bg1"/>
                  </a:solidFill>
                  <a:latin typeface="Times New Roman" panose="02020603050405020304" pitchFamily="18" charset="0"/>
                  <a:cs typeface="Times New Roman" panose="02020603050405020304" pitchFamily="18" charset="0"/>
                </a:rPr>
                <a:t>Runoff</a:t>
              </a:r>
              <a:endParaRPr lang="en-US" sz="900" b="1" dirty="0">
                <a:solidFill>
                  <a:schemeClr val="bg1"/>
                </a:solidFill>
                <a:latin typeface="Times New Roman" panose="02020603050405020304" pitchFamily="18" charset="0"/>
                <a:cs typeface="Times New Roman" panose="02020603050405020304" pitchFamily="18" charset="0"/>
              </a:endParaRPr>
            </a:p>
          </p:txBody>
        </p:sp>
        <p:sp>
          <p:nvSpPr>
            <p:cNvPr id="52" name="Rectangle 41"/>
            <p:cNvSpPr>
              <a:spLocks noChangeArrowheads="1"/>
            </p:cNvSpPr>
            <p:nvPr/>
          </p:nvSpPr>
          <p:spPr bwMode="auto">
            <a:xfrm rot="245414">
              <a:off x="4287469" y="2466183"/>
              <a:ext cx="509588" cy="1333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a:endParaRPr lang="en-US" dirty="0">
                <a:solidFill>
                  <a:prstClr val="black"/>
                </a:solidFill>
              </a:endParaRPr>
            </a:p>
          </p:txBody>
        </p:sp>
        <p:sp>
          <p:nvSpPr>
            <p:cNvPr id="54" name="Rectangle 41"/>
            <p:cNvSpPr>
              <a:spLocks noChangeArrowheads="1"/>
            </p:cNvSpPr>
            <p:nvPr/>
          </p:nvSpPr>
          <p:spPr bwMode="auto">
            <a:xfrm rot="245414">
              <a:off x="5714834" y="4305050"/>
              <a:ext cx="509588" cy="1333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a:endParaRPr lang="en-US" dirty="0">
                <a:solidFill>
                  <a:prstClr val="black"/>
                </a:solidFill>
              </a:endParaRPr>
            </a:p>
          </p:txBody>
        </p:sp>
        <p:sp>
          <p:nvSpPr>
            <p:cNvPr id="56" name="Rectangle 41"/>
            <p:cNvSpPr>
              <a:spLocks noChangeArrowheads="1"/>
            </p:cNvSpPr>
            <p:nvPr/>
          </p:nvSpPr>
          <p:spPr bwMode="auto">
            <a:xfrm rot="199078">
              <a:off x="5203778" y="1645645"/>
              <a:ext cx="526811" cy="25907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a:endParaRPr lang="en-US" dirty="0">
                <a:solidFill>
                  <a:prstClr val="black"/>
                </a:solidFill>
              </a:endParaRPr>
            </a:p>
          </p:txBody>
        </p:sp>
        <p:sp>
          <p:nvSpPr>
            <p:cNvPr id="57" name="Rectangle 41"/>
            <p:cNvSpPr>
              <a:spLocks noChangeArrowheads="1"/>
            </p:cNvSpPr>
            <p:nvPr/>
          </p:nvSpPr>
          <p:spPr bwMode="auto">
            <a:xfrm rot="882072">
              <a:off x="4387078" y="4617563"/>
              <a:ext cx="310371" cy="27207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a:endParaRPr lang="en-US" dirty="0">
                <a:solidFill>
                  <a:prstClr val="black"/>
                </a:solidFill>
              </a:endParaRPr>
            </a:p>
          </p:txBody>
        </p:sp>
      </p:grpSp>
      <p:sp>
        <p:nvSpPr>
          <p:cNvPr id="498701" name="Text Box 13"/>
          <p:cNvSpPr txBox="1">
            <a:spLocks noChangeArrowheads="1"/>
          </p:cNvSpPr>
          <p:nvPr/>
        </p:nvSpPr>
        <p:spPr bwMode="auto">
          <a:xfrm>
            <a:off x="95209" y="2383543"/>
            <a:ext cx="5864225" cy="701731"/>
          </a:xfrm>
          <a:prstGeom prst="rect">
            <a:avLst/>
          </a:prstGeom>
          <a:noFill/>
          <a:ln>
            <a:noFill/>
          </a:ln>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defTabSz="457200">
              <a:spcBef>
                <a:spcPct val="20000"/>
              </a:spcBef>
              <a:buClr>
                <a:srgbClr val="0000FF"/>
              </a:buClr>
              <a:buSzPct val="120000"/>
            </a:pPr>
            <a:r>
              <a:rPr lang="en-US" sz="1800" dirty="0" smtClean="0">
                <a:solidFill>
                  <a:prstClr val="black"/>
                </a:solidFill>
                <a:latin typeface="Tahoma" charset="0"/>
              </a:rPr>
              <a:t>Runoff </a:t>
            </a:r>
            <a:r>
              <a:rPr lang="en-US" sz="1800" dirty="0">
                <a:solidFill>
                  <a:prstClr val="black"/>
                </a:solidFill>
                <a:latin typeface="Tahoma" charset="0"/>
              </a:rPr>
              <a:t>and </a:t>
            </a:r>
            <a:r>
              <a:rPr lang="en-US" sz="1800" dirty="0" smtClean="0">
                <a:solidFill>
                  <a:prstClr val="black"/>
                </a:solidFill>
                <a:latin typeface="Tahoma" charset="0"/>
              </a:rPr>
              <a:t>recharge rates:</a:t>
            </a:r>
          </a:p>
          <a:p>
            <a:pPr marL="285750" indent="-285750" defTabSz="457200">
              <a:spcBef>
                <a:spcPct val="20000"/>
              </a:spcBef>
              <a:buClr>
                <a:srgbClr val="0000FF"/>
              </a:buClr>
              <a:buSzPct val="120000"/>
              <a:buFont typeface="Arial" panose="020B0604020202020204" pitchFamily="34" charset="0"/>
              <a:buChar char="•"/>
            </a:pPr>
            <a:r>
              <a:rPr lang="en-US" sz="1800" dirty="0" smtClean="0">
                <a:solidFill>
                  <a:prstClr val="black"/>
                </a:solidFill>
                <a:latin typeface="Tahoma" charset="0"/>
              </a:rPr>
              <a:t>Baseline</a:t>
            </a:r>
          </a:p>
        </p:txBody>
      </p:sp>
      <p:grpSp>
        <p:nvGrpSpPr>
          <p:cNvPr id="13" name="Group 52"/>
          <p:cNvGrpSpPr>
            <a:grpSpLocks/>
          </p:cNvGrpSpPr>
          <p:nvPr/>
        </p:nvGrpSpPr>
        <p:grpSpPr bwMode="auto">
          <a:xfrm>
            <a:off x="5849583" y="3159125"/>
            <a:ext cx="223837" cy="193675"/>
            <a:chOff x="3632" y="2677"/>
            <a:chExt cx="141" cy="122"/>
          </a:xfrm>
        </p:grpSpPr>
        <p:sp>
          <p:nvSpPr>
            <p:cNvPr id="13338" name="AutoShape 53"/>
            <p:cNvSpPr>
              <a:spLocks noChangeArrowheads="1"/>
            </p:cNvSpPr>
            <p:nvPr/>
          </p:nvSpPr>
          <p:spPr bwMode="auto">
            <a:xfrm>
              <a:off x="3632" y="2677"/>
              <a:ext cx="141" cy="121"/>
            </a:xfrm>
            <a:prstGeom prst="can">
              <a:avLst>
                <a:gd name="adj" fmla="val 25000"/>
              </a:avLst>
            </a:prstGeom>
            <a:solidFill>
              <a:srgbClr val="CC6600"/>
            </a:solidFill>
            <a:ln w="9525">
              <a:solidFill>
                <a:srgbClr val="000000"/>
              </a:solidFill>
              <a:round/>
              <a:headEnd/>
              <a:tailEnd/>
            </a:ln>
          </p:spPr>
          <p:txBody>
            <a:bodyPr wrap="none" anchor="ctr"/>
            <a:lstStyle/>
            <a:p>
              <a:pPr defTabSz="457200"/>
              <a:endParaRPr lang="en-US" dirty="0">
                <a:solidFill>
                  <a:prstClr val="black"/>
                </a:solidFill>
              </a:endParaRPr>
            </a:p>
          </p:txBody>
        </p:sp>
        <p:sp>
          <p:nvSpPr>
            <p:cNvPr id="13339" name="Freeform 54"/>
            <p:cNvSpPr>
              <a:spLocks/>
            </p:cNvSpPr>
            <p:nvPr/>
          </p:nvSpPr>
          <p:spPr bwMode="auto">
            <a:xfrm>
              <a:off x="3632" y="2748"/>
              <a:ext cx="140" cy="51"/>
            </a:xfrm>
            <a:custGeom>
              <a:avLst/>
              <a:gdLst>
                <a:gd name="T0" fmla="*/ 3 w 140"/>
                <a:gd name="T1" fmla="*/ 38 h 51"/>
                <a:gd name="T2" fmla="*/ 19 w 140"/>
                <a:gd name="T3" fmla="*/ 45 h 51"/>
                <a:gd name="T4" fmla="*/ 34 w 140"/>
                <a:gd name="T5" fmla="*/ 48 h 51"/>
                <a:gd name="T6" fmla="*/ 58 w 140"/>
                <a:gd name="T7" fmla="*/ 48 h 51"/>
                <a:gd name="T8" fmla="*/ 86 w 140"/>
                <a:gd name="T9" fmla="*/ 50 h 51"/>
                <a:gd name="T10" fmla="*/ 102 w 140"/>
                <a:gd name="T11" fmla="*/ 50 h 51"/>
                <a:gd name="T12" fmla="*/ 114 w 140"/>
                <a:gd name="T13" fmla="*/ 46 h 51"/>
                <a:gd name="T14" fmla="*/ 128 w 140"/>
                <a:gd name="T15" fmla="*/ 43 h 51"/>
                <a:gd name="T16" fmla="*/ 138 w 140"/>
                <a:gd name="T17" fmla="*/ 38 h 51"/>
                <a:gd name="T18" fmla="*/ 136 w 140"/>
                <a:gd name="T19" fmla="*/ 8 h 51"/>
                <a:gd name="T20" fmla="*/ 115 w 140"/>
                <a:gd name="T21" fmla="*/ 8 h 51"/>
                <a:gd name="T22" fmla="*/ 101 w 140"/>
                <a:gd name="T23" fmla="*/ 10 h 51"/>
                <a:gd name="T24" fmla="*/ 83 w 140"/>
                <a:gd name="T25" fmla="*/ 11 h 51"/>
                <a:gd name="T26" fmla="*/ 62 w 140"/>
                <a:gd name="T27" fmla="*/ 11 h 51"/>
                <a:gd name="T28" fmla="*/ 37 w 140"/>
                <a:gd name="T29" fmla="*/ 10 h 51"/>
                <a:gd name="T30" fmla="*/ 14 w 140"/>
                <a:gd name="T31" fmla="*/ 5 h 51"/>
                <a:gd name="T32" fmla="*/ 2 w 140"/>
                <a:gd name="T33" fmla="*/ 5 h 51"/>
                <a:gd name="T34" fmla="*/ 3 w 140"/>
                <a:gd name="T35" fmla="*/ 38 h 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0"/>
                <a:gd name="T55" fmla="*/ 0 h 51"/>
                <a:gd name="T56" fmla="*/ 140 w 140"/>
                <a:gd name="T57" fmla="*/ 51 h 5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0" h="51">
                  <a:moveTo>
                    <a:pt x="3" y="38"/>
                  </a:moveTo>
                  <a:cubicBezTo>
                    <a:pt x="6" y="45"/>
                    <a:pt x="14" y="43"/>
                    <a:pt x="19" y="45"/>
                  </a:cubicBezTo>
                  <a:cubicBezTo>
                    <a:pt x="24" y="47"/>
                    <a:pt x="28" y="48"/>
                    <a:pt x="34" y="48"/>
                  </a:cubicBezTo>
                  <a:cubicBezTo>
                    <a:pt x="40" y="48"/>
                    <a:pt x="49" y="48"/>
                    <a:pt x="58" y="48"/>
                  </a:cubicBezTo>
                  <a:cubicBezTo>
                    <a:pt x="67" y="48"/>
                    <a:pt x="79" y="50"/>
                    <a:pt x="86" y="50"/>
                  </a:cubicBezTo>
                  <a:cubicBezTo>
                    <a:pt x="93" y="50"/>
                    <a:pt x="97" y="51"/>
                    <a:pt x="102" y="50"/>
                  </a:cubicBezTo>
                  <a:cubicBezTo>
                    <a:pt x="107" y="49"/>
                    <a:pt x="110" y="47"/>
                    <a:pt x="114" y="46"/>
                  </a:cubicBezTo>
                  <a:cubicBezTo>
                    <a:pt x="118" y="45"/>
                    <a:pt x="124" y="44"/>
                    <a:pt x="128" y="43"/>
                  </a:cubicBezTo>
                  <a:cubicBezTo>
                    <a:pt x="132" y="42"/>
                    <a:pt x="137" y="44"/>
                    <a:pt x="138" y="38"/>
                  </a:cubicBezTo>
                  <a:cubicBezTo>
                    <a:pt x="139" y="32"/>
                    <a:pt x="140" y="13"/>
                    <a:pt x="136" y="8"/>
                  </a:cubicBezTo>
                  <a:cubicBezTo>
                    <a:pt x="132" y="3"/>
                    <a:pt x="121" y="8"/>
                    <a:pt x="115" y="8"/>
                  </a:cubicBezTo>
                  <a:cubicBezTo>
                    <a:pt x="109" y="8"/>
                    <a:pt x="106" y="10"/>
                    <a:pt x="101" y="10"/>
                  </a:cubicBezTo>
                  <a:cubicBezTo>
                    <a:pt x="96" y="10"/>
                    <a:pt x="89" y="11"/>
                    <a:pt x="83" y="11"/>
                  </a:cubicBezTo>
                  <a:cubicBezTo>
                    <a:pt x="77" y="11"/>
                    <a:pt x="70" y="11"/>
                    <a:pt x="62" y="11"/>
                  </a:cubicBezTo>
                  <a:cubicBezTo>
                    <a:pt x="54" y="11"/>
                    <a:pt x="45" y="11"/>
                    <a:pt x="37" y="10"/>
                  </a:cubicBezTo>
                  <a:cubicBezTo>
                    <a:pt x="29" y="9"/>
                    <a:pt x="20" y="6"/>
                    <a:pt x="14" y="5"/>
                  </a:cubicBezTo>
                  <a:cubicBezTo>
                    <a:pt x="8" y="4"/>
                    <a:pt x="4" y="0"/>
                    <a:pt x="2" y="5"/>
                  </a:cubicBezTo>
                  <a:cubicBezTo>
                    <a:pt x="0" y="10"/>
                    <a:pt x="0" y="31"/>
                    <a:pt x="3" y="38"/>
                  </a:cubicBezTo>
                  <a:close/>
                </a:path>
              </a:pathLst>
            </a:custGeom>
            <a:solidFill>
              <a:srgbClr val="3366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a:endParaRPr lang="en-US" dirty="0">
                <a:solidFill>
                  <a:prstClr val="black"/>
                </a:solidFill>
              </a:endParaRPr>
            </a:p>
          </p:txBody>
        </p:sp>
      </p:grpSp>
      <p:sp>
        <p:nvSpPr>
          <p:cNvPr id="62" name="Title 1"/>
          <p:cNvSpPr>
            <a:spLocks noGrp="1"/>
          </p:cNvSpPr>
          <p:nvPr>
            <p:ph type="title"/>
          </p:nvPr>
        </p:nvSpPr>
        <p:spPr>
          <a:xfrm>
            <a:off x="-152400" y="-152400"/>
            <a:ext cx="6747715" cy="922338"/>
          </a:xfrm>
        </p:spPr>
        <p:txBody>
          <a:bodyPr>
            <a:normAutofit/>
          </a:bodyPr>
          <a:lstStyle/>
          <a:p>
            <a:r>
              <a:rPr lang="en-US" dirty="0" smtClean="0">
                <a:solidFill>
                  <a:schemeClr val="bg1"/>
                </a:solidFill>
                <a:effectLst>
                  <a:outerShdw blurRad="50800" dist="38100" dir="10800000" algn="r" rotWithShape="0">
                    <a:prstClr val="black">
                      <a:alpha val="40000"/>
                    </a:prstClr>
                  </a:outerShdw>
                </a:effectLst>
              </a:rPr>
              <a:t>Hydrologic Response Units</a:t>
            </a:r>
            <a:endParaRPr lang="en-US" dirty="0">
              <a:solidFill>
                <a:schemeClr val="bg1"/>
              </a:solidFill>
              <a:effectLst>
                <a:outerShdw blurRad="50800" dist="38100" dir="10800000" algn="r" rotWithShape="0">
                  <a:prstClr val="black">
                    <a:alpha val="40000"/>
                  </a:prstClr>
                </a:outerShdw>
              </a:effectLst>
            </a:endParaRPr>
          </a:p>
        </p:txBody>
      </p:sp>
      <p:sp>
        <p:nvSpPr>
          <p:cNvPr id="51" name="Line Callout 1 (Accent Bar) 50"/>
          <p:cNvSpPr/>
          <p:nvPr/>
        </p:nvSpPr>
        <p:spPr bwMode="auto">
          <a:xfrm>
            <a:off x="1828800" y="3657600"/>
            <a:ext cx="1295400" cy="533400"/>
          </a:xfrm>
          <a:prstGeom prst="accentCallout1">
            <a:avLst>
              <a:gd name="adj1" fmla="val 893"/>
              <a:gd name="adj2" fmla="val 107108"/>
              <a:gd name="adj3" fmla="val -7143"/>
              <a:gd name="adj4" fmla="val 14475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pitchFamily="84" charset="-128"/>
              </a:rPr>
              <a:t>HRU 1</a:t>
            </a:r>
          </a:p>
        </p:txBody>
      </p:sp>
    </p:spTree>
    <p:extLst>
      <p:ext uri="{BB962C8B-B14F-4D97-AF65-F5344CB8AC3E}">
        <p14:creationId xmlns:p14="http://schemas.microsoft.com/office/powerpoint/2010/main" xmlns="" val="420797791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87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87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987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6"/>
          <p:cNvSpPr>
            <a:spLocks noChangeArrowheads="1"/>
          </p:cNvSpPr>
          <p:nvPr/>
        </p:nvSpPr>
        <p:spPr bwMode="auto">
          <a:xfrm>
            <a:off x="762000" y="6172200"/>
            <a:ext cx="5643562" cy="228600"/>
          </a:xfrm>
          <a:prstGeom prst="rect">
            <a:avLst/>
          </a:prstGeom>
          <a:solidFill>
            <a:srgbClr val="003F69">
              <a:alpha val="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p>
            <a:pPr>
              <a:lnSpc>
                <a:spcPct val="90000"/>
              </a:lnSpc>
            </a:pPr>
            <a:r>
              <a:rPr lang="en-US" sz="900" b="1" dirty="0">
                <a:solidFill>
                  <a:schemeClr val="bg1"/>
                </a:solidFill>
              </a:rPr>
              <a:t>Office of Research and </a:t>
            </a:r>
            <a:r>
              <a:rPr lang="en-US" sz="900" b="1" dirty="0" smtClean="0">
                <a:solidFill>
                  <a:schemeClr val="bg1"/>
                </a:solidFill>
              </a:rPr>
              <a:t>Development</a:t>
            </a:r>
            <a:endParaRPr lang="en-US" sz="900" b="1" dirty="0"/>
          </a:p>
        </p:txBody>
      </p:sp>
      <p:sp>
        <p:nvSpPr>
          <p:cNvPr id="10" name="Rectangle 4"/>
          <p:cNvSpPr txBox="1">
            <a:spLocks noChangeArrowheads="1"/>
          </p:cNvSpPr>
          <p:nvPr/>
        </p:nvSpPr>
        <p:spPr bwMode="auto">
          <a:xfrm>
            <a:off x="6629400" y="6224588"/>
            <a:ext cx="1905000" cy="22860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defPPr>
              <a:defRPr lang="en-US"/>
            </a:defPPr>
            <a:lvl1pPr algn="r" rtl="0" eaLnBrk="0" fontAlgn="base" hangingPunct="0">
              <a:spcBef>
                <a:spcPct val="0"/>
              </a:spcBef>
              <a:spcAft>
                <a:spcPct val="0"/>
              </a:spcAft>
              <a:defRPr sz="1000" b="1" kern="1200" smtClean="0">
                <a:solidFill>
                  <a:schemeClr val="bg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a:lstStyle>
          <a:p>
            <a:pPr>
              <a:defRPr/>
            </a:pPr>
            <a:r>
              <a:rPr lang="en-US" dirty="0" smtClean="0"/>
              <a:t>19 April 2012</a:t>
            </a:r>
            <a:endParaRPr lang="en-US" dirty="0"/>
          </a:p>
        </p:txBody>
      </p:sp>
      <p:pic>
        <p:nvPicPr>
          <p:cNvPr id="11" name="Picture 10" descr="SSWR Logo-2.JPG"/>
          <p:cNvPicPr>
            <a:picLocks noChangeAspect="1"/>
          </p:cNvPicPr>
          <p:nvPr/>
        </p:nvPicPr>
        <p:blipFill>
          <a:blip r:embed="rId3" cstate="print">
            <a:clrChange>
              <a:clrFrom>
                <a:srgbClr val="FFFFFF"/>
              </a:clrFrom>
              <a:clrTo>
                <a:srgbClr val="FFFFFF">
                  <a:alpha val="0"/>
                </a:srgbClr>
              </a:clrTo>
            </a:clrChange>
          </a:blip>
          <a:srcRect l="2500" t="5767" r="1667" b="57372"/>
          <a:stretch>
            <a:fillRect/>
          </a:stretch>
        </p:blipFill>
        <p:spPr>
          <a:xfrm>
            <a:off x="685800" y="1142432"/>
            <a:ext cx="7924800" cy="1142999"/>
          </a:xfrm>
          <a:prstGeom prst="rect">
            <a:avLst/>
          </a:prstGeom>
        </p:spPr>
      </p:pic>
      <p:sp>
        <p:nvSpPr>
          <p:cNvPr id="3076" name="Rectangle 9"/>
          <p:cNvSpPr>
            <a:spLocks noGrp="1" noChangeArrowheads="1"/>
          </p:cNvSpPr>
          <p:nvPr>
            <p:ph type="ctrTitle"/>
          </p:nvPr>
        </p:nvSpPr>
        <p:spPr bwMode="auto">
          <a:xfrm>
            <a:off x="152400" y="2437831"/>
            <a:ext cx="8839200" cy="1905000"/>
          </a:xfrm>
          <a:extLs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Autofit/>
          </a:bodyPr>
          <a:lstStyle/>
          <a:p>
            <a:r>
              <a:rPr lang="en-US" sz="3200" b="1" dirty="0" smtClean="0">
                <a:solidFill>
                  <a:srgbClr val="339966"/>
                </a:solidFill>
                <a:effectLst>
                  <a:outerShdw blurRad="38100" dist="38100" dir="2700000" algn="tl">
                    <a:srgbClr val="000000">
                      <a:alpha val="43137"/>
                    </a:srgbClr>
                  </a:outerShdw>
                </a:effectLst>
              </a:rPr>
              <a:t>Topic 4 Maintaining and Improving Natural and Engineered Water Systems  </a:t>
            </a:r>
            <a:r>
              <a:rPr lang="en-US" sz="4000" dirty="0" smtClean="0"/>
              <a:t/>
            </a:r>
            <a:br>
              <a:rPr lang="en-US" sz="4000" dirty="0" smtClean="0"/>
            </a:br>
            <a:r>
              <a:rPr lang="en-US" sz="3200" b="1" dirty="0" smtClean="0">
                <a:solidFill>
                  <a:srgbClr val="339966"/>
                </a:solidFill>
              </a:rPr>
              <a:t>Green Infrastructure (GI) for Stormwater Management</a:t>
            </a:r>
            <a:endParaRPr lang="en-US" sz="2400" dirty="0" smtClean="0"/>
          </a:p>
        </p:txBody>
      </p:sp>
      <p:pic>
        <p:nvPicPr>
          <p:cNvPr id="17" name="Picture 16" descr="InfiltrationBasin5.jpg"/>
          <p:cNvPicPr>
            <a:picLocks noChangeAspect="1"/>
          </p:cNvPicPr>
          <p:nvPr/>
        </p:nvPicPr>
        <p:blipFill>
          <a:blip r:embed="rId4" cstate="print"/>
          <a:stretch>
            <a:fillRect/>
          </a:stretch>
        </p:blipFill>
        <p:spPr>
          <a:xfrm>
            <a:off x="457199" y="4571431"/>
            <a:ext cx="2828925" cy="2057400"/>
          </a:xfrm>
          <a:prstGeom prst="rect">
            <a:avLst/>
          </a:prstGeom>
        </p:spPr>
      </p:pic>
      <p:pic>
        <p:nvPicPr>
          <p:cNvPr id="18" name="Picture 13"/>
          <p:cNvPicPr>
            <a:picLocks noChangeAspect="1" noChangeArrowheads="1"/>
          </p:cNvPicPr>
          <p:nvPr/>
        </p:nvPicPr>
        <p:blipFill>
          <a:blip r:embed="rId5" cstate="print"/>
          <a:srcRect/>
          <a:stretch>
            <a:fillRect/>
          </a:stretch>
        </p:blipFill>
        <p:spPr bwMode="auto">
          <a:xfrm>
            <a:off x="3192517" y="4571431"/>
            <a:ext cx="2979683" cy="2057400"/>
          </a:xfrm>
          <a:prstGeom prst="rect">
            <a:avLst/>
          </a:prstGeom>
          <a:noFill/>
          <a:ln w="9525">
            <a:noFill/>
            <a:miter lim="800000"/>
            <a:headEnd/>
            <a:tailEnd/>
          </a:ln>
        </p:spPr>
      </p:pic>
      <p:pic>
        <p:nvPicPr>
          <p:cNvPr id="19" name="Picture 18" descr="image"/>
          <p:cNvPicPr>
            <a:picLocks noChangeAspect="1" noChangeArrowheads="1"/>
          </p:cNvPicPr>
          <p:nvPr/>
        </p:nvPicPr>
        <p:blipFill>
          <a:blip r:embed="rId6" cstate="print"/>
          <a:srcRect/>
          <a:stretch>
            <a:fillRect/>
          </a:stretch>
        </p:blipFill>
        <p:spPr bwMode="auto">
          <a:xfrm>
            <a:off x="5943600" y="4571431"/>
            <a:ext cx="2743200" cy="2057969"/>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C8D19ED-21C0-4E37-B030-D190286B3397}" type="datetime1">
              <a:rPr lang="en-US" smtClean="0"/>
              <a:pPr>
                <a:defRPr/>
              </a:pPr>
              <a:t>1/17/2014</a:t>
            </a:fld>
            <a:endParaRPr lang="en-US"/>
          </a:p>
        </p:txBody>
      </p:sp>
      <p:sp>
        <p:nvSpPr>
          <p:cNvPr id="3" name="Footer Placeholder 2"/>
          <p:cNvSpPr>
            <a:spLocks noGrp="1"/>
          </p:cNvSpPr>
          <p:nvPr>
            <p:ph type="ftr" sz="quarter" idx="11"/>
          </p:nvPr>
        </p:nvSpPr>
        <p:spPr/>
        <p:txBody>
          <a:bodyPr/>
          <a:lstStyle/>
          <a:p>
            <a:pPr>
              <a:defRPr/>
            </a:pPr>
            <a:r>
              <a:rPr lang="en-US" smtClean="0"/>
              <a:t>U.S. Environmental Protection Agency</a:t>
            </a:r>
            <a:endParaRPr lang="en-US"/>
          </a:p>
        </p:txBody>
      </p:sp>
      <p:sp>
        <p:nvSpPr>
          <p:cNvPr id="4" name="Slide Number Placeholder 3"/>
          <p:cNvSpPr>
            <a:spLocks noGrp="1"/>
          </p:cNvSpPr>
          <p:nvPr>
            <p:ph type="sldNum" sz="quarter" idx="12"/>
          </p:nvPr>
        </p:nvSpPr>
        <p:spPr/>
        <p:txBody>
          <a:bodyPr/>
          <a:lstStyle/>
          <a:p>
            <a:pPr>
              <a:defRPr/>
            </a:pPr>
            <a:fld id="{6D4E4EE6-821B-4C3D-9100-B5F09BC7A3BB}" type="slidenum">
              <a:rPr lang="en-US" smtClean="0"/>
              <a:pPr>
                <a:defRPr/>
              </a:pPr>
              <a:t>20</a:t>
            </a:fld>
            <a:endParaRPr lang="en-US"/>
          </a:p>
        </p:txBody>
      </p:sp>
      <p:pic>
        <p:nvPicPr>
          <p:cNvPr id="2050" name="Picture 2"/>
          <p:cNvPicPr>
            <a:picLocks noChangeAspect="1" noChangeArrowheads="1"/>
          </p:cNvPicPr>
          <p:nvPr/>
        </p:nvPicPr>
        <p:blipFill>
          <a:blip r:embed="rId2" cstate="print"/>
          <a:srcRect t="10084"/>
          <a:stretch>
            <a:fillRect/>
          </a:stretch>
        </p:blipFill>
        <p:spPr bwMode="auto">
          <a:xfrm>
            <a:off x="130969" y="685800"/>
            <a:ext cx="8936831" cy="6115052"/>
          </a:xfrm>
          <a:prstGeom prst="rect">
            <a:avLst/>
          </a:prstGeom>
          <a:noFill/>
          <a:ln w="9525">
            <a:noFill/>
            <a:miter lim="800000"/>
            <a:headEnd/>
            <a:tailEnd/>
          </a:ln>
        </p:spPr>
      </p:pic>
      <p:sp>
        <p:nvSpPr>
          <p:cNvPr id="6" name="Right Brace 5"/>
          <p:cNvSpPr/>
          <p:nvPr/>
        </p:nvSpPr>
        <p:spPr bwMode="auto">
          <a:xfrm>
            <a:off x="4953000" y="2286000"/>
            <a:ext cx="533400" cy="1981200"/>
          </a:xfrm>
          <a:prstGeom prst="rightBrace">
            <a:avLst/>
          </a:prstGeom>
          <a:solidFill>
            <a:schemeClr val="bg1"/>
          </a:solidFill>
          <a:ln w="2540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0000"/>
              </a:solidFill>
              <a:effectLst/>
              <a:latin typeface="Arial" charset="0"/>
              <a:ea typeface="ＭＳ Ｐゴシック" pitchFamily="84" charset="-128"/>
            </a:endParaRPr>
          </a:p>
        </p:txBody>
      </p:sp>
      <p:sp>
        <p:nvSpPr>
          <p:cNvPr id="7" name="TextBox 6"/>
          <p:cNvSpPr txBox="1"/>
          <p:nvPr/>
        </p:nvSpPr>
        <p:spPr>
          <a:xfrm>
            <a:off x="5562600" y="2895600"/>
            <a:ext cx="2819400" cy="830997"/>
          </a:xfrm>
          <a:prstGeom prst="rect">
            <a:avLst/>
          </a:prstGeom>
          <a:noFill/>
        </p:spPr>
        <p:txBody>
          <a:bodyPr wrap="square" rtlCol="0">
            <a:spAutoFit/>
          </a:bodyPr>
          <a:lstStyle/>
          <a:p>
            <a:r>
              <a:rPr lang="en-US" dirty="0" smtClean="0">
                <a:solidFill>
                  <a:srgbClr val="FF0000"/>
                </a:solidFill>
              </a:rPr>
              <a:t>Land conservation options</a:t>
            </a:r>
            <a:endParaRPr lang="en-US" dirty="0">
              <a:solidFill>
                <a:srgbClr val="FF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8229600" cy="1143000"/>
          </a:xfrm>
        </p:spPr>
        <p:txBody>
          <a:bodyPr>
            <a:normAutofit/>
          </a:bodyPr>
          <a:lstStyle/>
          <a:p>
            <a:r>
              <a:rPr lang="en-US" dirty="0" smtClean="0">
                <a:solidFill>
                  <a:schemeClr val="bg1"/>
                </a:solidFill>
                <a:effectLst>
                  <a:outerShdw blurRad="50800" dist="38100" dir="10800000" algn="r" rotWithShape="0">
                    <a:prstClr val="black">
                      <a:alpha val="40000"/>
                    </a:prstClr>
                  </a:outerShdw>
                </a:effectLst>
              </a:rPr>
              <a:t>Specifying Stormwater Practices</a:t>
            </a:r>
            <a:endParaRPr lang="en-US" dirty="0">
              <a:solidFill>
                <a:schemeClr val="bg1"/>
              </a:solidFill>
              <a:effectLst>
                <a:outerShdw blurRad="50800" dist="38100" dir="10800000" algn="r" rotWithShape="0">
                  <a:prstClr val="black">
                    <a:alpha val="40000"/>
                  </a:prstClr>
                </a:outerShdw>
              </a:effectLst>
            </a:endParaRPr>
          </a:p>
        </p:txBody>
      </p:sp>
      <p:sp>
        <p:nvSpPr>
          <p:cNvPr id="4" name="Content Placeholder 3"/>
          <p:cNvSpPr>
            <a:spLocks noGrp="1"/>
          </p:cNvSpPr>
          <p:nvPr>
            <p:ph sz="half" idx="2"/>
          </p:nvPr>
        </p:nvSpPr>
        <p:spPr>
          <a:xfrm>
            <a:off x="685800" y="1493837"/>
            <a:ext cx="7772400" cy="4754563"/>
          </a:xfrm>
        </p:spPr>
        <p:txBody>
          <a:bodyPr>
            <a:normAutofit/>
          </a:bodyPr>
          <a:lstStyle/>
          <a:p>
            <a:r>
              <a:rPr lang="en-US" sz="2000" dirty="0" smtClean="0"/>
              <a:t>Add a “managed land use set” for each practice</a:t>
            </a:r>
          </a:p>
          <a:p>
            <a:r>
              <a:rPr lang="en-US" sz="2000" dirty="0" smtClean="0"/>
              <a:t>Practice = structural BMP, multiple structural BMPs, LID (e.g., lower IS), LID + BMP</a:t>
            </a:r>
          </a:p>
          <a:p>
            <a:pPr marL="0" indent="0">
              <a:buNone/>
            </a:pPr>
            <a:endParaRPr lang="en-US" sz="2400" dirty="0" smtClean="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42975" y="3403599"/>
            <a:ext cx="5334000" cy="28670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Rectangle 6"/>
          <p:cNvSpPr/>
          <p:nvPr/>
        </p:nvSpPr>
        <p:spPr>
          <a:xfrm>
            <a:off x="3114674" y="3565184"/>
            <a:ext cx="1404937" cy="586127"/>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ular Callout 8"/>
          <p:cNvSpPr/>
          <p:nvPr/>
        </p:nvSpPr>
        <p:spPr>
          <a:xfrm>
            <a:off x="2709862" y="2803525"/>
            <a:ext cx="1800225" cy="438150"/>
          </a:xfrm>
          <a:prstGeom prst="wedgeRectCallout">
            <a:avLst>
              <a:gd name="adj1" fmla="val 11108"/>
              <a:gd name="adj2" fmla="val 123496"/>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Feasible land area</a:t>
            </a:r>
            <a:endParaRPr lang="en-US" sz="1200" dirty="0">
              <a:solidFill>
                <a:schemeClr val="tx1"/>
              </a:solidFill>
            </a:endParaRPr>
          </a:p>
        </p:txBody>
      </p:sp>
      <p:sp>
        <p:nvSpPr>
          <p:cNvPr id="12" name="Rectangle 11"/>
          <p:cNvSpPr/>
          <p:nvPr/>
        </p:nvSpPr>
        <p:spPr>
          <a:xfrm>
            <a:off x="4519612" y="3565184"/>
            <a:ext cx="1757363" cy="586127"/>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ular Callout 13"/>
          <p:cNvSpPr/>
          <p:nvPr/>
        </p:nvSpPr>
        <p:spPr>
          <a:xfrm>
            <a:off x="6536529" y="3565184"/>
            <a:ext cx="2276475" cy="984123"/>
          </a:xfrm>
          <a:prstGeom prst="wedgeRectCallout">
            <a:avLst>
              <a:gd name="adj1" fmla="val -61736"/>
              <a:gd name="adj2" fmla="val -19553"/>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Costs</a:t>
            </a:r>
          </a:p>
          <a:p>
            <a:pPr marL="171450" indent="-171450">
              <a:buFont typeface="Arial" panose="020B0604020202020204" pitchFamily="34" charset="0"/>
              <a:buChar char="•"/>
            </a:pPr>
            <a:r>
              <a:rPr lang="en-US" sz="1200" u="sng" dirty="0" smtClean="0">
                <a:solidFill>
                  <a:schemeClr val="tx1"/>
                </a:solidFill>
              </a:rPr>
              <a:t>Initial</a:t>
            </a:r>
            <a:r>
              <a:rPr lang="en-US" sz="1200" dirty="0" smtClean="0">
                <a:solidFill>
                  <a:schemeClr val="tx1"/>
                </a:solidFill>
              </a:rPr>
              <a:t> = all inclusive implementation cost</a:t>
            </a:r>
          </a:p>
          <a:p>
            <a:pPr marL="171450" indent="-171450">
              <a:buFont typeface="Arial" panose="020B0604020202020204" pitchFamily="34" charset="0"/>
              <a:buChar char="•"/>
            </a:pPr>
            <a:r>
              <a:rPr lang="en-US" sz="1200" u="sng" dirty="0" smtClean="0">
                <a:solidFill>
                  <a:schemeClr val="tx1"/>
                </a:solidFill>
              </a:rPr>
              <a:t>O&amp;M</a:t>
            </a:r>
            <a:r>
              <a:rPr lang="en-US" sz="1200" dirty="0" smtClean="0">
                <a:solidFill>
                  <a:schemeClr val="tx1"/>
                </a:solidFill>
              </a:rPr>
              <a:t> = annual upkeep through lifetime</a:t>
            </a:r>
            <a:endParaRPr lang="en-US" sz="1200" dirty="0">
              <a:solidFill>
                <a:schemeClr val="tx1"/>
              </a:solidFill>
            </a:endParaRPr>
          </a:p>
        </p:txBody>
      </p:sp>
      <p:sp>
        <p:nvSpPr>
          <p:cNvPr id="15" name="Rectangle 14"/>
          <p:cNvSpPr/>
          <p:nvPr/>
        </p:nvSpPr>
        <p:spPr>
          <a:xfrm>
            <a:off x="4519612" y="3394075"/>
            <a:ext cx="1757363" cy="171109"/>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ular Callout 15"/>
          <p:cNvSpPr/>
          <p:nvPr/>
        </p:nvSpPr>
        <p:spPr>
          <a:xfrm>
            <a:off x="4855368" y="2833625"/>
            <a:ext cx="2276475" cy="306324"/>
          </a:xfrm>
          <a:prstGeom prst="wedgeRectCallout">
            <a:avLst>
              <a:gd name="adj1" fmla="val -20313"/>
              <a:gd name="adj2" fmla="val 120340"/>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BMP description</a:t>
            </a:r>
            <a:endParaRPr lang="en-US" sz="1200" dirty="0">
              <a:solidFill>
                <a:schemeClr val="tx1"/>
              </a:solidFill>
            </a:endParaRPr>
          </a:p>
        </p:txBody>
      </p:sp>
      <p:sp>
        <p:nvSpPr>
          <p:cNvPr id="17" name="Rectangle 16"/>
          <p:cNvSpPr/>
          <p:nvPr/>
        </p:nvSpPr>
        <p:spPr>
          <a:xfrm>
            <a:off x="942975" y="5089525"/>
            <a:ext cx="5334000" cy="381000"/>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ular Callout 17"/>
          <p:cNvSpPr/>
          <p:nvPr/>
        </p:nvSpPr>
        <p:spPr>
          <a:xfrm>
            <a:off x="6536530" y="5470525"/>
            <a:ext cx="2276475" cy="454025"/>
          </a:xfrm>
          <a:prstGeom prst="wedgeRectCallout">
            <a:avLst>
              <a:gd name="adj1" fmla="val -61316"/>
              <a:gd name="adj2" fmla="val -94266"/>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BMP is not permitted on undeveloped land uses</a:t>
            </a:r>
            <a:endParaRPr lang="en-US" sz="1200" dirty="0">
              <a:solidFill>
                <a:schemeClr val="tx1"/>
              </a:solidFill>
            </a:endParaRPr>
          </a:p>
        </p:txBody>
      </p:sp>
    </p:spTree>
    <p:extLst>
      <p:ext uri="{BB962C8B-B14F-4D97-AF65-F5344CB8AC3E}">
        <p14:creationId xmlns:p14="http://schemas.microsoft.com/office/powerpoint/2010/main" xmlns="" val="226588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4" grpId="0" animBg="1"/>
      <p:bldP spid="15" grpId="0" animBg="1"/>
      <p:bldP spid="16" grpId="0" animBg="1"/>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5"/>
          <p:cNvSpPr>
            <a:spLocks noGrp="1"/>
          </p:cNvSpPr>
          <p:nvPr>
            <p:ph type="sldNum" sz="quarter" idx="4294967295"/>
          </p:nvPr>
        </p:nvSpPr>
        <p:spPr>
          <a:xfrm>
            <a:off x="7788275" y="6561138"/>
            <a:ext cx="663575" cy="3175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defTabSz="457200"/>
            <a:fld id="{E1C367DF-98CE-4E44-BB3F-878FA70A290F}" type="slidenum">
              <a:rPr lang="en-US" sz="1200">
                <a:solidFill>
                  <a:prstClr val="black"/>
                </a:solidFill>
              </a:rPr>
              <a:pPr defTabSz="457200"/>
              <a:t>22</a:t>
            </a:fld>
            <a:endParaRPr lang="en-US" sz="1200" dirty="0">
              <a:solidFill>
                <a:prstClr val="black"/>
              </a:solidFill>
            </a:endParaRPr>
          </a:p>
        </p:txBody>
      </p:sp>
      <p:grpSp>
        <p:nvGrpSpPr>
          <p:cNvPr id="2" name="Group 11"/>
          <p:cNvGrpSpPr/>
          <p:nvPr/>
        </p:nvGrpSpPr>
        <p:grpSpPr>
          <a:xfrm>
            <a:off x="2664112" y="1627188"/>
            <a:ext cx="5923950" cy="4541838"/>
            <a:chOff x="1739899" y="1627188"/>
            <a:chExt cx="5923950" cy="4541838"/>
          </a:xfrm>
        </p:grpSpPr>
        <p:grpSp>
          <p:nvGrpSpPr>
            <p:cNvPr id="3" name="Group 7"/>
            <p:cNvGrpSpPr/>
            <p:nvPr/>
          </p:nvGrpSpPr>
          <p:grpSpPr>
            <a:xfrm>
              <a:off x="1739899" y="1627188"/>
              <a:ext cx="5923950" cy="4541838"/>
              <a:chOff x="1739899" y="1627188"/>
              <a:chExt cx="5923950" cy="4541838"/>
            </a:xfrm>
          </p:grpSpPr>
          <p:grpSp>
            <p:nvGrpSpPr>
              <p:cNvPr id="5" name="Group 2"/>
              <p:cNvGrpSpPr/>
              <p:nvPr/>
            </p:nvGrpSpPr>
            <p:grpSpPr>
              <a:xfrm>
                <a:off x="1739899" y="1627188"/>
                <a:ext cx="5923950" cy="4541838"/>
                <a:chOff x="1739899" y="1627188"/>
                <a:chExt cx="5923950" cy="4541838"/>
              </a:xfrm>
            </p:grpSpPr>
            <p:grpSp>
              <p:nvGrpSpPr>
                <p:cNvPr id="6" name="Group 14"/>
                <p:cNvGrpSpPr>
                  <a:grpSpLocks noChangeAspect="1"/>
                </p:cNvGrpSpPr>
                <p:nvPr/>
              </p:nvGrpSpPr>
              <p:grpSpPr bwMode="auto">
                <a:xfrm>
                  <a:off x="1739899" y="1627188"/>
                  <a:ext cx="5862638" cy="4541838"/>
                  <a:chOff x="6419" y="13996"/>
                  <a:chExt cx="4525" cy="3644"/>
                </a:xfrm>
              </p:grpSpPr>
              <p:sp>
                <p:nvSpPr>
                  <p:cNvPr id="13346" name="Rectangle 15"/>
                  <p:cNvSpPr>
                    <a:spLocks noChangeAspect="1" noChangeArrowheads="1"/>
                  </p:cNvSpPr>
                  <p:nvPr/>
                </p:nvSpPr>
                <p:spPr bwMode="auto">
                  <a:xfrm>
                    <a:off x="10726" y="13996"/>
                    <a:ext cx="218" cy="364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a:endParaRPr lang="en-US" dirty="0">
                      <a:solidFill>
                        <a:prstClr val="black"/>
                      </a:solidFill>
                    </a:endParaRPr>
                  </a:p>
                </p:txBody>
              </p:sp>
              <p:grpSp>
                <p:nvGrpSpPr>
                  <p:cNvPr id="7" name="Group 16"/>
                  <p:cNvGrpSpPr>
                    <a:grpSpLocks noChangeAspect="1"/>
                  </p:cNvGrpSpPr>
                  <p:nvPr/>
                </p:nvGrpSpPr>
                <p:grpSpPr bwMode="auto">
                  <a:xfrm>
                    <a:off x="6419" y="13996"/>
                    <a:ext cx="4453" cy="3642"/>
                    <a:chOff x="7183" y="13996"/>
                    <a:chExt cx="4453" cy="3642"/>
                  </a:xfrm>
                </p:grpSpPr>
                <p:pic>
                  <p:nvPicPr>
                    <p:cNvPr id="13348" name="Picture 17" descr="TWLF land use fi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83" y="13996"/>
                      <a:ext cx="4326" cy="3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49" name="Oval 18"/>
                    <p:cNvSpPr>
                      <a:spLocks noChangeAspect="1" noChangeArrowheads="1"/>
                    </p:cNvSpPr>
                    <p:nvPr/>
                  </p:nvSpPr>
                  <p:spPr bwMode="auto">
                    <a:xfrm>
                      <a:off x="11082" y="14756"/>
                      <a:ext cx="554" cy="278"/>
                    </a:xfrm>
                    <a:prstGeom prst="ellipse">
                      <a:avLst/>
                    </a:prstGeom>
                    <a:noFill/>
                    <a:ln w="38100">
                      <a:solidFill>
                        <a:schemeClr val="tx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57200"/>
                      <a:endParaRPr lang="en-US" dirty="0">
                        <a:solidFill>
                          <a:prstClr val="black"/>
                        </a:solidFill>
                      </a:endParaRPr>
                    </a:p>
                  </p:txBody>
                </p:sp>
                <p:sp>
                  <p:nvSpPr>
                    <p:cNvPr id="13350" name="Oval 19"/>
                    <p:cNvSpPr>
                      <a:spLocks noChangeAspect="1" noChangeArrowheads="1"/>
                    </p:cNvSpPr>
                    <p:nvPr/>
                  </p:nvSpPr>
                  <p:spPr bwMode="auto">
                    <a:xfrm>
                      <a:off x="8760" y="16177"/>
                      <a:ext cx="554" cy="278"/>
                    </a:xfrm>
                    <a:prstGeom prst="ellipse">
                      <a:avLst/>
                    </a:prstGeom>
                    <a:noFill/>
                    <a:ln w="38100">
                      <a:solidFill>
                        <a:schemeClr val="tx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57200"/>
                      <a:endParaRPr lang="en-US" dirty="0">
                        <a:solidFill>
                          <a:prstClr val="black"/>
                        </a:solidFill>
                      </a:endParaRPr>
                    </a:p>
                  </p:txBody>
                </p:sp>
              </p:grpSp>
            </p:grpSp>
            <p:sp>
              <p:nvSpPr>
                <p:cNvPr id="35" name="Oval 22"/>
                <p:cNvSpPr>
                  <a:spLocks noChangeArrowheads="1"/>
                </p:cNvSpPr>
                <p:nvPr/>
              </p:nvSpPr>
              <p:spPr bwMode="auto">
                <a:xfrm rot="516454">
                  <a:off x="6784164" y="2555460"/>
                  <a:ext cx="879685" cy="484899"/>
                </a:xfrm>
                <a:custGeom>
                  <a:avLst/>
                  <a:gdLst>
                    <a:gd name="connsiteX0" fmla="*/ 0 w 762000"/>
                    <a:gd name="connsiteY0" fmla="*/ 190500 h 381000"/>
                    <a:gd name="connsiteX1" fmla="*/ 381000 w 762000"/>
                    <a:gd name="connsiteY1" fmla="*/ 0 h 381000"/>
                    <a:gd name="connsiteX2" fmla="*/ 762000 w 762000"/>
                    <a:gd name="connsiteY2" fmla="*/ 190500 h 381000"/>
                    <a:gd name="connsiteX3" fmla="*/ 381000 w 762000"/>
                    <a:gd name="connsiteY3" fmla="*/ 381000 h 381000"/>
                    <a:gd name="connsiteX4" fmla="*/ 0 w 762000"/>
                    <a:gd name="connsiteY4" fmla="*/ 190500 h 381000"/>
                    <a:gd name="connsiteX0" fmla="*/ 0 w 793173"/>
                    <a:gd name="connsiteY0" fmla="*/ 190525 h 381053"/>
                    <a:gd name="connsiteX1" fmla="*/ 381000 w 793173"/>
                    <a:gd name="connsiteY1" fmla="*/ 25 h 381053"/>
                    <a:gd name="connsiteX2" fmla="*/ 793173 w 793173"/>
                    <a:gd name="connsiteY2" fmla="*/ 200916 h 381053"/>
                    <a:gd name="connsiteX3" fmla="*/ 381000 w 793173"/>
                    <a:gd name="connsiteY3" fmla="*/ 381025 h 381053"/>
                    <a:gd name="connsiteX4" fmla="*/ 0 w 793173"/>
                    <a:gd name="connsiteY4" fmla="*/ 190525 h 381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173" h="381053">
                      <a:moveTo>
                        <a:pt x="0" y="190525"/>
                      </a:moveTo>
                      <a:cubicBezTo>
                        <a:pt x="0" y="85315"/>
                        <a:pt x="248805" y="-1707"/>
                        <a:pt x="381000" y="25"/>
                      </a:cubicBezTo>
                      <a:cubicBezTo>
                        <a:pt x="513195" y="1757"/>
                        <a:pt x="793173" y="95706"/>
                        <a:pt x="793173" y="200916"/>
                      </a:cubicBezTo>
                      <a:cubicBezTo>
                        <a:pt x="793173" y="306126"/>
                        <a:pt x="513195" y="382757"/>
                        <a:pt x="381000" y="381025"/>
                      </a:cubicBezTo>
                      <a:cubicBezTo>
                        <a:pt x="248805" y="379293"/>
                        <a:pt x="0" y="295735"/>
                        <a:pt x="0" y="190525"/>
                      </a:cubicBezTo>
                      <a:close/>
                    </a:path>
                  </a:pathLst>
                </a:custGeom>
                <a:solidFill>
                  <a:schemeClr val="bg1"/>
                </a:solidFill>
                <a:ln w="28575">
                  <a:solidFill>
                    <a:schemeClr val="bg1"/>
                  </a:solidFill>
                  <a:prstDash val="solid"/>
                  <a:round/>
                  <a:headEnd/>
                  <a:tailEnd/>
                </a:ln>
              </p:spPr>
              <p:txBody>
                <a:bodyPr wrap="none" anchor="ctr"/>
                <a:lstStyle/>
                <a:p>
                  <a:pPr algn="ctr" defTabSz="457200"/>
                  <a:r>
                    <a:rPr lang="en-US" sz="1200" dirty="0">
                      <a:solidFill>
                        <a:prstClr val="white"/>
                      </a:solidFill>
                      <a:latin typeface="Times" charset="0"/>
                    </a:rPr>
                    <a:t>Runoff</a:t>
                  </a:r>
                </a:p>
              </p:txBody>
            </p:sp>
          </p:grpSp>
          <p:sp>
            <p:nvSpPr>
              <p:cNvPr id="4" name="Rectangle 3"/>
              <p:cNvSpPr/>
              <p:nvPr/>
            </p:nvSpPr>
            <p:spPr>
              <a:xfrm>
                <a:off x="6752831" y="2667000"/>
                <a:ext cx="105169" cy="1767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Rectangle 10"/>
            <p:cNvSpPr/>
            <p:nvPr/>
          </p:nvSpPr>
          <p:spPr>
            <a:xfrm rot="19760560">
              <a:off x="4388604" y="2397965"/>
              <a:ext cx="268287" cy="1161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98709" name="Picture 21" descr="Grass"/>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483314">
            <a:off x="5724814" y="4025825"/>
            <a:ext cx="4365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8724" name="Picture 36" descr="Grass"/>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549897">
            <a:off x="6207893" y="3059857"/>
            <a:ext cx="4365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8725" name="Picture 37" descr="Grass"/>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286849">
            <a:off x="4450970" y="1990669"/>
            <a:ext cx="375536" cy="199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43"/>
          <p:cNvGrpSpPr>
            <a:grpSpLocks/>
          </p:cNvGrpSpPr>
          <p:nvPr/>
        </p:nvGrpSpPr>
        <p:grpSpPr bwMode="auto">
          <a:xfrm>
            <a:off x="5463077" y="4191000"/>
            <a:ext cx="223838" cy="193675"/>
            <a:chOff x="3632" y="2677"/>
            <a:chExt cx="141" cy="122"/>
          </a:xfrm>
        </p:grpSpPr>
        <p:sp>
          <p:nvSpPr>
            <p:cNvPr id="13342" name="AutoShape 44"/>
            <p:cNvSpPr>
              <a:spLocks noChangeArrowheads="1"/>
            </p:cNvSpPr>
            <p:nvPr/>
          </p:nvSpPr>
          <p:spPr bwMode="auto">
            <a:xfrm>
              <a:off x="3632" y="2677"/>
              <a:ext cx="141" cy="121"/>
            </a:xfrm>
            <a:prstGeom prst="can">
              <a:avLst>
                <a:gd name="adj" fmla="val 25000"/>
              </a:avLst>
            </a:prstGeom>
            <a:solidFill>
              <a:srgbClr val="CC6600"/>
            </a:solidFill>
            <a:ln w="9525">
              <a:solidFill>
                <a:srgbClr val="000000"/>
              </a:solidFill>
              <a:round/>
              <a:headEnd/>
              <a:tailEnd/>
            </a:ln>
          </p:spPr>
          <p:txBody>
            <a:bodyPr wrap="none" anchor="ctr"/>
            <a:lstStyle/>
            <a:p>
              <a:pPr defTabSz="457200"/>
              <a:endParaRPr lang="en-US" dirty="0">
                <a:solidFill>
                  <a:prstClr val="black"/>
                </a:solidFill>
              </a:endParaRPr>
            </a:p>
          </p:txBody>
        </p:sp>
        <p:sp>
          <p:nvSpPr>
            <p:cNvPr id="13343" name="Freeform 45"/>
            <p:cNvSpPr>
              <a:spLocks/>
            </p:cNvSpPr>
            <p:nvPr/>
          </p:nvSpPr>
          <p:spPr bwMode="auto">
            <a:xfrm>
              <a:off x="3632" y="2748"/>
              <a:ext cx="140" cy="51"/>
            </a:xfrm>
            <a:custGeom>
              <a:avLst/>
              <a:gdLst>
                <a:gd name="T0" fmla="*/ 3 w 140"/>
                <a:gd name="T1" fmla="*/ 38 h 51"/>
                <a:gd name="T2" fmla="*/ 19 w 140"/>
                <a:gd name="T3" fmla="*/ 45 h 51"/>
                <a:gd name="T4" fmla="*/ 34 w 140"/>
                <a:gd name="T5" fmla="*/ 48 h 51"/>
                <a:gd name="T6" fmla="*/ 58 w 140"/>
                <a:gd name="T7" fmla="*/ 48 h 51"/>
                <a:gd name="T8" fmla="*/ 86 w 140"/>
                <a:gd name="T9" fmla="*/ 50 h 51"/>
                <a:gd name="T10" fmla="*/ 102 w 140"/>
                <a:gd name="T11" fmla="*/ 50 h 51"/>
                <a:gd name="T12" fmla="*/ 114 w 140"/>
                <a:gd name="T13" fmla="*/ 46 h 51"/>
                <a:gd name="T14" fmla="*/ 128 w 140"/>
                <a:gd name="T15" fmla="*/ 43 h 51"/>
                <a:gd name="T16" fmla="*/ 138 w 140"/>
                <a:gd name="T17" fmla="*/ 38 h 51"/>
                <a:gd name="T18" fmla="*/ 136 w 140"/>
                <a:gd name="T19" fmla="*/ 8 h 51"/>
                <a:gd name="T20" fmla="*/ 115 w 140"/>
                <a:gd name="T21" fmla="*/ 8 h 51"/>
                <a:gd name="T22" fmla="*/ 101 w 140"/>
                <a:gd name="T23" fmla="*/ 10 h 51"/>
                <a:gd name="T24" fmla="*/ 83 w 140"/>
                <a:gd name="T25" fmla="*/ 11 h 51"/>
                <a:gd name="T26" fmla="*/ 62 w 140"/>
                <a:gd name="T27" fmla="*/ 11 h 51"/>
                <a:gd name="T28" fmla="*/ 37 w 140"/>
                <a:gd name="T29" fmla="*/ 10 h 51"/>
                <a:gd name="T30" fmla="*/ 14 w 140"/>
                <a:gd name="T31" fmla="*/ 5 h 51"/>
                <a:gd name="T32" fmla="*/ 2 w 140"/>
                <a:gd name="T33" fmla="*/ 5 h 51"/>
                <a:gd name="T34" fmla="*/ 3 w 140"/>
                <a:gd name="T35" fmla="*/ 38 h 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0"/>
                <a:gd name="T55" fmla="*/ 0 h 51"/>
                <a:gd name="T56" fmla="*/ 140 w 140"/>
                <a:gd name="T57" fmla="*/ 51 h 5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0" h="51">
                  <a:moveTo>
                    <a:pt x="3" y="38"/>
                  </a:moveTo>
                  <a:cubicBezTo>
                    <a:pt x="6" y="45"/>
                    <a:pt x="14" y="43"/>
                    <a:pt x="19" y="45"/>
                  </a:cubicBezTo>
                  <a:cubicBezTo>
                    <a:pt x="24" y="47"/>
                    <a:pt x="28" y="48"/>
                    <a:pt x="34" y="48"/>
                  </a:cubicBezTo>
                  <a:cubicBezTo>
                    <a:pt x="40" y="48"/>
                    <a:pt x="49" y="48"/>
                    <a:pt x="58" y="48"/>
                  </a:cubicBezTo>
                  <a:cubicBezTo>
                    <a:pt x="67" y="48"/>
                    <a:pt x="79" y="50"/>
                    <a:pt x="86" y="50"/>
                  </a:cubicBezTo>
                  <a:cubicBezTo>
                    <a:pt x="93" y="50"/>
                    <a:pt x="97" y="51"/>
                    <a:pt x="102" y="50"/>
                  </a:cubicBezTo>
                  <a:cubicBezTo>
                    <a:pt x="107" y="49"/>
                    <a:pt x="110" y="47"/>
                    <a:pt x="114" y="46"/>
                  </a:cubicBezTo>
                  <a:cubicBezTo>
                    <a:pt x="118" y="45"/>
                    <a:pt x="124" y="44"/>
                    <a:pt x="128" y="43"/>
                  </a:cubicBezTo>
                  <a:cubicBezTo>
                    <a:pt x="132" y="42"/>
                    <a:pt x="137" y="44"/>
                    <a:pt x="138" y="38"/>
                  </a:cubicBezTo>
                  <a:cubicBezTo>
                    <a:pt x="139" y="32"/>
                    <a:pt x="140" y="13"/>
                    <a:pt x="136" y="8"/>
                  </a:cubicBezTo>
                  <a:cubicBezTo>
                    <a:pt x="132" y="3"/>
                    <a:pt x="121" y="8"/>
                    <a:pt x="115" y="8"/>
                  </a:cubicBezTo>
                  <a:cubicBezTo>
                    <a:pt x="109" y="8"/>
                    <a:pt x="106" y="10"/>
                    <a:pt x="101" y="10"/>
                  </a:cubicBezTo>
                  <a:cubicBezTo>
                    <a:pt x="96" y="10"/>
                    <a:pt x="89" y="11"/>
                    <a:pt x="83" y="11"/>
                  </a:cubicBezTo>
                  <a:cubicBezTo>
                    <a:pt x="77" y="11"/>
                    <a:pt x="70" y="11"/>
                    <a:pt x="62" y="11"/>
                  </a:cubicBezTo>
                  <a:cubicBezTo>
                    <a:pt x="54" y="11"/>
                    <a:pt x="45" y="11"/>
                    <a:pt x="37" y="10"/>
                  </a:cubicBezTo>
                  <a:cubicBezTo>
                    <a:pt x="29" y="9"/>
                    <a:pt x="20" y="6"/>
                    <a:pt x="14" y="5"/>
                  </a:cubicBezTo>
                  <a:cubicBezTo>
                    <a:pt x="8" y="4"/>
                    <a:pt x="4" y="0"/>
                    <a:pt x="2" y="5"/>
                  </a:cubicBezTo>
                  <a:cubicBezTo>
                    <a:pt x="0" y="10"/>
                    <a:pt x="0" y="31"/>
                    <a:pt x="3" y="38"/>
                  </a:cubicBezTo>
                  <a:close/>
                </a:path>
              </a:pathLst>
            </a:custGeom>
            <a:solidFill>
              <a:srgbClr val="3366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a:endParaRPr lang="en-US" dirty="0">
                <a:solidFill>
                  <a:prstClr val="black"/>
                </a:solidFill>
              </a:endParaRPr>
            </a:p>
          </p:txBody>
        </p:sp>
      </p:grpSp>
      <p:grpSp>
        <p:nvGrpSpPr>
          <p:cNvPr id="9" name="Group 49"/>
          <p:cNvGrpSpPr>
            <a:grpSpLocks/>
          </p:cNvGrpSpPr>
          <p:nvPr/>
        </p:nvGrpSpPr>
        <p:grpSpPr bwMode="auto">
          <a:xfrm>
            <a:off x="4048413" y="2362200"/>
            <a:ext cx="223838" cy="193675"/>
            <a:chOff x="3632" y="2677"/>
            <a:chExt cx="141" cy="122"/>
          </a:xfrm>
        </p:grpSpPr>
        <p:sp>
          <p:nvSpPr>
            <p:cNvPr id="13340" name="AutoShape 50"/>
            <p:cNvSpPr>
              <a:spLocks noChangeArrowheads="1"/>
            </p:cNvSpPr>
            <p:nvPr/>
          </p:nvSpPr>
          <p:spPr bwMode="auto">
            <a:xfrm>
              <a:off x="3632" y="2677"/>
              <a:ext cx="141" cy="121"/>
            </a:xfrm>
            <a:prstGeom prst="can">
              <a:avLst>
                <a:gd name="adj" fmla="val 25000"/>
              </a:avLst>
            </a:prstGeom>
            <a:solidFill>
              <a:srgbClr val="CC6600"/>
            </a:solidFill>
            <a:ln w="9525">
              <a:solidFill>
                <a:srgbClr val="000000"/>
              </a:solidFill>
              <a:round/>
              <a:headEnd/>
              <a:tailEnd/>
            </a:ln>
          </p:spPr>
          <p:txBody>
            <a:bodyPr wrap="none" anchor="ctr"/>
            <a:lstStyle/>
            <a:p>
              <a:pPr defTabSz="457200"/>
              <a:endParaRPr lang="en-US" dirty="0">
                <a:solidFill>
                  <a:prstClr val="black"/>
                </a:solidFill>
              </a:endParaRPr>
            </a:p>
          </p:txBody>
        </p:sp>
        <p:sp>
          <p:nvSpPr>
            <p:cNvPr id="13341" name="Freeform 51"/>
            <p:cNvSpPr>
              <a:spLocks/>
            </p:cNvSpPr>
            <p:nvPr/>
          </p:nvSpPr>
          <p:spPr bwMode="auto">
            <a:xfrm>
              <a:off x="3632" y="2748"/>
              <a:ext cx="140" cy="51"/>
            </a:xfrm>
            <a:custGeom>
              <a:avLst/>
              <a:gdLst>
                <a:gd name="T0" fmla="*/ 3 w 140"/>
                <a:gd name="T1" fmla="*/ 38 h 51"/>
                <a:gd name="T2" fmla="*/ 19 w 140"/>
                <a:gd name="T3" fmla="*/ 45 h 51"/>
                <a:gd name="T4" fmla="*/ 34 w 140"/>
                <a:gd name="T5" fmla="*/ 48 h 51"/>
                <a:gd name="T6" fmla="*/ 58 w 140"/>
                <a:gd name="T7" fmla="*/ 48 h 51"/>
                <a:gd name="T8" fmla="*/ 86 w 140"/>
                <a:gd name="T9" fmla="*/ 50 h 51"/>
                <a:gd name="T10" fmla="*/ 102 w 140"/>
                <a:gd name="T11" fmla="*/ 50 h 51"/>
                <a:gd name="T12" fmla="*/ 114 w 140"/>
                <a:gd name="T13" fmla="*/ 46 h 51"/>
                <a:gd name="T14" fmla="*/ 128 w 140"/>
                <a:gd name="T15" fmla="*/ 43 h 51"/>
                <a:gd name="T16" fmla="*/ 138 w 140"/>
                <a:gd name="T17" fmla="*/ 38 h 51"/>
                <a:gd name="T18" fmla="*/ 136 w 140"/>
                <a:gd name="T19" fmla="*/ 8 h 51"/>
                <a:gd name="T20" fmla="*/ 115 w 140"/>
                <a:gd name="T21" fmla="*/ 8 h 51"/>
                <a:gd name="T22" fmla="*/ 101 w 140"/>
                <a:gd name="T23" fmla="*/ 10 h 51"/>
                <a:gd name="T24" fmla="*/ 83 w 140"/>
                <a:gd name="T25" fmla="*/ 11 h 51"/>
                <a:gd name="T26" fmla="*/ 62 w 140"/>
                <a:gd name="T27" fmla="*/ 11 h 51"/>
                <a:gd name="T28" fmla="*/ 37 w 140"/>
                <a:gd name="T29" fmla="*/ 10 h 51"/>
                <a:gd name="T30" fmla="*/ 14 w 140"/>
                <a:gd name="T31" fmla="*/ 5 h 51"/>
                <a:gd name="T32" fmla="*/ 2 w 140"/>
                <a:gd name="T33" fmla="*/ 5 h 51"/>
                <a:gd name="T34" fmla="*/ 3 w 140"/>
                <a:gd name="T35" fmla="*/ 38 h 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0"/>
                <a:gd name="T55" fmla="*/ 0 h 51"/>
                <a:gd name="T56" fmla="*/ 140 w 140"/>
                <a:gd name="T57" fmla="*/ 51 h 5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0" h="51">
                  <a:moveTo>
                    <a:pt x="3" y="38"/>
                  </a:moveTo>
                  <a:cubicBezTo>
                    <a:pt x="6" y="45"/>
                    <a:pt x="14" y="43"/>
                    <a:pt x="19" y="45"/>
                  </a:cubicBezTo>
                  <a:cubicBezTo>
                    <a:pt x="24" y="47"/>
                    <a:pt x="28" y="48"/>
                    <a:pt x="34" y="48"/>
                  </a:cubicBezTo>
                  <a:cubicBezTo>
                    <a:pt x="40" y="48"/>
                    <a:pt x="49" y="48"/>
                    <a:pt x="58" y="48"/>
                  </a:cubicBezTo>
                  <a:cubicBezTo>
                    <a:pt x="67" y="48"/>
                    <a:pt x="79" y="50"/>
                    <a:pt x="86" y="50"/>
                  </a:cubicBezTo>
                  <a:cubicBezTo>
                    <a:pt x="93" y="50"/>
                    <a:pt x="97" y="51"/>
                    <a:pt x="102" y="50"/>
                  </a:cubicBezTo>
                  <a:cubicBezTo>
                    <a:pt x="107" y="49"/>
                    <a:pt x="110" y="47"/>
                    <a:pt x="114" y="46"/>
                  </a:cubicBezTo>
                  <a:cubicBezTo>
                    <a:pt x="118" y="45"/>
                    <a:pt x="124" y="44"/>
                    <a:pt x="128" y="43"/>
                  </a:cubicBezTo>
                  <a:cubicBezTo>
                    <a:pt x="132" y="42"/>
                    <a:pt x="137" y="44"/>
                    <a:pt x="138" y="38"/>
                  </a:cubicBezTo>
                  <a:cubicBezTo>
                    <a:pt x="139" y="32"/>
                    <a:pt x="140" y="13"/>
                    <a:pt x="136" y="8"/>
                  </a:cubicBezTo>
                  <a:cubicBezTo>
                    <a:pt x="132" y="3"/>
                    <a:pt x="121" y="8"/>
                    <a:pt x="115" y="8"/>
                  </a:cubicBezTo>
                  <a:cubicBezTo>
                    <a:pt x="109" y="8"/>
                    <a:pt x="106" y="10"/>
                    <a:pt x="101" y="10"/>
                  </a:cubicBezTo>
                  <a:cubicBezTo>
                    <a:pt x="96" y="10"/>
                    <a:pt x="89" y="11"/>
                    <a:pt x="83" y="11"/>
                  </a:cubicBezTo>
                  <a:cubicBezTo>
                    <a:pt x="77" y="11"/>
                    <a:pt x="70" y="11"/>
                    <a:pt x="62" y="11"/>
                  </a:cubicBezTo>
                  <a:cubicBezTo>
                    <a:pt x="54" y="11"/>
                    <a:pt x="45" y="11"/>
                    <a:pt x="37" y="10"/>
                  </a:cubicBezTo>
                  <a:cubicBezTo>
                    <a:pt x="29" y="9"/>
                    <a:pt x="20" y="6"/>
                    <a:pt x="14" y="5"/>
                  </a:cubicBezTo>
                  <a:cubicBezTo>
                    <a:pt x="8" y="4"/>
                    <a:pt x="4" y="0"/>
                    <a:pt x="2" y="5"/>
                  </a:cubicBezTo>
                  <a:cubicBezTo>
                    <a:pt x="0" y="10"/>
                    <a:pt x="0" y="31"/>
                    <a:pt x="3" y="38"/>
                  </a:cubicBezTo>
                  <a:close/>
                </a:path>
              </a:pathLst>
            </a:custGeom>
            <a:solidFill>
              <a:srgbClr val="3366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a:endParaRPr lang="en-US" dirty="0">
                <a:solidFill>
                  <a:prstClr val="black"/>
                </a:solidFill>
              </a:endParaRPr>
            </a:p>
          </p:txBody>
        </p:sp>
      </p:grpSp>
      <p:grpSp>
        <p:nvGrpSpPr>
          <p:cNvPr id="12" name="Group 15"/>
          <p:cNvGrpSpPr/>
          <p:nvPr/>
        </p:nvGrpSpPr>
        <p:grpSpPr>
          <a:xfrm>
            <a:off x="3595317" y="1645645"/>
            <a:ext cx="4918733" cy="4635371"/>
            <a:chOff x="3595317" y="1645645"/>
            <a:chExt cx="4918733" cy="4635371"/>
          </a:xfrm>
        </p:grpSpPr>
        <p:sp>
          <p:nvSpPr>
            <p:cNvPr id="498728" name="Rectangle 40"/>
            <p:cNvSpPr>
              <a:spLocks noChangeArrowheads="1"/>
            </p:cNvSpPr>
            <p:nvPr/>
          </p:nvSpPr>
          <p:spPr bwMode="auto">
            <a:xfrm rot="245414">
              <a:off x="4402426" y="2692400"/>
              <a:ext cx="509587" cy="1333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a:endParaRPr lang="en-US" dirty="0">
                <a:solidFill>
                  <a:prstClr val="black"/>
                </a:solidFill>
              </a:endParaRPr>
            </a:p>
          </p:txBody>
        </p:sp>
        <p:sp>
          <p:nvSpPr>
            <p:cNvPr id="498729" name="Rectangle 41"/>
            <p:cNvSpPr>
              <a:spLocks noChangeArrowheads="1"/>
            </p:cNvSpPr>
            <p:nvPr/>
          </p:nvSpPr>
          <p:spPr bwMode="auto">
            <a:xfrm rot="245414">
              <a:off x="6036696" y="3273173"/>
              <a:ext cx="509588" cy="1333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a:endParaRPr lang="en-US" dirty="0">
                <a:solidFill>
                  <a:prstClr val="black"/>
                </a:solidFill>
              </a:endParaRPr>
            </a:p>
          </p:txBody>
        </p:sp>
        <p:sp>
          <p:nvSpPr>
            <p:cNvPr id="498730" name="Rectangle 42"/>
            <p:cNvSpPr>
              <a:spLocks noChangeArrowheads="1"/>
            </p:cNvSpPr>
            <p:nvPr/>
          </p:nvSpPr>
          <p:spPr bwMode="auto">
            <a:xfrm rot="245414">
              <a:off x="4206878" y="5104615"/>
              <a:ext cx="834655" cy="19987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a:endParaRPr lang="en-US" dirty="0">
                <a:solidFill>
                  <a:prstClr val="black"/>
                </a:solidFill>
              </a:endParaRPr>
            </a:p>
          </p:txBody>
        </p:sp>
        <p:sp>
          <p:nvSpPr>
            <p:cNvPr id="498735" name="Rectangle 47"/>
            <p:cNvSpPr>
              <a:spLocks noChangeArrowheads="1"/>
            </p:cNvSpPr>
            <p:nvPr/>
          </p:nvSpPr>
          <p:spPr bwMode="auto">
            <a:xfrm rot="305075">
              <a:off x="3595317" y="3540312"/>
              <a:ext cx="509587" cy="1333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a:endParaRPr lang="en-US" dirty="0">
                <a:solidFill>
                  <a:prstClr val="black"/>
                </a:solidFill>
              </a:endParaRPr>
            </a:p>
          </p:txBody>
        </p:sp>
        <p:sp>
          <p:nvSpPr>
            <p:cNvPr id="498714" name="Text Box 26"/>
            <p:cNvSpPr txBox="1">
              <a:spLocks noChangeArrowheads="1"/>
            </p:cNvSpPr>
            <p:nvPr/>
          </p:nvSpPr>
          <p:spPr bwMode="auto">
            <a:xfrm>
              <a:off x="6375832" y="6036541"/>
              <a:ext cx="21209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defTabSz="457200"/>
              <a:r>
                <a:rPr lang="en-US" sz="1000" i="1" dirty="0">
                  <a:solidFill>
                    <a:prstClr val="black"/>
                  </a:solidFill>
                  <a:latin typeface="Times" charset="0"/>
                </a:rPr>
                <a:t>Adapted from Limbrunner et al., 2005</a:t>
              </a:r>
            </a:p>
          </p:txBody>
        </p:sp>
        <p:sp>
          <p:nvSpPr>
            <p:cNvPr id="10" name="Oval 9"/>
            <p:cNvSpPr/>
            <p:nvPr/>
          </p:nvSpPr>
          <p:spPr>
            <a:xfrm>
              <a:off x="4685387" y="4327508"/>
              <a:ext cx="761574" cy="380990"/>
            </a:xfrm>
            <a:prstGeom prst="ellipse">
              <a:avLst/>
            </a:prstGeom>
            <a:solidFill>
              <a:srgbClr val="009900"/>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b="1" dirty="0">
                  <a:solidFill>
                    <a:schemeClr val="bg1"/>
                  </a:solidFill>
                  <a:latin typeface="Times New Roman" panose="02020603050405020304" pitchFamily="18" charset="0"/>
                  <a:cs typeface="Times New Roman" panose="02020603050405020304" pitchFamily="18" charset="0"/>
                </a:rPr>
                <a:t>Recharge</a:t>
              </a:r>
            </a:p>
          </p:txBody>
        </p:sp>
        <p:sp>
          <p:nvSpPr>
            <p:cNvPr id="42" name="Oval 41"/>
            <p:cNvSpPr/>
            <p:nvPr/>
          </p:nvSpPr>
          <p:spPr>
            <a:xfrm>
              <a:off x="6750794" y="3810010"/>
              <a:ext cx="761574" cy="380990"/>
            </a:xfrm>
            <a:prstGeom prst="ellipse">
              <a:avLst/>
            </a:prstGeom>
            <a:solidFill>
              <a:srgbClr val="009900"/>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b="1" dirty="0">
                  <a:solidFill>
                    <a:schemeClr val="bg1"/>
                  </a:solidFill>
                  <a:latin typeface="Times New Roman" panose="02020603050405020304" pitchFamily="18" charset="0"/>
                  <a:cs typeface="Times New Roman" panose="02020603050405020304" pitchFamily="18" charset="0"/>
                </a:rPr>
                <a:t>Recharge</a:t>
              </a:r>
            </a:p>
          </p:txBody>
        </p:sp>
        <p:sp>
          <p:nvSpPr>
            <p:cNvPr id="43" name="Oval 42"/>
            <p:cNvSpPr/>
            <p:nvPr/>
          </p:nvSpPr>
          <p:spPr>
            <a:xfrm>
              <a:off x="4704943" y="3103458"/>
              <a:ext cx="761574" cy="380990"/>
            </a:xfrm>
            <a:prstGeom prst="ellipse">
              <a:avLst/>
            </a:prstGeom>
            <a:solidFill>
              <a:srgbClr val="0099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b="1" dirty="0" smtClean="0">
                  <a:solidFill>
                    <a:schemeClr val="bg1"/>
                  </a:solidFill>
                  <a:latin typeface="Times New Roman" panose="02020603050405020304" pitchFamily="18" charset="0"/>
                  <a:cs typeface="Times New Roman" panose="02020603050405020304" pitchFamily="18" charset="0"/>
                </a:rPr>
                <a:t>Recharge</a:t>
              </a:r>
              <a:endParaRPr lang="en-US" sz="900" b="1" dirty="0">
                <a:solidFill>
                  <a:schemeClr val="bg1"/>
                </a:solidFill>
                <a:latin typeface="Times New Roman" panose="02020603050405020304" pitchFamily="18" charset="0"/>
                <a:cs typeface="Times New Roman" panose="02020603050405020304" pitchFamily="18" charset="0"/>
              </a:endParaRPr>
            </a:p>
          </p:txBody>
        </p:sp>
        <p:sp>
          <p:nvSpPr>
            <p:cNvPr id="46" name="Oval 45"/>
            <p:cNvSpPr/>
            <p:nvPr/>
          </p:nvSpPr>
          <p:spPr>
            <a:xfrm>
              <a:off x="7752476" y="2590810"/>
              <a:ext cx="761574" cy="380990"/>
            </a:xfrm>
            <a:prstGeom prst="ellipse">
              <a:avLst/>
            </a:prstGeom>
            <a:solidFill>
              <a:srgbClr val="00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smtClean="0">
                  <a:solidFill>
                    <a:schemeClr val="bg1"/>
                  </a:solidFill>
                  <a:latin typeface="Times New Roman" panose="02020603050405020304" pitchFamily="18" charset="0"/>
                  <a:cs typeface="Times New Roman" panose="02020603050405020304" pitchFamily="18" charset="0"/>
                </a:rPr>
                <a:t>Runoff</a:t>
              </a:r>
              <a:endParaRPr lang="en-US" sz="700" b="1" dirty="0">
                <a:solidFill>
                  <a:schemeClr val="bg1"/>
                </a:solidFill>
                <a:latin typeface="Times New Roman" panose="02020603050405020304" pitchFamily="18" charset="0"/>
                <a:cs typeface="Times New Roman" panose="02020603050405020304" pitchFamily="18" charset="0"/>
              </a:endParaRPr>
            </a:p>
          </p:txBody>
        </p:sp>
        <p:sp>
          <p:nvSpPr>
            <p:cNvPr id="47" name="Oval 46"/>
            <p:cNvSpPr/>
            <p:nvPr/>
          </p:nvSpPr>
          <p:spPr>
            <a:xfrm>
              <a:off x="6864670" y="2912963"/>
              <a:ext cx="761574" cy="380990"/>
            </a:xfrm>
            <a:prstGeom prst="ellipse">
              <a:avLst/>
            </a:prstGeom>
            <a:solidFill>
              <a:srgbClr val="009900"/>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b="1" dirty="0">
                  <a:solidFill>
                    <a:schemeClr val="bg1"/>
                  </a:solidFill>
                  <a:latin typeface="Times New Roman" panose="02020603050405020304" pitchFamily="18" charset="0"/>
                  <a:cs typeface="Times New Roman" panose="02020603050405020304" pitchFamily="18" charset="0"/>
                </a:rPr>
                <a:t>Recharge</a:t>
              </a:r>
            </a:p>
          </p:txBody>
        </p:sp>
        <p:sp>
          <p:nvSpPr>
            <p:cNvPr id="48" name="Oval 47"/>
            <p:cNvSpPr/>
            <p:nvPr/>
          </p:nvSpPr>
          <p:spPr>
            <a:xfrm>
              <a:off x="5114305" y="2024802"/>
              <a:ext cx="761574" cy="380990"/>
            </a:xfrm>
            <a:prstGeom prst="ellipse">
              <a:avLst/>
            </a:prstGeom>
            <a:solidFill>
              <a:srgbClr val="00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smtClean="0">
                  <a:solidFill>
                    <a:schemeClr val="bg1"/>
                  </a:solidFill>
                  <a:latin typeface="Times New Roman" panose="02020603050405020304" pitchFamily="18" charset="0"/>
                  <a:cs typeface="Times New Roman" panose="02020603050405020304" pitchFamily="18" charset="0"/>
                </a:rPr>
                <a:t>Runoff</a:t>
              </a:r>
              <a:endParaRPr lang="en-US" sz="900" b="1" dirty="0">
                <a:solidFill>
                  <a:schemeClr val="bg1"/>
                </a:solidFill>
                <a:latin typeface="Times New Roman" panose="02020603050405020304" pitchFamily="18" charset="0"/>
                <a:cs typeface="Times New Roman" panose="02020603050405020304" pitchFamily="18" charset="0"/>
              </a:endParaRPr>
            </a:p>
          </p:txBody>
        </p:sp>
        <p:sp>
          <p:nvSpPr>
            <p:cNvPr id="49" name="Oval 48"/>
            <p:cNvSpPr/>
            <p:nvPr/>
          </p:nvSpPr>
          <p:spPr>
            <a:xfrm>
              <a:off x="4200813" y="2726270"/>
              <a:ext cx="649654" cy="300299"/>
            </a:xfrm>
            <a:prstGeom prst="ellipse">
              <a:avLst/>
            </a:prstGeom>
            <a:solidFill>
              <a:srgbClr val="00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b="1" dirty="0" smtClean="0">
                  <a:solidFill>
                    <a:schemeClr val="bg1"/>
                  </a:solidFill>
                  <a:latin typeface="Times New Roman" panose="02020603050405020304" pitchFamily="18" charset="0"/>
                  <a:cs typeface="Times New Roman" panose="02020603050405020304" pitchFamily="18" charset="0"/>
                </a:rPr>
                <a:t>Runoff</a:t>
              </a:r>
              <a:endParaRPr lang="en-US" sz="900" b="1" dirty="0">
                <a:solidFill>
                  <a:schemeClr val="bg1"/>
                </a:solidFill>
                <a:latin typeface="Times New Roman" panose="02020603050405020304" pitchFamily="18" charset="0"/>
                <a:cs typeface="Times New Roman" panose="02020603050405020304" pitchFamily="18" charset="0"/>
              </a:endParaRPr>
            </a:p>
          </p:txBody>
        </p:sp>
        <p:sp>
          <p:nvSpPr>
            <p:cNvPr id="52" name="Rectangle 41"/>
            <p:cNvSpPr>
              <a:spLocks noChangeArrowheads="1"/>
            </p:cNvSpPr>
            <p:nvPr/>
          </p:nvSpPr>
          <p:spPr bwMode="auto">
            <a:xfrm rot="245414">
              <a:off x="4287469" y="2466183"/>
              <a:ext cx="509588" cy="1333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a:endParaRPr lang="en-US" dirty="0">
                <a:solidFill>
                  <a:prstClr val="black"/>
                </a:solidFill>
              </a:endParaRPr>
            </a:p>
          </p:txBody>
        </p:sp>
        <p:sp>
          <p:nvSpPr>
            <p:cNvPr id="54" name="Rectangle 41"/>
            <p:cNvSpPr>
              <a:spLocks noChangeArrowheads="1"/>
            </p:cNvSpPr>
            <p:nvPr/>
          </p:nvSpPr>
          <p:spPr bwMode="auto">
            <a:xfrm rot="245414">
              <a:off x="5714834" y="4305050"/>
              <a:ext cx="509588" cy="1333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a:endParaRPr lang="en-US" dirty="0">
                <a:solidFill>
                  <a:prstClr val="black"/>
                </a:solidFill>
              </a:endParaRPr>
            </a:p>
          </p:txBody>
        </p:sp>
        <p:sp>
          <p:nvSpPr>
            <p:cNvPr id="56" name="Rectangle 41"/>
            <p:cNvSpPr>
              <a:spLocks noChangeArrowheads="1"/>
            </p:cNvSpPr>
            <p:nvPr/>
          </p:nvSpPr>
          <p:spPr bwMode="auto">
            <a:xfrm rot="199078">
              <a:off x="5203778" y="1645645"/>
              <a:ext cx="526811" cy="25907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a:endParaRPr lang="en-US" dirty="0">
                <a:solidFill>
                  <a:prstClr val="black"/>
                </a:solidFill>
              </a:endParaRPr>
            </a:p>
          </p:txBody>
        </p:sp>
        <p:sp>
          <p:nvSpPr>
            <p:cNvPr id="57" name="Rectangle 41"/>
            <p:cNvSpPr>
              <a:spLocks noChangeArrowheads="1"/>
            </p:cNvSpPr>
            <p:nvPr/>
          </p:nvSpPr>
          <p:spPr bwMode="auto">
            <a:xfrm rot="882072">
              <a:off x="4387078" y="4617563"/>
              <a:ext cx="310371" cy="27207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a:endParaRPr lang="en-US" dirty="0">
                <a:solidFill>
                  <a:prstClr val="black"/>
                </a:solidFill>
              </a:endParaRPr>
            </a:p>
          </p:txBody>
        </p:sp>
      </p:grpSp>
      <p:sp>
        <p:nvSpPr>
          <p:cNvPr id="498701" name="Text Box 13"/>
          <p:cNvSpPr txBox="1">
            <a:spLocks noChangeArrowheads="1"/>
          </p:cNvSpPr>
          <p:nvPr/>
        </p:nvSpPr>
        <p:spPr bwMode="auto">
          <a:xfrm>
            <a:off x="95209" y="2383543"/>
            <a:ext cx="5864225" cy="1366528"/>
          </a:xfrm>
          <a:prstGeom prst="rect">
            <a:avLst/>
          </a:prstGeom>
          <a:noFill/>
          <a:ln>
            <a:noFill/>
          </a:ln>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defTabSz="457200">
              <a:spcBef>
                <a:spcPct val="20000"/>
              </a:spcBef>
              <a:buClr>
                <a:srgbClr val="0000FF"/>
              </a:buClr>
              <a:buSzPct val="120000"/>
            </a:pPr>
            <a:r>
              <a:rPr lang="en-US" sz="1800" dirty="0" smtClean="0">
                <a:solidFill>
                  <a:prstClr val="black"/>
                </a:solidFill>
                <a:latin typeface="Tahoma" charset="0"/>
              </a:rPr>
              <a:t>Runoff </a:t>
            </a:r>
            <a:r>
              <a:rPr lang="en-US" sz="1800" dirty="0">
                <a:solidFill>
                  <a:prstClr val="black"/>
                </a:solidFill>
                <a:latin typeface="Tahoma" charset="0"/>
              </a:rPr>
              <a:t>and </a:t>
            </a:r>
            <a:r>
              <a:rPr lang="en-US" sz="1800" dirty="0" smtClean="0">
                <a:solidFill>
                  <a:prstClr val="black"/>
                </a:solidFill>
                <a:latin typeface="Tahoma" charset="0"/>
              </a:rPr>
              <a:t>recharge rates:</a:t>
            </a:r>
          </a:p>
          <a:p>
            <a:pPr marL="285750" indent="-285750" defTabSz="457200">
              <a:spcBef>
                <a:spcPct val="20000"/>
              </a:spcBef>
              <a:buClr>
                <a:srgbClr val="0000FF"/>
              </a:buClr>
              <a:buSzPct val="120000"/>
              <a:buFont typeface="Arial" panose="020B0604020202020204" pitchFamily="34" charset="0"/>
              <a:buChar char="•"/>
            </a:pPr>
            <a:r>
              <a:rPr lang="en-US" sz="1800" dirty="0" smtClean="0">
                <a:solidFill>
                  <a:prstClr val="black"/>
                </a:solidFill>
                <a:latin typeface="Tahoma" charset="0"/>
              </a:rPr>
              <a:t>Baseline</a:t>
            </a:r>
          </a:p>
          <a:p>
            <a:pPr marL="285750" indent="-285750" defTabSz="457200">
              <a:spcBef>
                <a:spcPct val="20000"/>
              </a:spcBef>
              <a:buClr>
                <a:srgbClr val="0000FF"/>
              </a:buClr>
              <a:buSzPct val="120000"/>
              <a:buFont typeface="Arial" panose="020B0604020202020204" pitchFamily="34" charset="0"/>
              <a:buChar char="•"/>
            </a:pPr>
            <a:r>
              <a:rPr lang="en-US" sz="1800" dirty="0" smtClean="0">
                <a:solidFill>
                  <a:prstClr val="black"/>
                </a:solidFill>
                <a:latin typeface="Tahoma" charset="0"/>
              </a:rPr>
              <a:t>Detention </a:t>
            </a:r>
            <a:r>
              <a:rPr lang="en-US" sz="1800" dirty="0" smtClean="0">
                <a:solidFill>
                  <a:prstClr val="black"/>
                </a:solidFill>
                <a:latin typeface="Tahoma" charset="0"/>
              </a:rPr>
              <a:t>pond*</a:t>
            </a:r>
            <a:endParaRPr lang="en-US" sz="1800" dirty="0" smtClean="0">
              <a:solidFill>
                <a:prstClr val="black"/>
              </a:solidFill>
              <a:latin typeface="Tahoma" charset="0"/>
            </a:endParaRPr>
          </a:p>
          <a:p>
            <a:pPr marL="285750" indent="-285750" defTabSz="457200">
              <a:spcBef>
                <a:spcPct val="20000"/>
              </a:spcBef>
              <a:buClr>
                <a:srgbClr val="0000FF"/>
              </a:buClr>
              <a:buSzPct val="120000"/>
              <a:buFont typeface="Arial" panose="020B0604020202020204" pitchFamily="34" charset="0"/>
              <a:buChar char="•"/>
            </a:pPr>
            <a:r>
              <a:rPr lang="en-US" sz="1800" dirty="0" smtClean="0">
                <a:solidFill>
                  <a:prstClr val="black"/>
                </a:solidFill>
                <a:latin typeface="Tahoma" charset="0"/>
              </a:rPr>
              <a:t>Swale*</a:t>
            </a:r>
            <a:endParaRPr lang="en-US" sz="1800" dirty="0">
              <a:solidFill>
                <a:prstClr val="black"/>
              </a:solidFill>
              <a:latin typeface="Tahoma" charset="0"/>
            </a:endParaRPr>
          </a:p>
        </p:txBody>
      </p:sp>
      <p:grpSp>
        <p:nvGrpSpPr>
          <p:cNvPr id="13" name="Group 52"/>
          <p:cNvGrpSpPr>
            <a:grpSpLocks/>
          </p:cNvGrpSpPr>
          <p:nvPr/>
        </p:nvGrpSpPr>
        <p:grpSpPr bwMode="auto">
          <a:xfrm>
            <a:off x="5849583" y="3159125"/>
            <a:ext cx="223837" cy="193675"/>
            <a:chOff x="3632" y="2677"/>
            <a:chExt cx="141" cy="122"/>
          </a:xfrm>
        </p:grpSpPr>
        <p:sp>
          <p:nvSpPr>
            <p:cNvPr id="13338" name="AutoShape 53"/>
            <p:cNvSpPr>
              <a:spLocks noChangeArrowheads="1"/>
            </p:cNvSpPr>
            <p:nvPr/>
          </p:nvSpPr>
          <p:spPr bwMode="auto">
            <a:xfrm>
              <a:off x="3632" y="2677"/>
              <a:ext cx="141" cy="121"/>
            </a:xfrm>
            <a:prstGeom prst="can">
              <a:avLst>
                <a:gd name="adj" fmla="val 25000"/>
              </a:avLst>
            </a:prstGeom>
            <a:solidFill>
              <a:srgbClr val="CC6600"/>
            </a:solidFill>
            <a:ln w="9525">
              <a:solidFill>
                <a:srgbClr val="000000"/>
              </a:solidFill>
              <a:round/>
              <a:headEnd/>
              <a:tailEnd/>
            </a:ln>
          </p:spPr>
          <p:txBody>
            <a:bodyPr wrap="none" anchor="ctr"/>
            <a:lstStyle/>
            <a:p>
              <a:pPr defTabSz="457200"/>
              <a:endParaRPr lang="en-US" dirty="0">
                <a:solidFill>
                  <a:prstClr val="black"/>
                </a:solidFill>
              </a:endParaRPr>
            </a:p>
          </p:txBody>
        </p:sp>
        <p:sp>
          <p:nvSpPr>
            <p:cNvPr id="13339" name="Freeform 54"/>
            <p:cNvSpPr>
              <a:spLocks/>
            </p:cNvSpPr>
            <p:nvPr/>
          </p:nvSpPr>
          <p:spPr bwMode="auto">
            <a:xfrm>
              <a:off x="3632" y="2748"/>
              <a:ext cx="140" cy="51"/>
            </a:xfrm>
            <a:custGeom>
              <a:avLst/>
              <a:gdLst>
                <a:gd name="T0" fmla="*/ 3 w 140"/>
                <a:gd name="T1" fmla="*/ 38 h 51"/>
                <a:gd name="T2" fmla="*/ 19 w 140"/>
                <a:gd name="T3" fmla="*/ 45 h 51"/>
                <a:gd name="T4" fmla="*/ 34 w 140"/>
                <a:gd name="T5" fmla="*/ 48 h 51"/>
                <a:gd name="T6" fmla="*/ 58 w 140"/>
                <a:gd name="T7" fmla="*/ 48 h 51"/>
                <a:gd name="T8" fmla="*/ 86 w 140"/>
                <a:gd name="T9" fmla="*/ 50 h 51"/>
                <a:gd name="T10" fmla="*/ 102 w 140"/>
                <a:gd name="T11" fmla="*/ 50 h 51"/>
                <a:gd name="T12" fmla="*/ 114 w 140"/>
                <a:gd name="T13" fmla="*/ 46 h 51"/>
                <a:gd name="T14" fmla="*/ 128 w 140"/>
                <a:gd name="T15" fmla="*/ 43 h 51"/>
                <a:gd name="T16" fmla="*/ 138 w 140"/>
                <a:gd name="T17" fmla="*/ 38 h 51"/>
                <a:gd name="T18" fmla="*/ 136 w 140"/>
                <a:gd name="T19" fmla="*/ 8 h 51"/>
                <a:gd name="T20" fmla="*/ 115 w 140"/>
                <a:gd name="T21" fmla="*/ 8 h 51"/>
                <a:gd name="T22" fmla="*/ 101 w 140"/>
                <a:gd name="T23" fmla="*/ 10 h 51"/>
                <a:gd name="T24" fmla="*/ 83 w 140"/>
                <a:gd name="T25" fmla="*/ 11 h 51"/>
                <a:gd name="T26" fmla="*/ 62 w 140"/>
                <a:gd name="T27" fmla="*/ 11 h 51"/>
                <a:gd name="T28" fmla="*/ 37 w 140"/>
                <a:gd name="T29" fmla="*/ 10 h 51"/>
                <a:gd name="T30" fmla="*/ 14 w 140"/>
                <a:gd name="T31" fmla="*/ 5 h 51"/>
                <a:gd name="T32" fmla="*/ 2 w 140"/>
                <a:gd name="T33" fmla="*/ 5 h 51"/>
                <a:gd name="T34" fmla="*/ 3 w 140"/>
                <a:gd name="T35" fmla="*/ 38 h 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0"/>
                <a:gd name="T55" fmla="*/ 0 h 51"/>
                <a:gd name="T56" fmla="*/ 140 w 140"/>
                <a:gd name="T57" fmla="*/ 51 h 5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0" h="51">
                  <a:moveTo>
                    <a:pt x="3" y="38"/>
                  </a:moveTo>
                  <a:cubicBezTo>
                    <a:pt x="6" y="45"/>
                    <a:pt x="14" y="43"/>
                    <a:pt x="19" y="45"/>
                  </a:cubicBezTo>
                  <a:cubicBezTo>
                    <a:pt x="24" y="47"/>
                    <a:pt x="28" y="48"/>
                    <a:pt x="34" y="48"/>
                  </a:cubicBezTo>
                  <a:cubicBezTo>
                    <a:pt x="40" y="48"/>
                    <a:pt x="49" y="48"/>
                    <a:pt x="58" y="48"/>
                  </a:cubicBezTo>
                  <a:cubicBezTo>
                    <a:pt x="67" y="48"/>
                    <a:pt x="79" y="50"/>
                    <a:pt x="86" y="50"/>
                  </a:cubicBezTo>
                  <a:cubicBezTo>
                    <a:pt x="93" y="50"/>
                    <a:pt x="97" y="51"/>
                    <a:pt x="102" y="50"/>
                  </a:cubicBezTo>
                  <a:cubicBezTo>
                    <a:pt x="107" y="49"/>
                    <a:pt x="110" y="47"/>
                    <a:pt x="114" y="46"/>
                  </a:cubicBezTo>
                  <a:cubicBezTo>
                    <a:pt x="118" y="45"/>
                    <a:pt x="124" y="44"/>
                    <a:pt x="128" y="43"/>
                  </a:cubicBezTo>
                  <a:cubicBezTo>
                    <a:pt x="132" y="42"/>
                    <a:pt x="137" y="44"/>
                    <a:pt x="138" y="38"/>
                  </a:cubicBezTo>
                  <a:cubicBezTo>
                    <a:pt x="139" y="32"/>
                    <a:pt x="140" y="13"/>
                    <a:pt x="136" y="8"/>
                  </a:cubicBezTo>
                  <a:cubicBezTo>
                    <a:pt x="132" y="3"/>
                    <a:pt x="121" y="8"/>
                    <a:pt x="115" y="8"/>
                  </a:cubicBezTo>
                  <a:cubicBezTo>
                    <a:pt x="109" y="8"/>
                    <a:pt x="106" y="10"/>
                    <a:pt x="101" y="10"/>
                  </a:cubicBezTo>
                  <a:cubicBezTo>
                    <a:pt x="96" y="10"/>
                    <a:pt x="89" y="11"/>
                    <a:pt x="83" y="11"/>
                  </a:cubicBezTo>
                  <a:cubicBezTo>
                    <a:pt x="77" y="11"/>
                    <a:pt x="70" y="11"/>
                    <a:pt x="62" y="11"/>
                  </a:cubicBezTo>
                  <a:cubicBezTo>
                    <a:pt x="54" y="11"/>
                    <a:pt x="45" y="11"/>
                    <a:pt x="37" y="10"/>
                  </a:cubicBezTo>
                  <a:cubicBezTo>
                    <a:pt x="29" y="9"/>
                    <a:pt x="20" y="6"/>
                    <a:pt x="14" y="5"/>
                  </a:cubicBezTo>
                  <a:cubicBezTo>
                    <a:pt x="8" y="4"/>
                    <a:pt x="4" y="0"/>
                    <a:pt x="2" y="5"/>
                  </a:cubicBezTo>
                  <a:cubicBezTo>
                    <a:pt x="0" y="10"/>
                    <a:pt x="0" y="31"/>
                    <a:pt x="3" y="38"/>
                  </a:cubicBezTo>
                  <a:close/>
                </a:path>
              </a:pathLst>
            </a:custGeom>
            <a:solidFill>
              <a:srgbClr val="3366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a:endParaRPr lang="en-US" dirty="0">
                <a:solidFill>
                  <a:prstClr val="black"/>
                </a:solidFill>
              </a:endParaRPr>
            </a:p>
          </p:txBody>
        </p:sp>
      </p:grpSp>
      <p:sp>
        <p:nvSpPr>
          <p:cNvPr id="62" name="Title 1"/>
          <p:cNvSpPr>
            <a:spLocks noGrp="1"/>
          </p:cNvSpPr>
          <p:nvPr>
            <p:ph type="title"/>
          </p:nvPr>
        </p:nvSpPr>
        <p:spPr>
          <a:xfrm>
            <a:off x="-152400" y="-152400"/>
            <a:ext cx="6747715" cy="922338"/>
          </a:xfrm>
        </p:spPr>
        <p:txBody>
          <a:bodyPr>
            <a:normAutofit/>
          </a:bodyPr>
          <a:lstStyle/>
          <a:p>
            <a:r>
              <a:rPr lang="en-US" dirty="0" smtClean="0">
                <a:solidFill>
                  <a:schemeClr val="bg1"/>
                </a:solidFill>
                <a:effectLst>
                  <a:outerShdw blurRad="50800" dist="38100" dir="10800000" algn="r" rotWithShape="0">
                    <a:prstClr val="black">
                      <a:alpha val="40000"/>
                    </a:prstClr>
                  </a:outerShdw>
                </a:effectLst>
              </a:rPr>
              <a:t>Runoff and Recharge Rates (RRR)</a:t>
            </a:r>
            <a:endParaRPr lang="en-US" dirty="0">
              <a:solidFill>
                <a:schemeClr val="bg1"/>
              </a:solidFill>
              <a:effectLst>
                <a:outerShdw blurRad="50800" dist="38100" dir="10800000" algn="r" rotWithShape="0">
                  <a:prstClr val="black">
                    <a:alpha val="40000"/>
                  </a:prstClr>
                </a:outerShdw>
              </a:effectLst>
            </a:endParaRPr>
          </a:p>
        </p:txBody>
      </p:sp>
      <p:sp>
        <p:nvSpPr>
          <p:cNvPr id="51" name="Line Callout 1 (Accent Bar) 50"/>
          <p:cNvSpPr/>
          <p:nvPr/>
        </p:nvSpPr>
        <p:spPr bwMode="auto">
          <a:xfrm>
            <a:off x="1828800" y="3657600"/>
            <a:ext cx="1295400" cy="533400"/>
          </a:xfrm>
          <a:prstGeom prst="accentCallout1">
            <a:avLst>
              <a:gd name="adj1" fmla="val 893"/>
              <a:gd name="adj2" fmla="val 107108"/>
              <a:gd name="adj3" fmla="val -7143"/>
              <a:gd name="adj4" fmla="val 14475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pitchFamily="84" charset="-128"/>
              </a:rPr>
              <a:t>HRU 1</a:t>
            </a:r>
          </a:p>
        </p:txBody>
      </p:sp>
      <p:sp>
        <p:nvSpPr>
          <p:cNvPr id="50" name="Rectangle 49"/>
          <p:cNvSpPr/>
          <p:nvPr/>
        </p:nvSpPr>
        <p:spPr>
          <a:xfrm>
            <a:off x="228600" y="5638800"/>
            <a:ext cx="4572000" cy="954107"/>
          </a:xfrm>
          <a:prstGeom prst="rect">
            <a:avLst/>
          </a:prstGeom>
        </p:spPr>
        <p:txBody>
          <a:bodyPr>
            <a:spAutoFit/>
          </a:bodyPr>
          <a:lstStyle/>
          <a:p>
            <a:pPr marL="220377" indent="-220377"/>
            <a:r>
              <a:rPr lang="en-US" sz="1400" dirty="0" smtClean="0"/>
              <a:t>*Managed </a:t>
            </a:r>
            <a:r>
              <a:rPr lang="en-US" sz="1400" dirty="0" smtClean="0"/>
              <a:t>rates: BMP-DSS V2 for ArcGIS 9.3.   Originally developed by </a:t>
            </a:r>
            <a:r>
              <a:rPr lang="en-US" sz="1400" dirty="0" err="1" smtClean="0"/>
              <a:t>TetraTech</a:t>
            </a:r>
            <a:r>
              <a:rPr lang="en-US" sz="1400" dirty="0" smtClean="0"/>
              <a:t> for Prince George’s County and then adapted for EPA Region 1’s performance curve study </a:t>
            </a:r>
          </a:p>
        </p:txBody>
      </p:sp>
    </p:spTree>
    <p:extLst>
      <p:ext uri="{BB962C8B-B14F-4D97-AF65-F5344CB8AC3E}">
        <p14:creationId xmlns:p14="http://schemas.microsoft.com/office/powerpoint/2010/main" xmlns="" val="420797791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870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987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987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870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9870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229600" cy="1143000"/>
          </a:xfrm>
        </p:spPr>
        <p:txBody>
          <a:bodyPr>
            <a:normAutofit/>
          </a:bodyPr>
          <a:lstStyle/>
          <a:p>
            <a:r>
              <a:rPr lang="en-US" dirty="0" smtClean="0">
                <a:solidFill>
                  <a:schemeClr val="bg1"/>
                </a:solidFill>
                <a:effectLst>
                  <a:outerShdw blurRad="50800" dist="38100" dir="10800000" algn="r" rotWithShape="0">
                    <a:prstClr val="black">
                      <a:alpha val="40000"/>
                    </a:prstClr>
                  </a:outerShdw>
                </a:effectLst>
              </a:rPr>
              <a:t>Time Series of RRRs</a:t>
            </a:r>
            <a:endParaRPr lang="en-US" dirty="0">
              <a:solidFill>
                <a:schemeClr val="bg1"/>
              </a:solidFill>
              <a:effectLst>
                <a:outerShdw blurRad="50800" dist="38100" dir="10800000" algn="r" rotWithShape="0">
                  <a:prstClr val="black">
                    <a:alpha val="40000"/>
                  </a:prstClr>
                </a:outerShdw>
              </a:effectLst>
            </a:endParaRPr>
          </a:p>
        </p:txBody>
      </p:sp>
      <p:sp>
        <p:nvSpPr>
          <p:cNvPr id="6" name="Content Placeholder 5"/>
          <p:cNvSpPr>
            <a:spLocks noGrp="1"/>
          </p:cNvSpPr>
          <p:nvPr>
            <p:ph sz="quarter" idx="4"/>
          </p:nvPr>
        </p:nvSpPr>
        <p:spPr>
          <a:xfrm>
            <a:off x="723901" y="1514475"/>
            <a:ext cx="7962900" cy="4687888"/>
          </a:xfrm>
        </p:spPr>
        <p:txBody>
          <a:bodyPr>
            <a:normAutofit/>
          </a:bodyPr>
          <a:lstStyle/>
          <a:p>
            <a:r>
              <a:rPr lang="en-US" sz="2000" dirty="0" smtClean="0"/>
              <a:t>Time series of runoff and recharge rates (e.g., inches per day)</a:t>
            </a:r>
          </a:p>
          <a:p>
            <a:r>
              <a:rPr lang="en-US" sz="2000" dirty="0" smtClean="0"/>
              <a:t>For HRUs where practice is permitted</a:t>
            </a:r>
          </a:p>
          <a:p>
            <a:pPr marL="0" indent="0">
              <a:buNone/>
            </a:pPr>
            <a:endParaRPr lang="en-US" sz="20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4363" y="2676525"/>
            <a:ext cx="7915275" cy="29337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7"/>
          <p:cNvSpPr/>
          <p:nvPr/>
        </p:nvSpPr>
        <p:spPr>
          <a:xfrm>
            <a:off x="1819274" y="2695575"/>
            <a:ext cx="1638301" cy="219075"/>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09541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675640" y="-152400"/>
            <a:ext cx="822960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defTabSz="457200">
              <a:lnSpc>
                <a:spcPct val="90000"/>
              </a:lnSpc>
            </a:pPr>
            <a:r>
              <a:rPr lang="en-US" sz="3600" dirty="0">
                <a:solidFill>
                  <a:schemeClr val="bg1"/>
                </a:solidFill>
                <a:latin typeface="Arial"/>
                <a:ea typeface="+mj-ea"/>
                <a:cs typeface="Arial"/>
              </a:rPr>
              <a:t>Sources</a:t>
            </a:r>
            <a:r>
              <a:rPr lang="en-US" sz="3200" dirty="0" smtClean="0">
                <a:solidFill>
                  <a:prstClr val="white"/>
                </a:solidFill>
              </a:rPr>
              <a:t> </a:t>
            </a:r>
            <a:r>
              <a:rPr lang="en-US" sz="3600" dirty="0">
                <a:solidFill>
                  <a:schemeClr val="bg1"/>
                </a:solidFill>
                <a:latin typeface="Arial"/>
                <a:ea typeface="+mj-ea"/>
                <a:cs typeface="Arial"/>
              </a:rPr>
              <a:t>of</a:t>
            </a:r>
            <a:r>
              <a:rPr lang="en-US" sz="3200" dirty="0" smtClean="0">
                <a:solidFill>
                  <a:prstClr val="white"/>
                </a:solidFill>
              </a:rPr>
              <a:t> </a:t>
            </a:r>
            <a:r>
              <a:rPr lang="en-US" sz="3600" dirty="0">
                <a:solidFill>
                  <a:schemeClr val="bg1"/>
                </a:solidFill>
                <a:latin typeface="Arial"/>
                <a:ea typeface="+mj-ea"/>
                <a:cs typeface="Arial"/>
              </a:rPr>
              <a:t>RRR</a:t>
            </a:r>
          </a:p>
        </p:txBody>
      </p:sp>
      <p:sp>
        <p:nvSpPr>
          <p:cNvPr id="5" name="Content Placeholder 5"/>
          <p:cNvSpPr txBox="1">
            <a:spLocks/>
          </p:cNvSpPr>
          <p:nvPr/>
        </p:nvSpPr>
        <p:spPr>
          <a:xfrm>
            <a:off x="713232" y="1531501"/>
            <a:ext cx="7626537" cy="4604093"/>
          </a:xfrm>
          <a:prstGeom prst="rect">
            <a:avLst/>
          </a:prstGeom>
        </p:spPr>
        <p:txBody>
          <a:bodyPr>
            <a:normAutofit/>
          </a:bodyPr>
          <a:lstStyle>
            <a:lvl1pPr marL="342900" indent="-342900" algn="l" defTabSz="457200" rtl="0" eaLnBrk="1" latinLnBrk="0" hangingPunct="1">
              <a:lnSpc>
                <a:spcPct val="100000"/>
              </a:lnSpc>
              <a:spcBef>
                <a:spcPts val="768"/>
              </a:spcBef>
              <a:spcAft>
                <a:spcPts val="800"/>
              </a:spcAft>
              <a:buClr>
                <a:srgbClr val="DA291C"/>
              </a:buClr>
              <a:buFont typeface="Wingdings" charset="2"/>
              <a:buChar char="§"/>
              <a:defRPr sz="2400" kern="1200" baseline="0">
                <a:solidFill>
                  <a:schemeClr val="tx1"/>
                </a:solidFill>
                <a:latin typeface="Arial"/>
                <a:ea typeface="+mn-ea"/>
                <a:cs typeface="Arial"/>
              </a:defRPr>
            </a:lvl1pPr>
            <a:lvl2pPr marL="742950" indent="-285750" algn="l" defTabSz="457200" rtl="0" eaLnBrk="1" latinLnBrk="0" hangingPunct="1">
              <a:lnSpc>
                <a:spcPct val="100000"/>
              </a:lnSpc>
              <a:spcBef>
                <a:spcPts val="768"/>
              </a:spcBef>
              <a:spcAft>
                <a:spcPts val="800"/>
              </a:spcAft>
              <a:buFont typeface="Arial"/>
              <a:buChar char="–"/>
              <a:defRPr lang="en-US" sz="2000" kern="1200" dirty="0" smtClean="0">
                <a:solidFill>
                  <a:schemeClr val="tx1"/>
                </a:solidFill>
                <a:latin typeface="Arial"/>
                <a:ea typeface="+mn-ea"/>
                <a:cs typeface="Arial"/>
              </a:defRPr>
            </a:lvl2pPr>
            <a:lvl3pPr marL="1143000" indent="-228600" algn="l" defTabSz="457200" rtl="0" eaLnBrk="1" latinLnBrk="0" hangingPunct="1">
              <a:lnSpc>
                <a:spcPct val="100000"/>
              </a:lnSpc>
              <a:spcBef>
                <a:spcPts val="768"/>
              </a:spcBef>
              <a:spcAft>
                <a:spcPts val="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rgbClr val="000000"/>
                </a:solidFill>
              </a:rPr>
              <a:t>Output from watershed or other hydrologic model</a:t>
            </a:r>
          </a:p>
          <a:p>
            <a:pPr lvl="1"/>
            <a:r>
              <a:rPr lang="en-US" dirty="0" smtClean="0">
                <a:solidFill>
                  <a:srgbClr val="000000"/>
                </a:solidFill>
              </a:rPr>
              <a:t>SWAT – Soil Water Assessment Tool</a:t>
            </a:r>
          </a:p>
          <a:p>
            <a:pPr lvl="1"/>
            <a:r>
              <a:rPr lang="en-US" dirty="0" smtClean="0">
                <a:solidFill>
                  <a:srgbClr val="000000"/>
                </a:solidFill>
              </a:rPr>
              <a:t>HSPF – Hydrological Simulation Program-Fortran</a:t>
            </a:r>
          </a:p>
          <a:p>
            <a:pPr lvl="1"/>
            <a:r>
              <a:rPr lang="en-US" dirty="0" smtClean="0">
                <a:solidFill>
                  <a:srgbClr val="000000"/>
                </a:solidFill>
              </a:rPr>
              <a:t>Stormwater Calculator</a:t>
            </a:r>
          </a:p>
          <a:p>
            <a:pPr lvl="1"/>
            <a:r>
              <a:rPr lang="en-US" dirty="0" smtClean="0">
                <a:solidFill>
                  <a:srgbClr val="000000"/>
                </a:solidFill>
              </a:rPr>
              <a:t>SWMM – Storm Water Management Model</a:t>
            </a:r>
          </a:p>
          <a:p>
            <a:pPr lvl="1"/>
            <a:r>
              <a:rPr lang="en-US" dirty="0" smtClean="0">
                <a:solidFill>
                  <a:srgbClr val="000000"/>
                </a:solidFill>
              </a:rPr>
              <a:t>GWLF – Generalized Watershed Loading Function</a:t>
            </a:r>
          </a:p>
          <a:p>
            <a:r>
              <a:rPr lang="en-US" dirty="0" smtClean="0">
                <a:solidFill>
                  <a:srgbClr val="000000"/>
                </a:solidFill>
              </a:rPr>
              <a:t>Models exist for numerous watersheds</a:t>
            </a:r>
            <a:endParaRPr lang="sv-SE" dirty="0">
              <a:solidFill>
                <a:prstClr val="black"/>
              </a:solidFill>
            </a:endParaRPr>
          </a:p>
          <a:p>
            <a:pPr lvl="1"/>
            <a:endParaRPr lang="sv-SE" dirty="0">
              <a:solidFill>
                <a:prstClr val="black"/>
              </a:solidFill>
            </a:endParaRPr>
          </a:p>
        </p:txBody>
      </p:sp>
    </p:spTree>
    <p:extLst>
      <p:ext uri="{BB962C8B-B14F-4D97-AF65-F5344CB8AC3E}">
        <p14:creationId xmlns:p14="http://schemas.microsoft.com/office/powerpoint/2010/main" xmlns="" val="3406854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ChangeArrowheads="1"/>
          </p:cNvSpPr>
          <p:nvPr/>
        </p:nvSpPr>
        <p:spPr bwMode="auto">
          <a:xfrm>
            <a:off x="0" y="469900"/>
            <a:ext cx="91440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lnSpc>
                <a:spcPct val="90000"/>
              </a:lnSpc>
            </a:pPr>
            <a:endParaRPr lang="en-US" sz="1600">
              <a:solidFill>
                <a:schemeClr val="bg2"/>
              </a:solidFill>
            </a:endParaRPr>
          </a:p>
        </p:txBody>
      </p:sp>
      <p:sp>
        <p:nvSpPr>
          <p:cNvPr id="14341" name="Rectangle 3"/>
          <p:cNvSpPr>
            <a:spLocks noChangeArrowheads="1"/>
          </p:cNvSpPr>
          <p:nvPr/>
        </p:nvSpPr>
        <p:spPr bwMode="auto">
          <a:xfrm>
            <a:off x="-76200" y="-457200"/>
            <a:ext cx="82296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l" eaLnBrk="1" hangingPunct="1">
              <a:lnSpc>
                <a:spcPct val="90000"/>
              </a:lnSpc>
            </a:pPr>
            <a:r>
              <a:rPr lang="en-US" sz="3200" dirty="0" smtClean="0">
                <a:solidFill>
                  <a:schemeClr val="bg1"/>
                </a:solidFill>
              </a:rPr>
              <a:t>DM Case Study: Use of HSPF Model</a:t>
            </a:r>
            <a:endParaRPr lang="en-US" sz="3200" dirty="0">
              <a:solidFill>
                <a:schemeClr val="bg1"/>
              </a:solidFill>
            </a:endParaRPr>
          </a:p>
        </p:txBody>
      </p:sp>
      <p:sp>
        <p:nvSpPr>
          <p:cNvPr id="14343" name="AutoShape 5"/>
          <p:cNvSpPr>
            <a:spLocks noChangeArrowheads="1"/>
          </p:cNvSpPr>
          <p:nvPr/>
        </p:nvSpPr>
        <p:spPr bwMode="auto">
          <a:xfrm>
            <a:off x="1600200" y="6172200"/>
            <a:ext cx="3048000" cy="685800"/>
          </a:xfrm>
          <a:prstGeom prst="irregularSeal2">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9" name="Picture 8" descr="H:\ERD\TYCHE Contract\Assignments\WA 5-32 IWRM Decision-Support\T4_IWRMDSS\_Documentation\maps_for_UG\DM_Map_ModeledBasins.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3222" y="1417968"/>
            <a:ext cx="6885542" cy="4875419"/>
          </a:xfrm>
          <a:prstGeom prst="rect">
            <a:avLst/>
          </a:prstGeom>
          <a:noFill/>
          <a:ln>
            <a:noFill/>
          </a:ln>
        </p:spPr>
      </p:pic>
      <p:sp>
        <p:nvSpPr>
          <p:cNvPr id="10" name="Content Placeholder 5"/>
          <p:cNvSpPr txBox="1">
            <a:spLocks/>
          </p:cNvSpPr>
          <p:nvPr/>
        </p:nvSpPr>
        <p:spPr>
          <a:xfrm>
            <a:off x="7138935" y="1465495"/>
            <a:ext cx="2005066" cy="4882977"/>
          </a:xfrm>
          <a:prstGeom prst="rect">
            <a:avLst/>
          </a:prstGeom>
        </p:spPr>
        <p:txBody>
          <a:bodyPr>
            <a:normAutofit/>
          </a:bodyPr>
          <a:lstStyle>
            <a:lvl1pPr marL="342900" indent="-342900" algn="l" defTabSz="457200" rtl="0" eaLnBrk="1" latinLnBrk="0" hangingPunct="1">
              <a:lnSpc>
                <a:spcPct val="100000"/>
              </a:lnSpc>
              <a:spcBef>
                <a:spcPts val="768"/>
              </a:spcBef>
              <a:spcAft>
                <a:spcPts val="800"/>
              </a:spcAft>
              <a:buClr>
                <a:srgbClr val="DA291C"/>
              </a:buClr>
              <a:buFont typeface="Wingdings" charset="2"/>
              <a:buChar char="§"/>
              <a:defRPr sz="2400" kern="1200" baseline="0">
                <a:solidFill>
                  <a:schemeClr val="tx1"/>
                </a:solidFill>
                <a:latin typeface="Arial"/>
                <a:ea typeface="+mn-ea"/>
                <a:cs typeface="Arial"/>
              </a:defRPr>
            </a:lvl1pPr>
            <a:lvl2pPr marL="742950" indent="-285750" algn="l" defTabSz="457200" rtl="0" eaLnBrk="1" latinLnBrk="0" hangingPunct="1">
              <a:lnSpc>
                <a:spcPct val="100000"/>
              </a:lnSpc>
              <a:spcBef>
                <a:spcPts val="768"/>
              </a:spcBef>
              <a:spcAft>
                <a:spcPts val="800"/>
              </a:spcAft>
              <a:buFont typeface="Arial"/>
              <a:buChar char="–"/>
              <a:defRPr lang="en-US" sz="2000" kern="1200" dirty="0" smtClean="0">
                <a:solidFill>
                  <a:schemeClr val="tx1"/>
                </a:solidFill>
                <a:latin typeface="Arial"/>
                <a:ea typeface="+mn-ea"/>
                <a:cs typeface="Arial"/>
              </a:defRPr>
            </a:lvl2pPr>
            <a:lvl3pPr marL="1143000" indent="-228600" algn="l" defTabSz="457200" rtl="0" eaLnBrk="1" latinLnBrk="0" hangingPunct="1">
              <a:lnSpc>
                <a:spcPct val="100000"/>
              </a:lnSpc>
              <a:spcBef>
                <a:spcPts val="768"/>
              </a:spcBef>
              <a:spcAft>
                <a:spcPts val="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1600" dirty="0" smtClean="0"/>
              <a:t>1989-1993</a:t>
            </a:r>
          </a:p>
          <a:p>
            <a:r>
              <a:rPr lang="sv-SE" sz="1600" dirty="0" smtClean="0"/>
              <a:t>11 Land uses </a:t>
            </a:r>
            <a:r>
              <a:rPr lang="sv-SE" sz="1400" dirty="0" smtClean="0"/>
              <a:t>(land cover and surficial geology)</a:t>
            </a:r>
            <a:endParaRPr lang="sv-SE" sz="1400" dirty="0"/>
          </a:p>
          <a:p>
            <a:r>
              <a:rPr lang="sv-SE" sz="1600" dirty="0" smtClean="0"/>
              <a:t>Runoff rate</a:t>
            </a:r>
          </a:p>
          <a:p>
            <a:r>
              <a:rPr lang="sv-SE" sz="1600" dirty="0" smtClean="0"/>
              <a:t>Recharge rate </a:t>
            </a:r>
            <a:r>
              <a:rPr lang="sv-SE" sz="1400" dirty="0" smtClean="0"/>
              <a:t>(interflow and recharge)</a:t>
            </a:r>
          </a:p>
          <a:p>
            <a:r>
              <a:rPr lang="sv-SE" sz="1600" dirty="0" smtClean="0"/>
              <a:t>Withdrawals</a:t>
            </a:r>
          </a:p>
          <a:p>
            <a:r>
              <a:rPr lang="sv-SE" sz="1600" dirty="0" smtClean="0"/>
              <a:t>Aquifer characteristics</a:t>
            </a:r>
          </a:p>
          <a:p>
            <a:r>
              <a:rPr lang="sv-SE" sz="1600" dirty="0" smtClean="0"/>
              <a:t>Streamflow </a:t>
            </a:r>
            <a:r>
              <a:rPr lang="sv-SE" sz="1400" dirty="0" smtClean="0"/>
              <a:t>(upstream inflow, outflow as ”measured”)</a:t>
            </a:r>
          </a:p>
          <a:p>
            <a:endParaRPr lang="sv-SE" dirty="0" smtClean="0"/>
          </a:p>
          <a:p>
            <a:pPr lvl="1"/>
            <a:endParaRPr lang="sv-SE" dirty="0" smtClean="0"/>
          </a:p>
          <a:p>
            <a:pPr lvl="1"/>
            <a:endParaRPr lang="sv-SE" dirty="0" smtClean="0"/>
          </a:p>
          <a:p>
            <a:pPr marL="457200" lvl="1" indent="0">
              <a:buNone/>
            </a:pPr>
            <a:endParaRPr lang="sv-SE" sz="1800" dirty="0"/>
          </a:p>
        </p:txBody>
      </p:sp>
    </p:spTree>
    <p:extLst>
      <p:ext uri="{BB962C8B-B14F-4D97-AF65-F5344CB8AC3E}">
        <p14:creationId xmlns="" xmlns:p14="http://schemas.microsoft.com/office/powerpoint/2010/main" val="32513983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ChangeArrowheads="1"/>
          </p:cNvSpPr>
          <p:nvPr/>
        </p:nvSpPr>
        <p:spPr bwMode="auto">
          <a:xfrm>
            <a:off x="0" y="469900"/>
            <a:ext cx="91440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lnSpc>
                <a:spcPct val="90000"/>
              </a:lnSpc>
            </a:pPr>
            <a:endParaRPr lang="en-US" sz="1600">
              <a:solidFill>
                <a:schemeClr val="bg2"/>
              </a:solidFill>
            </a:endParaRPr>
          </a:p>
        </p:txBody>
      </p:sp>
      <p:sp>
        <p:nvSpPr>
          <p:cNvPr id="14342" name="AutoShape 4"/>
          <p:cNvSpPr>
            <a:spLocks noChangeArrowheads="1"/>
          </p:cNvSpPr>
          <p:nvPr/>
        </p:nvSpPr>
        <p:spPr bwMode="auto">
          <a:xfrm>
            <a:off x="1752600" y="1295400"/>
            <a:ext cx="8001000" cy="6858000"/>
          </a:xfrm>
          <a:prstGeom prst="irregularSeal2">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43" name="AutoShape 5"/>
          <p:cNvSpPr>
            <a:spLocks noChangeArrowheads="1"/>
          </p:cNvSpPr>
          <p:nvPr/>
        </p:nvSpPr>
        <p:spPr bwMode="auto">
          <a:xfrm>
            <a:off x="1600200" y="6172200"/>
            <a:ext cx="3048000" cy="685800"/>
          </a:xfrm>
          <a:prstGeom prst="irregularSeal2">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Content Placeholder 5"/>
          <p:cNvSpPr txBox="1">
            <a:spLocks/>
          </p:cNvSpPr>
          <p:nvPr/>
        </p:nvSpPr>
        <p:spPr>
          <a:xfrm>
            <a:off x="713232" y="1411114"/>
            <a:ext cx="7824840" cy="5103986"/>
          </a:xfrm>
          <a:prstGeom prst="rect">
            <a:avLst/>
          </a:prstGeom>
        </p:spPr>
        <p:txBody>
          <a:bodyPr>
            <a:normAutofit fontScale="92500" lnSpcReduction="20000"/>
          </a:bodyPr>
          <a:lstStyle>
            <a:lvl1pPr marL="342900" indent="-342900" algn="l" defTabSz="457200" rtl="0" eaLnBrk="1" latinLnBrk="0" hangingPunct="1">
              <a:lnSpc>
                <a:spcPct val="100000"/>
              </a:lnSpc>
              <a:spcBef>
                <a:spcPts val="768"/>
              </a:spcBef>
              <a:spcAft>
                <a:spcPts val="800"/>
              </a:spcAft>
              <a:buClr>
                <a:srgbClr val="DA291C"/>
              </a:buClr>
              <a:buFont typeface="Wingdings" charset="2"/>
              <a:buChar char="§"/>
              <a:defRPr sz="2400" kern="1200" baseline="0">
                <a:solidFill>
                  <a:schemeClr val="tx1"/>
                </a:solidFill>
                <a:latin typeface="Arial"/>
                <a:ea typeface="+mn-ea"/>
                <a:cs typeface="Arial"/>
              </a:defRPr>
            </a:lvl1pPr>
            <a:lvl2pPr marL="742950" indent="-285750" algn="l" defTabSz="457200" rtl="0" eaLnBrk="1" latinLnBrk="0" hangingPunct="1">
              <a:lnSpc>
                <a:spcPct val="100000"/>
              </a:lnSpc>
              <a:spcBef>
                <a:spcPts val="768"/>
              </a:spcBef>
              <a:spcAft>
                <a:spcPts val="800"/>
              </a:spcAft>
              <a:buFont typeface="Arial"/>
              <a:buChar char="–"/>
              <a:defRPr lang="en-US" sz="2000" kern="1200" dirty="0" smtClean="0">
                <a:solidFill>
                  <a:schemeClr val="tx1"/>
                </a:solidFill>
                <a:latin typeface="Arial"/>
                <a:ea typeface="+mn-ea"/>
                <a:cs typeface="Arial"/>
              </a:defRPr>
            </a:lvl2pPr>
            <a:lvl3pPr marL="1143000" indent="-228600" algn="l" defTabSz="457200" rtl="0" eaLnBrk="1" latinLnBrk="0" hangingPunct="1">
              <a:lnSpc>
                <a:spcPct val="100000"/>
              </a:lnSpc>
              <a:spcBef>
                <a:spcPts val="768"/>
              </a:spcBef>
              <a:spcAft>
                <a:spcPts val="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a:buClr>
                <a:srgbClr val="DA291C"/>
              </a:buClr>
              <a:buFont typeface="Wingdings" charset="2"/>
              <a:buChar char="§"/>
            </a:pPr>
            <a:r>
              <a:rPr lang="sv-SE" sz="2400" dirty="0" smtClean="0"/>
              <a:t>Stormwater </a:t>
            </a:r>
            <a:endParaRPr lang="sv-SE" sz="2400" dirty="0"/>
          </a:p>
          <a:p>
            <a:pPr marL="742950" lvl="2" indent="-342900">
              <a:buClr>
                <a:srgbClr val="DA291C"/>
              </a:buClr>
              <a:buFont typeface="Wingdings" charset="2"/>
              <a:buChar char="§"/>
            </a:pPr>
            <a:r>
              <a:rPr lang="sv-SE" dirty="0" smtClean="0"/>
              <a:t>Bioretention </a:t>
            </a:r>
            <a:r>
              <a:rPr lang="sv-SE" dirty="0"/>
              <a:t>basin, Infiltration basin, horizontal </a:t>
            </a:r>
            <a:r>
              <a:rPr lang="sv-SE" dirty="0" smtClean="0"/>
              <a:t>wetland</a:t>
            </a:r>
          </a:p>
          <a:p>
            <a:pPr lvl="1"/>
            <a:r>
              <a:rPr lang="sv-SE" dirty="0" smtClean="0"/>
              <a:t>Design </a:t>
            </a:r>
            <a:r>
              <a:rPr lang="sv-SE" dirty="0"/>
              <a:t>depth of 0.60” and 2.00” rain </a:t>
            </a:r>
            <a:r>
              <a:rPr lang="sv-SE" dirty="0" smtClean="0"/>
              <a:t>event</a:t>
            </a:r>
          </a:p>
          <a:p>
            <a:r>
              <a:rPr lang="sv-SE" dirty="0" smtClean="0"/>
              <a:t>Land conservation</a:t>
            </a:r>
          </a:p>
          <a:p>
            <a:r>
              <a:rPr lang="sv-SE" dirty="0" smtClean="0"/>
              <a:t>Demand management</a:t>
            </a:r>
          </a:p>
          <a:p>
            <a:pPr lvl="1"/>
            <a:r>
              <a:rPr lang="sv-SE" dirty="0" smtClean="0"/>
              <a:t>Pricing</a:t>
            </a:r>
          </a:p>
          <a:p>
            <a:pPr lvl="1"/>
            <a:r>
              <a:rPr lang="sv-SE" dirty="0" smtClean="0"/>
              <a:t>Rebates for water efficient appliances</a:t>
            </a:r>
          </a:p>
          <a:p>
            <a:r>
              <a:rPr lang="sv-SE" dirty="0" smtClean="0"/>
              <a:t>Infrastructure</a:t>
            </a:r>
          </a:p>
          <a:p>
            <a:pPr lvl="1"/>
            <a:r>
              <a:rPr lang="sv-SE" dirty="0"/>
              <a:t>Change </a:t>
            </a:r>
            <a:r>
              <a:rPr lang="sv-SE" dirty="0" smtClean="0"/>
              <a:t>use of, repair and/or increase capacity of existing</a:t>
            </a:r>
          </a:p>
          <a:p>
            <a:pPr lvl="1"/>
            <a:r>
              <a:rPr lang="sv-SE" dirty="0" smtClean="0"/>
              <a:t>Construction of new</a:t>
            </a:r>
          </a:p>
          <a:p>
            <a:r>
              <a:rPr lang="sv-SE" dirty="0" smtClean="0"/>
              <a:t>Interbasin transfer of water or wastewater</a:t>
            </a:r>
          </a:p>
          <a:p>
            <a:pPr lvl="1"/>
            <a:endParaRPr lang="sv-SE" dirty="0" smtClean="0"/>
          </a:p>
          <a:p>
            <a:pPr lvl="1"/>
            <a:endParaRPr lang="sv-SE" dirty="0" smtClean="0"/>
          </a:p>
          <a:p>
            <a:pPr marL="457200" lvl="1" indent="0">
              <a:buNone/>
            </a:pPr>
            <a:endParaRPr lang="sv-SE" sz="1800" dirty="0"/>
          </a:p>
        </p:txBody>
      </p:sp>
      <p:sp>
        <p:nvSpPr>
          <p:cNvPr id="7" name="Rectangle 3"/>
          <p:cNvSpPr>
            <a:spLocks noChangeArrowheads="1"/>
          </p:cNvSpPr>
          <p:nvPr/>
        </p:nvSpPr>
        <p:spPr bwMode="auto">
          <a:xfrm>
            <a:off x="675640" y="254000"/>
            <a:ext cx="82296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l" eaLnBrk="1" hangingPunct="1">
              <a:lnSpc>
                <a:spcPct val="90000"/>
              </a:lnSpc>
            </a:pPr>
            <a:endParaRPr lang="en-US" sz="3200" dirty="0">
              <a:solidFill>
                <a:schemeClr val="bg1"/>
              </a:solidFill>
            </a:endParaRPr>
          </a:p>
        </p:txBody>
      </p:sp>
      <p:sp>
        <p:nvSpPr>
          <p:cNvPr id="9" name="Rectangle 3"/>
          <p:cNvSpPr>
            <a:spLocks noChangeArrowheads="1"/>
          </p:cNvSpPr>
          <p:nvPr/>
        </p:nvSpPr>
        <p:spPr bwMode="auto">
          <a:xfrm>
            <a:off x="-66675" y="-285750"/>
            <a:ext cx="82296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3000" dirty="0" smtClean="0">
                <a:solidFill>
                  <a:schemeClr val="bg1"/>
                </a:solidFill>
              </a:rPr>
              <a:t>DM Case Study: </a:t>
            </a:r>
          </a:p>
          <a:p>
            <a:r>
              <a:rPr lang="en-US" sz="3000" dirty="0" smtClean="0">
                <a:solidFill>
                  <a:schemeClr val="bg1"/>
                </a:solidFill>
              </a:rPr>
              <a:t>Available </a:t>
            </a:r>
            <a:r>
              <a:rPr lang="en-US" sz="3000" dirty="0">
                <a:solidFill>
                  <a:schemeClr val="bg1"/>
                </a:solidFill>
              </a:rPr>
              <a:t>Management </a:t>
            </a:r>
            <a:r>
              <a:rPr lang="en-US" sz="3000" dirty="0" smtClean="0">
                <a:solidFill>
                  <a:schemeClr val="bg1"/>
                </a:solidFill>
              </a:rPr>
              <a:t>Practices</a:t>
            </a:r>
            <a:endParaRPr lang="sv-SE" sz="3000" dirty="0">
              <a:solidFill>
                <a:schemeClr val="bg1"/>
              </a:solidFill>
            </a:endParaRPr>
          </a:p>
        </p:txBody>
      </p:sp>
    </p:spTree>
    <p:extLst>
      <p:ext uri="{BB962C8B-B14F-4D97-AF65-F5344CB8AC3E}">
        <p14:creationId xmlns="" xmlns:p14="http://schemas.microsoft.com/office/powerpoint/2010/main" val="39546093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C8D19ED-21C0-4E37-B030-D190286B3397}" type="datetime1">
              <a:rPr lang="en-US" smtClean="0"/>
              <a:pPr>
                <a:defRPr/>
              </a:pPr>
              <a:t>1/17/2014</a:t>
            </a:fld>
            <a:endParaRPr lang="en-US"/>
          </a:p>
        </p:txBody>
      </p:sp>
      <p:sp>
        <p:nvSpPr>
          <p:cNvPr id="3" name="Footer Placeholder 2"/>
          <p:cNvSpPr>
            <a:spLocks noGrp="1"/>
          </p:cNvSpPr>
          <p:nvPr>
            <p:ph type="ftr" sz="quarter" idx="11"/>
          </p:nvPr>
        </p:nvSpPr>
        <p:spPr/>
        <p:txBody>
          <a:bodyPr/>
          <a:lstStyle/>
          <a:p>
            <a:pPr>
              <a:defRPr/>
            </a:pPr>
            <a:r>
              <a:rPr lang="en-US" smtClean="0"/>
              <a:t>U.S. Environmental Protection Agency</a:t>
            </a:r>
            <a:endParaRPr lang="en-US"/>
          </a:p>
        </p:txBody>
      </p:sp>
      <p:sp>
        <p:nvSpPr>
          <p:cNvPr id="4" name="Slide Number Placeholder 3"/>
          <p:cNvSpPr>
            <a:spLocks noGrp="1"/>
          </p:cNvSpPr>
          <p:nvPr>
            <p:ph type="sldNum" sz="quarter" idx="12"/>
          </p:nvPr>
        </p:nvSpPr>
        <p:spPr/>
        <p:txBody>
          <a:bodyPr/>
          <a:lstStyle/>
          <a:p>
            <a:pPr>
              <a:defRPr/>
            </a:pPr>
            <a:fld id="{6D4E4EE6-821B-4C3D-9100-B5F09BC7A3BB}" type="slidenum">
              <a:rPr lang="en-US" smtClean="0"/>
              <a:pPr>
                <a:defRPr/>
              </a:pPr>
              <a:t>27</a:t>
            </a:fld>
            <a:endParaRPr lang="en-US"/>
          </a:p>
        </p:txBody>
      </p:sp>
      <p:pic>
        <p:nvPicPr>
          <p:cNvPr id="1026" name="Picture 2"/>
          <p:cNvPicPr>
            <a:picLocks noChangeAspect="1" noChangeArrowheads="1"/>
          </p:cNvPicPr>
          <p:nvPr/>
        </p:nvPicPr>
        <p:blipFill>
          <a:blip r:embed="rId2" cstate="print"/>
          <a:srcRect t="15142"/>
          <a:stretch>
            <a:fillRect/>
          </a:stretch>
        </p:blipFill>
        <p:spPr bwMode="auto">
          <a:xfrm>
            <a:off x="102394" y="838200"/>
            <a:ext cx="8936831" cy="5765031"/>
          </a:xfrm>
          <a:prstGeom prst="rect">
            <a:avLst/>
          </a:prstGeom>
          <a:noFill/>
          <a:ln w="9525">
            <a:noFill/>
            <a:miter lim="800000"/>
            <a:headEnd/>
            <a:tailEnd/>
          </a:ln>
        </p:spPr>
      </p:pic>
      <p:sp>
        <p:nvSpPr>
          <p:cNvPr id="7" name="Title 1"/>
          <p:cNvSpPr txBox="1">
            <a:spLocks/>
          </p:cNvSpPr>
          <p:nvPr/>
        </p:nvSpPr>
        <p:spPr>
          <a:xfrm>
            <a:off x="-685800" y="-66675"/>
            <a:ext cx="8229600" cy="1143000"/>
          </a:xfrm>
          <a:prstGeom prst="rect">
            <a:avLst/>
          </a:prstGeom>
        </p:spPr>
        <p:txBody>
          <a:bodyPr>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bg1"/>
                </a:solidFill>
                <a:effectLst>
                  <a:outerShdw blurRad="50800" dist="38100" dir="10800000" algn="r" rotWithShape="0">
                    <a:prstClr val="black">
                      <a:alpha val="40000"/>
                    </a:prstClr>
                  </a:outerShdw>
                </a:effectLst>
                <a:uLnTx/>
                <a:uFillTx/>
                <a:latin typeface="+mj-lt"/>
                <a:ea typeface="+mj-ea"/>
                <a:cs typeface="+mj-cs"/>
              </a:rPr>
              <a:t>Main Screen</a:t>
            </a:r>
            <a:endParaRPr kumimoji="0" lang="en-US" sz="3200" b="0" i="0" u="none" strike="noStrike" kern="0" cap="none" spc="0" normalizeH="0" baseline="0" noProof="0" dirty="0">
              <a:ln>
                <a:noFill/>
              </a:ln>
              <a:solidFill>
                <a:schemeClr val="bg1"/>
              </a:solidFill>
              <a:effectLst>
                <a:outerShdw blurRad="50800" dist="38100" dir="10800000" algn="r" rotWithShape="0">
                  <a:prstClr val="black">
                    <a:alpha val="40000"/>
                  </a:prstClr>
                </a:outerShdw>
              </a:effectLst>
              <a:uLnTx/>
              <a:uFillTx/>
              <a:latin typeface="+mj-lt"/>
              <a:ea typeface="+mj-ea"/>
              <a:cs typeface="+mj-cs"/>
            </a:endParaRPr>
          </a:p>
        </p:txBody>
      </p:sp>
      <p:sp>
        <p:nvSpPr>
          <p:cNvPr id="8" name="Oval 7"/>
          <p:cNvSpPr/>
          <p:nvPr/>
        </p:nvSpPr>
        <p:spPr bwMode="auto">
          <a:xfrm>
            <a:off x="1600200" y="2057400"/>
            <a:ext cx="6858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9" name="Oval 8"/>
          <p:cNvSpPr/>
          <p:nvPr/>
        </p:nvSpPr>
        <p:spPr bwMode="auto">
          <a:xfrm>
            <a:off x="4876800" y="2057400"/>
            <a:ext cx="6858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11" name="TextBox 10"/>
          <p:cNvSpPr txBox="1"/>
          <p:nvPr/>
        </p:nvSpPr>
        <p:spPr>
          <a:xfrm>
            <a:off x="2266950" y="2099846"/>
            <a:ext cx="457200" cy="338554"/>
          </a:xfrm>
          <a:prstGeom prst="rect">
            <a:avLst/>
          </a:prstGeom>
          <a:noFill/>
        </p:spPr>
        <p:txBody>
          <a:bodyPr wrap="square" rtlCol="0">
            <a:spAutoFit/>
          </a:bodyPr>
          <a:lstStyle/>
          <a:p>
            <a:r>
              <a:rPr lang="en-US" sz="1600" dirty="0" smtClean="0">
                <a:solidFill>
                  <a:srgbClr val="FF0000"/>
                </a:solidFill>
              </a:rPr>
              <a:t>#1</a:t>
            </a:r>
            <a:endParaRPr lang="en-US" sz="1600" dirty="0">
              <a:solidFill>
                <a:srgbClr val="FF0000"/>
              </a:solidFill>
            </a:endParaRPr>
          </a:p>
        </p:txBody>
      </p:sp>
      <p:sp>
        <p:nvSpPr>
          <p:cNvPr id="12" name="TextBox 11"/>
          <p:cNvSpPr txBox="1"/>
          <p:nvPr/>
        </p:nvSpPr>
        <p:spPr>
          <a:xfrm>
            <a:off x="5543550" y="2099846"/>
            <a:ext cx="476250" cy="338554"/>
          </a:xfrm>
          <a:prstGeom prst="rect">
            <a:avLst/>
          </a:prstGeom>
          <a:noFill/>
        </p:spPr>
        <p:txBody>
          <a:bodyPr wrap="square" rtlCol="0">
            <a:spAutoFit/>
          </a:bodyPr>
          <a:lstStyle/>
          <a:p>
            <a:r>
              <a:rPr lang="en-US" sz="1600" dirty="0" smtClean="0">
                <a:solidFill>
                  <a:srgbClr val="FF0000"/>
                </a:solidFill>
              </a:rPr>
              <a:t>#2</a:t>
            </a:r>
            <a:endParaRPr lang="en-US" sz="1600" dirty="0">
              <a:solidFill>
                <a:srgbClr val="FF0000"/>
              </a:solidFill>
            </a:endParaRPr>
          </a:p>
        </p:txBody>
      </p:sp>
      <p:sp>
        <p:nvSpPr>
          <p:cNvPr id="15" name="Right Arrow 14"/>
          <p:cNvSpPr/>
          <p:nvPr/>
        </p:nvSpPr>
        <p:spPr bwMode="auto">
          <a:xfrm flipH="1">
            <a:off x="5181600" y="2514600"/>
            <a:ext cx="457200" cy="152400"/>
          </a:xfrm>
          <a:prstGeom prst="rightArrow">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16" name="TextBox 15"/>
          <p:cNvSpPr txBox="1"/>
          <p:nvPr/>
        </p:nvSpPr>
        <p:spPr>
          <a:xfrm>
            <a:off x="5695950" y="2404646"/>
            <a:ext cx="476250" cy="338554"/>
          </a:xfrm>
          <a:prstGeom prst="rect">
            <a:avLst/>
          </a:prstGeom>
          <a:noFill/>
        </p:spPr>
        <p:txBody>
          <a:bodyPr wrap="square" rtlCol="0">
            <a:spAutoFit/>
          </a:bodyPr>
          <a:lstStyle/>
          <a:p>
            <a:r>
              <a:rPr lang="en-US" sz="1600" dirty="0" smtClean="0">
                <a:solidFill>
                  <a:srgbClr val="FF0000"/>
                </a:solidFill>
              </a:rPr>
              <a:t>#3</a:t>
            </a:r>
            <a:endParaRPr lang="en-US" sz="1600" dirty="0">
              <a:solidFill>
                <a:srgbClr val="FF0000"/>
              </a:solidFill>
            </a:endParaRPr>
          </a:p>
        </p:txBody>
      </p:sp>
      <p:sp>
        <p:nvSpPr>
          <p:cNvPr id="17" name="Oval 16"/>
          <p:cNvSpPr/>
          <p:nvPr/>
        </p:nvSpPr>
        <p:spPr bwMode="auto">
          <a:xfrm>
            <a:off x="1447800" y="3048000"/>
            <a:ext cx="6858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18" name="Oval 17"/>
          <p:cNvSpPr/>
          <p:nvPr/>
        </p:nvSpPr>
        <p:spPr bwMode="auto">
          <a:xfrm>
            <a:off x="2362200" y="3048000"/>
            <a:ext cx="6858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19" name="Oval 18"/>
          <p:cNvSpPr/>
          <p:nvPr/>
        </p:nvSpPr>
        <p:spPr bwMode="auto">
          <a:xfrm>
            <a:off x="3352800" y="3048000"/>
            <a:ext cx="6858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20" name="TextBox 19"/>
          <p:cNvSpPr txBox="1"/>
          <p:nvPr/>
        </p:nvSpPr>
        <p:spPr>
          <a:xfrm>
            <a:off x="4114800" y="3048000"/>
            <a:ext cx="762000" cy="338554"/>
          </a:xfrm>
          <a:prstGeom prst="rect">
            <a:avLst/>
          </a:prstGeom>
          <a:noFill/>
        </p:spPr>
        <p:txBody>
          <a:bodyPr wrap="square" rtlCol="0">
            <a:spAutoFit/>
          </a:bodyPr>
          <a:lstStyle/>
          <a:p>
            <a:r>
              <a:rPr lang="en-US" sz="1600" dirty="0" smtClean="0">
                <a:solidFill>
                  <a:srgbClr val="FF0000"/>
                </a:solidFill>
              </a:rPr>
              <a:t>#3a-c</a:t>
            </a:r>
            <a:endParaRPr lang="en-US" sz="1600" dirty="0">
              <a:solidFill>
                <a:srgbClr val="FF0000"/>
              </a:solidFill>
            </a:endParaRPr>
          </a:p>
        </p:txBody>
      </p:sp>
      <p:sp>
        <p:nvSpPr>
          <p:cNvPr id="21" name="Right Arrow 20"/>
          <p:cNvSpPr/>
          <p:nvPr/>
        </p:nvSpPr>
        <p:spPr bwMode="auto">
          <a:xfrm flipH="1">
            <a:off x="6172200" y="3767554"/>
            <a:ext cx="457200" cy="152400"/>
          </a:xfrm>
          <a:prstGeom prst="rightArrow">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22" name="TextBox 21"/>
          <p:cNvSpPr txBox="1"/>
          <p:nvPr/>
        </p:nvSpPr>
        <p:spPr>
          <a:xfrm>
            <a:off x="6686550" y="3657600"/>
            <a:ext cx="476250" cy="338554"/>
          </a:xfrm>
          <a:prstGeom prst="rect">
            <a:avLst/>
          </a:prstGeom>
          <a:noFill/>
        </p:spPr>
        <p:txBody>
          <a:bodyPr wrap="square" rtlCol="0">
            <a:spAutoFit/>
          </a:bodyPr>
          <a:lstStyle/>
          <a:p>
            <a:r>
              <a:rPr lang="en-US" sz="1600" dirty="0" smtClean="0">
                <a:solidFill>
                  <a:srgbClr val="FF0000"/>
                </a:solidFill>
              </a:rPr>
              <a:t>#5</a:t>
            </a:r>
            <a:endParaRPr lang="en-US" sz="1600" dirty="0">
              <a:solidFill>
                <a:srgbClr val="FF0000"/>
              </a:solidFill>
            </a:endParaRPr>
          </a:p>
        </p:txBody>
      </p:sp>
      <p:sp>
        <p:nvSpPr>
          <p:cNvPr id="23" name="Oval 22"/>
          <p:cNvSpPr/>
          <p:nvPr/>
        </p:nvSpPr>
        <p:spPr bwMode="auto">
          <a:xfrm>
            <a:off x="7562850" y="3386554"/>
            <a:ext cx="6858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24" name="TextBox 23"/>
          <p:cNvSpPr txBox="1"/>
          <p:nvPr/>
        </p:nvSpPr>
        <p:spPr>
          <a:xfrm>
            <a:off x="8229600" y="3429000"/>
            <a:ext cx="476250" cy="338554"/>
          </a:xfrm>
          <a:prstGeom prst="rect">
            <a:avLst/>
          </a:prstGeom>
          <a:noFill/>
        </p:spPr>
        <p:txBody>
          <a:bodyPr wrap="square" rtlCol="0">
            <a:spAutoFit/>
          </a:bodyPr>
          <a:lstStyle/>
          <a:p>
            <a:r>
              <a:rPr lang="en-US" sz="1600" dirty="0" smtClean="0">
                <a:solidFill>
                  <a:srgbClr val="FF0000"/>
                </a:solidFill>
              </a:rPr>
              <a:t>#4</a:t>
            </a:r>
            <a:endParaRPr lang="en-US" sz="1600" dirty="0">
              <a:solidFill>
                <a:srgbClr val="FF0000"/>
              </a:solidFill>
            </a:endParaRPr>
          </a:p>
        </p:txBody>
      </p:sp>
      <p:sp>
        <p:nvSpPr>
          <p:cNvPr id="25" name="Oval 24"/>
          <p:cNvSpPr/>
          <p:nvPr/>
        </p:nvSpPr>
        <p:spPr bwMode="auto">
          <a:xfrm>
            <a:off x="1219200" y="4419600"/>
            <a:ext cx="914400" cy="457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28" name="TextBox 27"/>
          <p:cNvSpPr txBox="1"/>
          <p:nvPr/>
        </p:nvSpPr>
        <p:spPr>
          <a:xfrm>
            <a:off x="5943600" y="4495800"/>
            <a:ext cx="762000" cy="338554"/>
          </a:xfrm>
          <a:prstGeom prst="rect">
            <a:avLst/>
          </a:prstGeom>
          <a:noFill/>
        </p:spPr>
        <p:txBody>
          <a:bodyPr wrap="square" rtlCol="0">
            <a:spAutoFit/>
          </a:bodyPr>
          <a:lstStyle/>
          <a:p>
            <a:r>
              <a:rPr lang="en-US" sz="1600" dirty="0" smtClean="0">
                <a:solidFill>
                  <a:srgbClr val="FF0000"/>
                </a:solidFill>
              </a:rPr>
              <a:t>#5a-d</a:t>
            </a:r>
            <a:endParaRPr lang="en-US" sz="1600" dirty="0">
              <a:solidFill>
                <a:srgbClr val="FF0000"/>
              </a:solidFill>
            </a:endParaRPr>
          </a:p>
        </p:txBody>
      </p:sp>
      <p:sp>
        <p:nvSpPr>
          <p:cNvPr id="29" name="Oval 28"/>
          <p:cNvSpPr/>
          <p:nvPr/>
        </p:nvSpPr>
        <p:spPr bwMode="auto">
          <a:xfrm>
            <a:off x="2438400" y="4419600"/>
            <a:ext cx="914400" cy="457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30" name="Oval 29"/>
          <p:cNvSpPr/>
          <p:nvPr/>
        </p:nvSpPr>
        <p:spPr bwMode="auto">
          <a:xfrm>
            <a:off x="3733800" y="4419600"/>
            <a:ext cx="914400" cy="457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31" name="Oval 30"/>
          <p:cNvSpPr/>
          <p:nvPr/>
        </p:nvSpPr>
        <p:spPr bwMode="auto">
          <a:xfrm>
            <a:off x="4953000" y="4419600"/>
            <a:ext cx="914400" cy="457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ssolve">
                                      <p:cBhvr>
                                        <p:cTn id="10" dur="500"/>
                                        <p:tgtEl>
                                          <p:spTgt spid="2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dissolve">
                                      <p:cBhvr>
                                        <p:cTn id="13" dur="500"/>
                                        <p:tgtEl>
                                          <p:spTgt spid="2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dissolve">
                                      <p:cBhvr>
                                        <p:cTn id="16" dur="500"/>
                                        <p:tgtEl>
                                          <p:spTgt spid="3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dissolve">
                                      <p:cBhvr>
                                        <p:cTn id="19" dur="500"/>
                                        <p:tgtEl>
                                          <p:spTgt spid="3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dissolve">
                                      <p:cBhvr>
                                        <p:cTn id="22" dur="500"/>
                                        <p:tgtEl>
                                          <p:spTgt spid="2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dissolve">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5" grpId="0" animBg="1"/>
      <p:bldP spid="28" grpId="0"/>
      <p:bldP spid="29" grpId="0" animBg="1"/>
      <p:bldP spid="30" grpId="0" animBg="1"/>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C8D19ED-21C0-4E37-B030-D190286B3397}" type="datetime1">
              <a:rPr lang="en-US" smtClean="0"/>
              <a:pPr>
                <a:defRPr/>
              </a:pPr>
              <a:t>1/17/2014</a:t>
            </a:fld>
            <a:endParaRPr lang="en-US"/>
          </a:p>
        </p:txBody>
      </p:sp>
      <p:sp>
        <p:nvSpPr>
          <p:cNvPr id="3" name="Footer Placeholder 2"/>
          <p:cNvSpPr>
            <a:spLocks noGrp="1"/>
          </p:cNvSpPr>
          <p:nvPr>
            <p:ph type="ftr" sz="quarter" idx="11"/>
          </p:nvPr>
        </p:nvSpPr>
        <p:spPr/>
        <p:txBody>
          <a:bodyPr/>
          <a:lstStyle/>
          <a:p>
            <a:pPr>
              <a:defRPr/>
            </a:pPr>
            <a:r>
              <a:rPr lang="en-US" smtClean="0"/>
              <a:t>U.S. Environmental Protection Agency</a:t>
            </a:r>
            <a:endParaRPr lang="en-US"/>
          </a:p>
        </p:txBody>
      </p:sp>
      <p:sp>
        <p:nvSpPr>
          <p:cNvPr id="4" name="Slide Number Placeholder 3"/>
          <p:cNvSpPr>
            <a:spLocks noGrp="1"/>
          </p:cNvSpPr>
          <p:nvPr>
            <p:ph type="sldNum" sz="quarter" idx="12"/>
          </p:nvPr>
        </p:nvSpPr>
        <p:spPr/>
        <p:txBody>
          <a:bodyPr/>
          <a:lstStyle/>
          <a:p>
            <a:pPr>
              <a:defRPr/>
            </a:pPr>
            <a:fld id="{6D4E4EE6-821B-4C3D-9100-B5F09BC7A3BB}" type="slidenum">
              <a:rPr lang="en-US" smtClean="0"/>
              <a:pPr>
                <a:defRPr/>
              </a:pPr>
              <a:t>28</a:t>
            </a:fld>
            <a:endParaRPr lang="en-US"/>
          </a:p>
        </p:txBody>
      </p:sp>
      <p:pic>
        <p:nvPicPr>
          <p:cNvPr id="3074" name="Picture 2"/>
          <p:cNvPicPr>
            <a:picLocks noChangeAspect="1" noChangeArrowheads="1"/>
          </p:cNvPicPr>
          <p:nvPr/>
        </p:nvPicPr>
        <p:blipFill>
          <a:blip r:embed="rId2" cstate="print"/>
          <a:srcRect t="10084"/>
          <a:stretch>
            <a:fillRect/>
          </a:stretch>
        </p:blipFill>
        <p:spPr bwMode="auto">
          <a:xfrm>
            <a:off x="130969" y="714375"/>
            <a:ext cx="8936831" cy="6115050"/>
          </a:xfrm>
          <a:prstGeom prst="rect">
            <a:avLst/>
          </a:prstGeom>
          <a:noFill/>
          <a:ln w="9525">
            <a:noFill/>
            <a:miter lim="800000"/>
            <a:headEnd/>
            <a:tailEnd/>
          </a:ln>
        </p:spPr>
      </p:pic>
      <p:sp>
        <p:nvSpPr>
          <p:cNvPr id="6" name="TextBox 5"/>
          <p:cNvSpPr txBox="1"/>
          <p:nvPr/>
        </p:nvSpPr>
        <p:spPr>
          <a:xfrm>
            <a:off x="5181600" y="4495800"/>
            <a:ext cx="3505200" cy="1200329"/>
          </a:xfrm>
          <a:prstGeom prst="rect">
            <a:avLst/>
          </a:prstGeom>
          <a:noFill/>
          <a:ln>
            <a:solidFill>
              <a:srgbClr val="FF3300"/>
            </a:solidFill>
          </a:ln>
        </p:spPr>
        <p:txBody>
          <a:bodyPr wrap="square" rtlCol="0">
            <a:spAutoFit/>
          </a:bodyPr>
          <a:lstStyle/>
          <a:p>
            <a:r>
              <a:rPr lang="en-US" sz="1200" dirty="0" smtClean="0">
                <a:solidFill>
                  <a:srgbClr val="FF0000"/>
                </a:solidFill>
              </a:rPr>
              <a:t>Water withdrawal and demand and consumptive use data may be available from state or regional sources. For example, in Massachusetts the Department of Environmental Protection receives such data in the form of Annual Statistical Reports from water utilities.</a:t>
            </a:r>
            <a:endParaRPr lang="en-US" sz="1200" dirty="0">
              <a:solidFill>
                <a:srgbClr val="FF0000"/>
              </a:solidFill>
            </a:endParaRPr>
          </a:p>
        </p:txBody>
      </p:sp>
      <p:sp>
        <p:nvSpPr>
          <p:cNvPr id="7" name="Title 1"/>
          <p:cNvSpPr txBox="1">
            <a:spLocks/>
          </p:cNvSpPr>
          <p:nvPr/>
        </p:nvSpPr>
        <p:spPr>
          <a:xfrm>
            <a:off x="-685800" y="-66675"/>
            <a:ext cx="8229600" cy="1143000"/>
          </a:xfrm>
          <a:prstGeom prst="rect">
            <a:avLst/>
          </a:prstGeom>
        </p:spPr>
        <p:txBody>
          <a:bodyPr>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bg1"/>
                </a:solidFill>
                <a:effectLst>
                  <a:outerShdw blurRad="50800" dist="38100" dir="10800000" algn="r" rotWithShape="0">
                    <a:prstClr val="black">
                      <a:alpha val="40000"/>
                    </a:prstClr>
                  </a:outerShdw>
                </a:effectLst>
                <a:uLnTx/>
                <a:uFillTx/>
                <a:latin typeface="+mj-lt"/>
                <a:ea typeface="+mj-ea"/>
                <a:cs typeface="+mj-cs"/>
              </a:rPr>
              <a:t>Potable Demand</a:t>
            </a:r>
            <a:endParaRPr kumimoji="0" lang="en-US" sz="3200" b="0" i="0" u="none" strike="noStrike" kern="0" cap="none" spc="0" normalizeH="0" baseline="0" noProof="0" dirty="0">
              <a:ln>
                <a:noFill/>
              </a:ln>
              <a:solidFill>
                <a:schemeClr val="bg1"/>
              </a:solidFill>
              <a:effectLst>
                <a:outerShdw blurRad="50800" dist="38100" dir="10800000" algn="r" rotWithShape="0">
                  <a:prstClr val="black">
                    <a:alpha val="40000"/>
                  </a:prst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C8D19ED-21C0-4E37-B030-D190286B3397}" type="datetime1">
              <a:rPr lang="en-US" smtClean="0"/>
              <a:pPr>
                <a:defRPr/>
              </a:pPr>
              <a:t>1/17/2014</a:t>
            </a:fld>
            <a:endParaRPr lang="en-US"/>
          </a:p>
        </p:txBody>
      </p:sp>
      <p:sp>
        <p:nvSpPr>
          <p:cNvPr id="3" name="Footer Placeholder 2"/>
          <p:cNvSpPr>
            <a:spLocks noGrp="1"/>
          </p:cNvSpPr>
          <p:nvPr>
            <p:ph type="ftr" sz="quarter" idx="11"/>
          </p:nvPr>
        </p:nvSpPr>
        <p:spPr/>
        <p:txBody>
          <a:bodyPr/>
          <a:lstStyle/>
          <a:p>
            <a:pPr>
              <a:defRPr/>
            </a:pPr>
            <a:r>
              <a:rPr lang="en-US" smtClean="0"/>
              <a:t>U.S. Environmental Protection Agency</a:t>
            </a:r>
            <a:endParaRPr lang="en-US"/>
          </a:p>
        </p:txBody>
      </p:sp>
      <p:sp>
        <p:nvSpPr>
          <p:cNvPr id="4" name="Slide Number Placeholder 3"/>
          <p:cNvSpPr>
            <a:spLocks noGrp="1"/>
          </p:cNvSpPr>
          <p:nvPr>
            <p:ph type="sldNum" sz="quarter" idx="12"/>
          </p:nvPr>
        </p:nvSpPr>
        <p:spPr/>
        <p:txBody>
          <a:bodyPr/>
          <a:lstStyle/>
          <a:p>
            <a:pPr>
              <a:defRPr/>
            </a:pPr>
            <a:fld id="{6D4E4EE6-821B-4C3D-9100-B5F09BC7A3BB}" type="slidenum">
              <a:rPr lang="en-US" smtClean="0"/>
              <a:pPr>
                <a:defRPr/>
              </a:pPr>
              <a:t>29</a:t>
            </a:fld>
            <a:endParaRPr lang="en-US"/>
          </a:p>
        </p:txBody>
      </p:sp>
      <p:pic>
        <p:nvPicPr>
          <p:cNvPr id="4098" name="Picture 2"/>
          <p:cNvPicPr>
            <a:picLocks noChangeAspect="1" noChangeArrowheads="1"/>
          </p:cNvPicPr>
          <p:nvPr/>
        </p:nvPicPr>
        <p:blipFill>
          <a:blip r:embed="rId2" cstate="print"/>
          <a:srcRect t="10084"/>
          <a:stretch>
            <a:fillRect/>
          </a:stretch>
        </p:blipFill>
        <p:spPr bwMode="auto">
          <a:xfrm>
            <a:off x="85725" y="742950"/>
            <a:ext cx="8936831" cy="6115052"/>
          </a:xfrm>
          <a:prstGeom prst="rect">
            <a:avLst/>
          </a:prstGeom>
          <a:noFill/>
          <a:ln w="9525">
            <a:noFill/>
            <a:miter lim="800000"/>
            <a:headEnd/>
            <a:tailEnd/>
          </a:ln>
        </p:spPr>
      </p:pic>
      <p:sp>
        <p:nvSpPr>
          <p:cNvPr id="6" name="TextBox 5"/>
          <p:cNvSpPr txBox="1"/>
          <p:nvPr/>
        </p:nvSpPr>
        <p:spPr>
          <a:xfrm>
            <a:off x="5029200" y="2362200"/>
            <a:ext cx="3505200" cy="2308324"/>
          </a:xfrm>
          <a:prstGeom prst="rect">
            <a:avLst/>
          </a:prstGeom>
          <a:noFill/>
          <a:ln>
            <a:solidFill>
              <a:srgbClr val="FF3300"/>
            </a:solidFill>
          </a:ln>
        </p:spPr>
        <p:txBody>
          <a:bodyPr wrap="square" rtlCol="0">
            <a:spAutoFit/>
          </a:bodyPr>
          <a:lstStyle/>
          <a:p>
            <a:r>
              <a:rPr lang="en-US" sz="1200" dirty="0" smtClean="0">
                <a:solidFill>
                  <a:srgbClr val="FF0000"/>
                </a:solidFill>
              </a:rPr>
              <a:t>The first option is reducing demand by increasing the price of water services. Specify the price elasticity – percent change in water use divided by percent change in price – for each type of water user. The initial cost may reflect the cost of a study to determine effective pricing structure and values, billing frequencies, changes in billing logistics, and consumer outreach to convey the importance of efficient use of water resources and the planned change in pricing. O&amp;M costs may reflect smaller studies to re-evaluate pricing every year or five years. </a:t>
            </a:r>
            <a:endParaRPr lang="en-US" sz="1200" dirty="0">
              <a:solidFill>
                <a:srgbClr val="FF0000"/>
              </a:solidFill>
            </a:endParaRPr>
          </a:p>
        </p:txBody>
      </p:sp>
      <p:sp>
        <p:nvSpPr>
          <p:cNvPr id="7" name="TextBox 6"/>
          <p:cNvSpPr txBox="1"/>
          <p:nvPr/>
        </p:nvSpPr>
        <p:spPr>
          <a:xfrm>
            <a:off x="3810000" y="4953000"/>
            <a:ext cx="3505200" cy="830997"/>
          </a:xfrm>
          <a:prstGeom prst="rect">
            <a:avLst/>
          </a:prstGeom>
          <a:noFill/>
          <a:ln>
            <a:solidFill>
              <a:srgbClr val="FF3300"/>
            </a:solidFill>
          </a:ln>
        </p:spPr>
        <p:txBody>
          <a:bodyPr wrap="square" rtlCol="0">
            <a:spAutoFit/>
          </a:bodyPr>
          <a:lstStyle/>
          <a:p>
            <a:r>
              <a:rPr lang="en-US" sz="1200" dirty="0" smtClean="0">
                <a:solidFill>
                  <a:srgbClr val="FF0000"/>
                </a:solidFill>
              </a:rPr>
              <a:t>The second option is direct demand reductions which may be achieved using rebates for water efficient appliances, changing building codes, educational outreach and other practices.*   </a:t>
            </a:r>
            <a:endParaRPr lang="en-US" sz="1200" dirty="0">
              <a:solidFill>
                <a:srgbClr val="FF0000"/>
              </a:solidFill>
            </a:endParaRPr>
          </a:p>
        </p:txBody>
      </p:sp>
      <p:cxnSp>
        <p:nvCxnSpPr>
          <p:cNvPr id="9" name="Straight Connector 8"/>
          <p:cNvCxnSpPr/>
          <p:nvPr/>
        </p:nvCxnSpPr>
        <p:spPr bwMode="auto">
          <a:xfrm>
            <a:off x="3581400" y="2514600"/>
            <a:ext cx="1371600" cy="0"/>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11" name="Straight Connector 10"/>
          <p:cNvCxnSpPr/>
          <p:nvPr/>
        </p:nvCxnSpPr>
        <p:spPr bwMode="auto">
          <a:xfrm>
            <a:off x="3048000" y="3124200"/>
            <a:ext cx="1905000" cy="228600"/>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14" name="Straight Connector 13"/>
          <p:cNvCxnSpPr/>
          <p:nvPr/>
        </p:nvCxnSpPr>
        <p:spPr bwMode="auto">
          <a:xfrm>
            <a:off x="2895600" y="4191000"/>
            <a:ext cx="914400" cy="762000"/>
          </a:xfrm>
          <a:prstGeom prst="line">
            <a:avLst/>
          </a:prstGeom>
          <a:solidFill>
            <a:schemeClr val="accent1"/>
          </a:solidFill>
          <a:ln w="25400" cap="flat" cmpd="sng" algn="ctr">
            <a:solidFill>
              <a:srgbClr val="FF0000"/>
            </a:solidFill>
            <a:prstDash val="solid"/>
            <a:round/>
            <a:headEnd type="none" w="med" len="med"/>
            <a:tailEnd type="none" w="med" len="med"/>
          </a:ln>
          <a:effectLst/>
        </p:spPr>
      </p:cxnSp>
      <p:sp>
        <p:nvSpPr>
          <p:cNvPr id="16" name="TextBox 15"/>
          <p:cNvSpPr txBox="1"/>
          <p:nvPr/>
        </p:nvSpPr>
        <p:spPr>
          <a:xfrm>
            <a:off x="304800" y="6172200"/>
            <a:ext cx="8305800" cy="276999"/>
          </a:xfrm>
          <a:prstGeom prst="rect">
            <a:avLst/>
          </a:prstGeom>
          <a:noFill/>
        </p:spPr>
        <p:txBody>
          <a:bodyPr wrap="square" rtlCol="0">
            <a:spAutoFit/>
          </a:bodyPr>
          <a:lstStyle/>
          <a:p>
            <a:r>
              <a:rPr lang="en-US" sz="1200" dirty="0" smtClean="0">
                <a:solidFill>
                  <a:srgbClr val="FF0000"/>
                </a:solidFill>
              </a:rPr>
              <a:t>* See EPA’s WaterSense website for more info ( </a:t>
            </a:r>
            <a:r>
              <a:rPr lang="en-US" sz="1200" dirty="0" smtClean="0"/>
              <a:t>http://www.epa.gov/watersense/our_water/start_saving.html#tabs-3 </a:t>
            </a:r>
            <a:r>
              <a:rPr lang="en-US" sz="1200" dirty="0" smtClean="0">
                <a:solidFill>
                  <a:srgbClr val="FF0000"/>
                </a:solidFill>
              </a:rPr>
              <a:t>).</a:t>
            </a:r>
            <a:endParaRPr lang="en-US" sz="1200" dirty="0">
              <a:solidFill>
                <a:srgbClr val="FF0000"/>
              </a:solidFill>
            </a:endParaRPr>
          </a:p>
        </p:txBody>
      </p:sp>
      <p:sp>
        <p:nvSpPr>
          <p:cNvPr id="17" name="Title 1"/>
          <p:cNvSpPr txBox="1">
            <a:spLocks/>
          </p:cNvSpPr>
          <p:nvPr/>
        </p:nvSpPr>
        <p:spPr>
          <a:xfrm>
            <a:off x="-685800" y="-66675"/>
            <a:ext cx="8229600" cy="1143000"/>
          </a:xfrm>
          <a:prstGeom prst="rect">
            <a:avLst/>
          </a:prstGeom>
        </p:spPr>
        <p:txBody>
          <a:bodyPr>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kern="0" dirty="0" smtClean="0">
                <a:solidFill>
                  <a:schemeClr val="bg1"/>
                </a:solidFill>
                <a:effectLst>
                  <a:outerShdw blurRad="50800" dist="38100" dir="10800000" algn="r" rotWithShape="0">
                    <a:prstClr val="black">
                      <a:alpha val="40000"/>
                    </a:prstClr>
                  </a:outerShdw>
                </a:effectLst>
                <a:latin typeface="+mj-lt"/>
                <a:ea typeface="+mj-ea"/>
                <a:cs typeface="+mj-cs"/>
              </a:rPr>
              <a:t>Demand Management</a:t>
            </a:r>
            <a:endParaRPr kumimoji="0" lang="en-US" sz="3200" b="0" i="0" u="none" strike="noStrike" kern="0" cap="none" spc="0" normalizeH="0" baseline="0" noProof="0" dirty="0">
              <a:ln>
                <a:noFill/>
              </a:ln>
              <a:solidFill>
                <a:schemeClr val="bg1"/>
              </a:solidFill>
              <a:effectLst>
                <a:outerShdw blurRad="50800" dist="38100" dir="10800000" algn="r" rotWithShape="0">
                  <a:prstClr val="black">
                    <a:alpha val="40000"/>
                  </a:prstClr>
                </a:outerShdw>
              </a:effectLst>
              <a:uLnTx/>
              <a:uFillTx/>
              <a:latin typeface="+mj-lt"/>
              <a:ea typeface="+mj-ea"/>
              <a:cs typeface="+mj-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620000" cy="990600"/>
          </a:xfrm>
        </p:spPr>
        <p:txBody>
          <a:bodyPr/>
          <a:lstStyle/>
          <a:p>
            <a:r>
              <a:rPr lang="en-US" dirty="0" smtClean="0">
                <a:solidFill>
                  <a:schemeClr val="bg1"/>
                </a:solidFill>
                <a:effectLst>
                  <a:outerShdw blurRad="50800" dist="38100" dir="10800000" algn="r" rotWithShape="0">
                    <a:prstClr val="black">
                      <a:alpha val="40000"/>
                    </a:prstClr>
                  </a:outerShdw>
                </a:effectLst>
              </a:rPr>
              <a:t>Overview</a:t>
            </a:r>
            <a:endParaRPr lang="en-US" dirty="0">
              <a:solidFill>
                <a:schemeClr val="bg1"/>
              </a:solidFill>
              <a:effectLst>
                <a:outerShdw blurRad="50800" dist="38100" dir="10800000" algn="r" rotWithShape="0">
                  <a:prstClr val="black">
                    <a:alpha val="40000"/>
                  </a:prstClr>
                </a:outerShdw>
              </a:effectLst>
            </a:endParaRPr>
          </a:p>
        </p:txBody>
      </p:sp>
      <p:sp>
        <p:nvSpPr>
          <p:cNvPr id="3" name="Content Placeholder 2"/>
          <p:cNvSpPr>
            <a:spLocks noGrp="1"/>
          </p:cNvSpPr>
          <p:nvPr>
            <p:ph idx="1"/>
          </p:nvPr>
        </p:nvSpPr>
        <p:spPr>
          <a:xfrm>
            <a:off x="685800" y="1600200"/>
            <a:ext cx="7772400" cy="3429000"/>
          </a:xfrm>
        </p:spPr>
        <p:txBody>
          <a:bodyPr/>
          <a:lstStyle/>
          <a:p>
            <a:r>
              <a:rPr lang="en-US" dirty="0" smtClean="0"/>
              <a:t>Why did we develop WMOST?</a:t>
            </a:r>
          </a:p>
          <a:p>
            <a:r>
              <a:rPr lang="en-US" dirty="0" smtClean="0"/>
              <a:t>How did we engage stakeholders?</a:t>
            </a:r>
          </a:p>
          <a:p>
            <a:r>
              <a:rPr lang="en-US" dirty="0" smtClean="0"/>
              <a:t>What are the fundamental components of WMOST?</a:t>
            </a:r>
          </a:p>
          <a:p>
            <a:r>
              <a:rPr lang="en-US" dirty="0" smtClean="0"/>
              <a:t>What does a basic model run look like?</a:t>
            </a:r>
          </a:p>
          <a:p>
            <a:r>
              <a:rPr lang="en-US" dirty="0" smtClean="0"/>
              <a:t>What did we find in our initial case studies?</a:t>
            </a:r>
          </a:p>
          <a:p>
            <a:r>
              <a:rPr lang="en-US" dirty="0" smtClean="0"/>
              <a:t>What are the future development needs identified by stakeholders?</a:t>
            </a:r>
          </a:p>
          <a:p>
            <a:r>
              <a:rPr lang="en-US" dirty="0" smtClean="0"/>
              <a:t>How can you obtain a copy of WMOST?</a:t>
            </a:r>
            <a:endParaRPr lang="en-US" dirty="0"/>
          </a:p>
        </p:txBody>
      </p:sp>
      <p:sp>
        <p:nvSpPr>
          <p:cNvPr id="4" name="Date Placeholder 3"/>
          <p:cNvSpPr>
            <a:spLocks noGrp="1"/>
          </p:cNvSpPr>
          <p:nvPr>
            <p:ph type="dt" sz="half" idx="10"/>
          </p:nvPr>
        </p:nvSpPr>
        <p:spPr/>
        <p:txBody>
          <a:bodyPr/>
          <a:lstStyle/>
          <a:p>
            <a:pPr>
              <a:defRPr/>
            </a:pPr>
            <a:fld id="{5C8C7913-76D6-496E-831A-E16B3B53D395}" type="datetime1">
              <a:rPr lang="en-US" smtClean="0"/>
              <a:pPr>
                <a:defRPr/>
              </a:pPr>
              <a:t>1/17/2014</a:t>
            </a:fld>
            <a:endParaRPr lang="en-US"/>
          </a:p>
        </p:txBody>
      </p:sp>
      <p:sp>
        <p:nvSpPr>
          <p:cNvPr id="5" name="Footer Placeholder 4"/>
          <p:cNvSpPr>
            <a:spLocks noGrp="1"/>
          </p:cNvSpPr>
          <p:nvPr>
            <p:ph type="ftr" sz="quarter" idx="11"/>
          </p:nvPr>
        </p:nvSpPr>
        <p:spPr/>
        <p:txBody>
          <a:bodyPr/>
          <a:lstStyle/>
          <a:p>
            <a:pPr>
              <a:defRPr/>
            </a:pPr>
            <a:r>
              <a:rPr lang="en-US" smtClean="0"/>
              <a:t>U.S. Environmental Protection Agency</a:t>
            </a:r>
            <a:endParaRPr lang="en-US"/>
          </a:p>
        </p:txBody>
      </p:sp>
      <p:sp>
        <p:nvSpPr>
          <p:cNvPr id="6" name="Slide Number Placeholder 5"/>
          <p:cNvSpPr>
            <a:spLocks noGrp="1"/>
          </p:cNvSpPr>
          <p:nvPr>
            <p:ph type="sldNum" sz="quarter" idx="12"/>
          </p:nvPr>
        </p:nvSpPr>
        <p:spPr/>
        <p:txBody>
          <a:bodyPr/>
          <a:lstStyle/>
          <a:p>
            <a:pPr>
              <a:defRPr/>
            </a:pPr>
            <a:fld id="{92B457A2-6FDF-4F53-BA04-A30028E4C12E}" type="slidenum">
              <a:rPr lang="en-US" smtClean="0"/>
              <a:pPr>
                <a:defRPr/>
              </a:pPr>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C8D19ED-21C0-4E37-B030-D190286B3397}" type="datetime1">
              <a:rPr lang="en-US" smtClean="0"/>
              <a:pPr>
                <a:defRPr/>
              </a:pPr>
              <a:t>1/17/2014</a:t>
            </a:fld>
            <a:endParaRPr lang="en-US"/>
          </a:p>
        </p:txBody>
      </p:sp>
      <p:sp>
        <p:nvSpPr>
          <p:cNvPr id="3" name="Footer Placeholder 2"/>
          <p:cNvSpPr>
            <a:spLocks noGrp="1"/>
          </p:cNvSpPr>
          <p:nvPr>
            <p:ph type="ftr" sz="quarter" idx="11"/>
          </p:nvPr>
        </p:nvSpPr>
        <p:spPr/>
        <p:txBody>
          <a:bodyPr/>
          <a:lstStyle/>
          <a:p>
            <a:pPr>
              <a:defRPr/>
            </a:pPr>
            <a:r>
              <a:rPr lang="en-US" smtClean="0"/>
              <a:t>U.S. Environmental Protection Agency</a:t>
            </a:r>
            <a:endParaRPr lang="en-US"/>
          </a:p>
        </p:txBody>
      </p:sp>
      <p:sp>
        <p:nvSpPr>
          <p:cNvPr id="4" name="Slide Number Placeholder 3"/>
          <p:cNvSpPr>
            <a:spLocks noGrp="1"/>
          </p:cNvSpPr>
          <p:nvPr>
            <p:ph type="sldNum" sz="quarter" idx="12"/>
          </p:nvPr>
        </p:nvSpPr>
        <p:spPr/>
        <p:txBody>
          <a:bodyPr/>
          <a:lstStyle/>
          <a:p>
            <a:pPr>
              <a:defRPr/>
            </a:pPr>
            <a:fld id="{6D4E4EE6-821B-4C3D-9100-B5F09BC7A3BB}" type="slidenum">
              <a:rPr lang="en-US" smtClean="0"/>
              <a:pPr>
                <a:defRPr/>
              </a:pPr>
              <a:t>30</a:t>
            </a:fld>
            <a:endParaRPr lang="en-US"/>
          </a:p>
        </p:txBody>
      </p:sp>
      <p:pic>
        <p:nvPicPr>
          <p:cNvPr id="1026" name="Picture 2"/>
          <p:cNvPicPr>
            <a:picLocks noChangeAspect="1" noChangeArrowheads="1"/>
          </p:cNvPicPr>
          <p:nvPr/>
        </p:nvPicPr>
        <p:blipFill>
          <a:blip r:embed="rId2" cstate="print"/>
          <a:srcRect t="15142"/>
          <a:stretch>
            <a:fillRect/>
          </a:stretch>
        </p:blipFill>
        <p:spPr bwMode="auto">
          <a:xfrm>
            <a:off x="102394" y="838200"/>
            <a:ext cx="8936831" cy="5765031"/>
          </a:xfrm>
          <a:prstGeom prst="rect">
            <a:avLst/>
          </a:prstGeom>
          <a:noFill/>
          <a:ln w="9525">
            <a:noFill/>
            <a:miter lim="800000"/>
            <a:headEnd/>
            <a:tailEnd/>
          </a:ln>
        </p:spPr>
      </p:pic>
      <p:sp>
        <p:nvSpPr>
          <p:cNvPr id="7" name="Title 1"/>
          <p:cNvSpPr txBox="1">
            <a:spLocks/>
          </p:cNvSpPr>
          <p:nvPr/>
        </p:nvSpPr>
        <p:spPr>
          <a:xfrm>
            <a:off x="-685800" y="-66675"/>
            <a:ext cx="8229600" cy="1143000"/>
          </a:xfrm>
          <a:prstGeom prst="rect">
            <a:avLst/>
          </a:prstGeom>
        </p:spPr>
        <p:txBody>
          <a:bodyPr>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bg1"/>
                </a:solidFill>
                <a:effectLst>
                  <a:outerShdw blurRad="50800" dist="38100" dir="10800000" algn="r" rotWithShape="0">
                    <a:prstClr val="black">
                      <a:alpha val="40000"/>
                    </a:prstClr>
                  </a:outerShdw>
                </a:effectLst>
                <a:uLnTx/>
                <a:uFillTx/>
                <a:latin typeface="+mj-lt"/>
                <a:ea typeface="+mj-ea"/>
                <a:cs typeface="+mj-cs"/>
              </a:rPr>
              <a:t>Main Screen</a:t>
            </a:r>
            <a:endParaRPr kumimoji="0" lang="en-US" sz="3200" b="0" i="0" u="none" strike="noStrike" kern="0" cap="none" spc="0" normalizeH="0" baseline="0" noProof="0" dirty="0">
              <a:ln>
                <a:noFill/>
              </a:ln>
              <a:solidFill>
                <a:schemeClr val="bg1"/>
              </a:solidFill>
              <a:effectLst>
                <a:outerShdw blurRad="50800" dist="38100" dir="10800000" algn="r" rotWithShape="0">
                  <a:prstClr val="black">
                    <a:alpha val="40000"/>
                  </a:prstClr>
                </a:outerShdw>
              </a:effectLst>
              <a:uLnTx/>
              <a:uFillTx/>
              <a:latin typeface="+mj-lt"/>
              <a:ea typeface="+mj-ea"/>
              <a:cs typeface="+mj-cs"/>
            </a:endParaRPr>
          </a:p>
        </p:txBody>
      </p:sp>
      <p:sp>
        <p:nvSpPr>
          <p:cNvPr id="8" name="Oval 7"/>
          <p:cNvSpPr/>
          <p:nvPr/>
        </p:nvSpPr>
        <p:spPr bwMode="auto">
          <a:xfrm>
            <a:off x="1600200" y="2057400"/>
            <a:ext cx="6858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9" name="Oval 8"/>
          <p:cNvSpPr/>
          <p:nvPr/>
        </p:nvSpPr>
        <p:spPr bwMode="auto">
          <a:xfrm>
            <a:off x="4876800" y="2057400"/>
            <a:ext cx="6858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11" name="TextBox 10"/>
          <p:cNvSpPr txBox="1"/>
          <p:nvPr/>
        </p:nvSpPr>
        <p:spPr>
          <a:xfrm>
            <a:off x="2266950" y="2099846"/>
            <a:ext cx="457200" cy="338554"/>
          </a:xfrm>
          <a:prstGeom prst="rect">
            <a:avLst/>
          </a:prstGeom>
          <a:noFill/>
        </p:spPr>
        <p:txBody>
          <a:bodyPr wrap="square" rtlCol="0">
            <a:spAutoFit/>
          </a:bodyPr>
          <a:lstStyle/>
          <a:p>
            <a:r>
              <a:rPr lang="en-US" sz="1600" dirty="0" smtClean="0">
                <a:solidFill>
                  <a:srgbClr val="FF0000"/>
                </a:solidFill>
              </a:rPr>
              <a:t>#1</a:t>
            </a:r>
            <a:endParaRPr lang="en-US" sz="1600" dirty="0">
              <a:solidFill>
                <a:srgbClr val="FF0000"/>
              </a:solidFill>
            </a:endParaRPr>
          </a:p>
        </p:txBody>
      </p:sp>
      <p:sp>
        <p:nvSpPr>
          <p:cNvPr id="12" name="TextBox 11"/>
          <p:cNvSpPr txBox="1"/>
          <p:nvPr/>
        </p:nvSpPr>
        <p:spPr>
          <a:xfrm>
            <a:off x="5543550" y="2099846"/>
            <a:ext cx="476250" cy="338554"/>
          </a:xfrm>
          <a:prstGeom prst="rect">
            <a:avLst/>
          </a:prstGeom>
          <a:noFill/>
        </p:spPr>
        <p:txBody>
          <a:bodyPr wrap="square" rtlCol="0">
            <a:spAutoFit/>
          </a:bodyPr>
          <a:lstStyle/>
          <a:p>
            <a:r>
              <a:rPr lang="en-US" sz="1600" dirty="0" smtClean="0">
                <a:solidFill>
                  <a:srgbClr val="FF0000"/>
                </a:solidFill>
              </a:rPr>
              <a:t>#2</a:t>
            </a:r>
            <a:endParaRPr lang="en-US" sz="1600" dirty="0">
              <a:solidFill>
                <a:srgbClr val="FF0000"/>
              </a:solidFill>
            </a:endParaRPr>
          </a:p>
        </p:txBody>
      </p:sp>
      <p:sp>
        <p:nvSpPr>
          <p:cNvPr id="15" name="Right Arrow 14"/>
          <p:cNvSpPr/>
          <p:nvPr/>
        </p:nvSpPr>
        <p:spPr bwMode="auto">
          <a:xfrm flipH="1">
            <a:off x="5181600" y="2514600"/>
            <a:ext cx="457200" cy="152400"/>
          </a:xfrm>
          <a:prstGeom prst="rightArrow">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16" name="TextBox 15"/>
          <p:cNvSpPr txBox="1"/>
          <p:nvPr/>
        </p:nvSpPr>
        <p:spPr>
          <a:xfrm>
            <a:off x="5695950" y="2404646"/>
            <a:ext cx="476250" cy="338554"/>
          </a:xfrm>
          <a:prstGeom prst="rect">
            <a:avLst/>
          </a:prstGeom>
          <a:noFill/>
        </p:spPr>
        <p:txBody>
          <a:bodyPr wrap="square" rtlCol="0">
            <a:spAutoFit/>
          </a:bodyPr>
          <a:lstStyle/>
          <a:p>
            <a:r>
              <a:rPr lang="en-US" sz="1600" dirty="0" smtClean="0">
                <a:solidFill>
                  <a:srgbClr val="FF0000"/>
                </a:solidFill>
              </a:rPr>
              <a:t>#3</a:t>
            </a:r>
            <a:endParaRPr lang="en-US" sz="1600" dirty="0">
              <a:solidFill>
                <a:srgbClr val="FF0000"/>
              </a:solidFill>
            </a:endParaRPr>
          </a:p>
        </p:txBody>
      </p:sp>
      <p:sp>
        <p:nvSpPr>
          <p:cNvPr id="17" name="Oval 16"/>
          <p:cNvSpPr/>
          <p:nvPr/>
        </p:nvSpPr>
        <p:spPr bwMode="auto">
          <a:xfrm>
            <a:off x="1447800" y="3048000"/>
            <a:ext cx="6858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18" name="Oval 17"/>
          <p:cNvSpPr/>
          <p:nvPr/>
        </p:nvSpPr>
        <p:spPr bwMode="auto">
          <a:xfrm>
            <a:off x="2362200" y="3048000"/>
            <a:ext cx="6858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19" name="Oval 18"/>
          <p:cNvSpPr/>
          <p:nvPr/>
        </p:nvSpPr>
        <p:spPr bwMode="auto">
          <a:xfrm>
            <a:off x="3352800" y="3048000"/>
            <a:ext cx="6858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20" name="TextBox 19"/>
          <p:cNvSpPr txBox="1"/>
          <p:nvPr/>
        </p:nvSpPr>
        <p:spPr>
          <a:xfrm>
            <a:off x="4114800" y="3048000"/>
            <a:ext cx="762000" cy="338554"/>
          </a:xfrm>
          <a:prstGeom prst="rect">
            <a:avLst/>
          </a:prstGeom>
          <a:noFill/>
        </p:spPr>
        <p:txBody>
          <a:bodyPr wrap="square" rtlCol="0">
            <a:spAutoFit/>
          </a:bodyPr>
          <a:lstStyle/>
          <a:p>
            <a:r>
              <a:rPr lang="en-US" sz="1600" dirty="0" smtClean="0">
                <a:solidFill>
                  <a:srgbClr val="FF0000"/>
                </a:solidFill>
              </a:rPr>
              <a:t>#3a-c</a:t>
            </a:r>
            <a:endParaRPr lang="en-US" sz="1600" dirty="0">
              <a:solidFill>
                <a:srgbClr val="FF0000"/>
              </a:solidFill>
            </a:endParaRPr>
          </a:p>
        </p:txBody>
      </p:sp>
      <p:sp>
        <p:nvSpPr>
          <p:cNvPr id="21" name="Right Arrow 20"/>
          <p:cNvSpPr/>
          <p:nvPr/>
        </p:nvSpPr>
        <p:spPr bwMode="auto">
          <a:xfrm flipH="1">
            <a:off x="6172200" y="3767554"/>
            <a:ext cx="457200" cy="152400"/>
          </a:xfrm>
          <a:prstGeom prst="rightArrow">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22" name="TextBox 21"/>
          <p:cNvSpPr txBox="1"/>
          <p:nvPr/>
        </p:nvSpPr>
        <p:spPr>
          <a:xfrm>
            <a:off x="6686550" y="3657600"/>
            <a:ext cx="476250" cy="338554"/>
          </a:xfrm>
          <a:prstGeom prst="rect">
            <a:avLst/>
          </a:prstGeom>
          <a:noFill/>
        </p:spPr>
        <p:txBody>
          <a:bodyPr wrap="square" rtlCol="0">
            <a:spAutoFit/>
          </a:bodyPr>
          <a:lstStyle/>
          <a:p>
            <a:r>
              <a:rPr lang="en-US" sz="1600" dirty="0" smtClean="0">
                <a:solidFill>
                  <a:srgbClr val="FF0000"/>
                </a:solidFill>
              </a:rPr>
              <a:t>#5</a:t>
            </a:r>
            <a:endParaRPr lang="en-US" sz="1600" dirty="0">
              <a:solidFill>
                <a:srgbClr val="FF0000"/>
              </a:solidFill>
            </a:endParaRPr>
          </a:p>
        </p:txBody>
      </p:sp>
      <p:sp>
        <p:nvSpPr>
          <p:cNvPr id="23" name="Oval 22"/>
          <p:cNvSpPr/>
          <p:nvPr/>
        </p:nvSpPr>
        <p:spPr bwMode="auto">
          <a:xfrm>
            <a:off x="7562850" y="3386554"/>
            <a:ext cx="6858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24" name="TextBox 23"/>
          <p:cNvSpPr txBox="1"/>
          <p:nvPr/>
        </p:nvSpPr>
        <p:spPr>
          <a:xfrm>
            <a:off x="8229600" y="3429000"/>
            <a:ext cx="476250" cy="338554"/>
          </a:xfrm>
          <a:prstGeom prst="rect">
            <a:avLst/>
          </a:prstGeom>
          <a:noFill/>
        </p:spPr>
        <p:txBody>
          <a:bodyPr wrap="square" rtlCol="0">
            <a:spAutoFit/>
          </a:bodyPr>
          <a:lstStyle/>
          <a:p>
            <a:r>
              <a:rPr lang="en-US" sz="1600" dirty="0" smtClean="0">
                <a:solidFill>
                  <a:srgbClr val="FF0000"/>
                </a:solidFill>
              </a:rPr>
              <a:t>#4</a:t>
            </a:r>
            <a:endParaRPr lang="en-US" sz="1600" dirty="0">
              <a:solidFill>
                <a:srgbClr val="FF0000"/>
              </a:solidFill>
            </a:endParaRPr>
          </a:p>
        </p:txBody>
      </p:sp>
      <p:sp>
        <p:nvSpPr>
          <p:cNvPr id="25" name="Oval 24"/>
          <p:cNvSpPr/>
          <p:nvPr/>
        </p:nvSpPr>
        <p:spPr bwMode="auto">
          <a:xfrm>
            <a:off x="1219200" y="4419600"/>
            <a:ext cx="914400" cy="457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28" name="TextBox 27"/>
          <p:cNvSpPr txBox="1"/>
          <p:nvPr/>
        </p:nvSpPr>
        <p:spPr>
          <a:xfrm>
            <a:off x="5943600" y="4495800"/>
            <a:ext cx="762000" cy="338554"/>
          </a:xfrm>
          <a:prstGeom prst="rect">
            <a:avLst/>
          </a:prstGeom>
          <a:noFill/>
        </p:spPr>
        <p:txBody>
          <a:bodyPr wrap="square" rtlCol="0">
            <a:spAutoFit/>
          </a:bodyPr>
          <a:lstStyle/>
          <a:p>
            <a:r>
              <a:rPr lang="en-US" sz="1600" dirty="0" smtClean="0">
                <a:solidFill>
                  <a:srgbClr val="FF0000"/>
                </a:solidFill>
              </a:rPr>
              <a:t>#5a-d</a:t>
            </a:r>
            <a:endParaRPr lang="en-US" sz="1600" dirty="0">
              <a:solidFill>
                <a:srgbClr val="FF0000"/>
              </a:solidFill>
            </a:endParaRPr>
          </a:p>
        </p:txBody>
      </p:sp>
      <p:sp>
        <p:nvSpPr>
          <p:cNvPr id="29" name="Oval 28"/>
          <p:cNvSpPr/>
          <p:nvPr/>
        </p:nvSpPr>
        <p:spPr bwMode="auto">
          <a:xfrm>
            <a:off x="2438400" y="4419600"/>
            <a:ext cx="914400" cy="457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30" name="Oval 29"/>
          <p:cNvSpPr/>
          <p:nvPr/>
        </p:nvSpPr>
        <p:spPr bwMode="auto">
          <a:xfrm>
            <a:off x="3733800" y="4419600"/>
            <a:ext cx="914400" cy="457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31" name="Oval 30"/>
          <p:cNvSpPr/>
          <p:nvPr/>
        </p:nvSpPr>
        <p:spPr bwMode="auto">
          <a:xfrm>
            <a:off x="4953000" y="4419600"/>
            <a:ext cx="914400" cy="457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32" name="Oval 31"/>
          <p:cNvSpPr/>
          <p:nvPr/>
        </p:nvSpPr>
        <p:spPr bwMode="auto">
          <a:xfrm>
            <a:off x="1257300" y="5181600"/>
            <a:ext cx="838200" cy="5334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33" name="TextBox 32"/>
          <p:cNvSpPr txBox="1"/>
          <p:nvPr/>
        </p:nvSpPr>
        <p:spPr>
          <a:xfrm>
            <a:off x="2057400" y="5224046"/>
            <a:ext cx="476250" cy="338554"/>
          </a:xfrm>
          <a:prstGeom prst="rect">
            <a:avLst/>
          </a:prstGeom>
          <a:noFill/>
        </p:spPr>
        <p:txBody>
          <a:bodyPr wrap="square" rtlCol="0">
            <a:spAutoFit/>
          </a:bodyPr>
          <a:lstStyle/>
          <a:p>
            <a:r>
              <a:rPr lang="en-US" sz="1600" dirty="0" smtClean="0">
                <a:solidFill>
                  <a:srgbClr val="FF0000"/>
                </a:solidFill>
              </a:rPr>
              <a:t>#6</a:t>
            </a:r>
            <a:endParaRPr lang="en-US" sz="1600" dirty="0">
              <a:solidFill>
                <a:srgbClr val="FF0000"/>
              </a:solidFill>
            </a:endParaRPr>
          </a:p>
        </p:txBody>
      </p:sp>
      <p:sp>
        <p:nvSpPr>
          <p:cNvPr id="34" name="Oval 33"/>
          <p:cNvSpPr/>
          <p:nvPr/>
        </p:nvSpPr>
        <p:spPr bwMode="auto">
          <a:xfrm>
            <a:off x="2514600" y="5162550"/>
            <a:ext cx="838200" cy="5334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35" name="TextBox 34"/>
          <p:cNvSpPr txBox="1"/>
          <p:nvPr/>
        </p:nvSpPr>
        <p:spPr>
          <a:xfrm>
            <a:off x="3314700" y="5224046"/>
            <a:ext cx="476250" cy="338554"/>
          </a:xfrm>
          <a:prstGeom prst="rect">
            <a:avLst/>
          </a:prstGeom>
          <a:noFill/>
        </p:spPr>
        <p:txBody>
          <a:bodyPr wrap="square" rtlCol="0">
            <a:spAutoFit/>
          </a:bodyPr>
          <a:lstStyle/>
          <a:p>
            <a:r>
              <a:rPr lang="en-US" sz="1600" dirty="0" smtClean="0">
                <a:solidFill>
                  <a:srgbClr val="FF0000"/>
                </a:solidFill>
              </a:rPr>
              <a:t>#7</a:t>
            </a:r>
            <a:endParaRPr lang="en-US" sz="1600" dirty="0">
              <a:solidFill>
                <a:srgbClr val="FF0000"/>
              </a:solidFill>
            </a:endParaRPr>
          </a:p>
        </p:txBody>
      </p:sp>
      <p:sp>
        <p:nvSpPr>
          <p:cNvPr id="36" name="Oval 35"/>
          <p:cNvSpPr/>
          <p:nvPr/>
        </p:nvSpPr>
        <p:spPr bwMode="auto">
          <a:xfrm>
            <a:off x="3752850" y="5105400"/>
            <a:ext cx="838200" cy="5334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37" name="TextBox 36"/>
          <p:cNvSpPr txBox="1"/>
          <p:nvPr/>
        </p:nvSpPr>
        <p:spPr>
          <a:xfrm>
            <a:off x="4552950" y="5147846"/>
            <a:ext cx="476250" cy="338554"/>
          </a:xfrm>
          <a:prstGeom prst="rect">
            <a:avLst/>
          </a:prstGeom>
          <a:noFill/>
        </p:spPr>
        <p:txBody>
          <a:bodyPr wrap="square" rtlCol="0">
            <a:spAutoFit/>
          </a:bodyPr>
          <a:lstStyle/>
          <a:p>
            <a:r>
              <a:rPr lang="en-US" sz="1600" dirty="0" smtClean="0">
                <a:solidFill>
                  <a:srgbClr val="FF0000"/>
                </a:solidFill>
              </a:rPr>
              <a:t>#8</a:t>
            </a:r>
            <a:endParaRPr lang="en-US" sz="1600" dirty="0">
              <a:solidFill>
                <a:srgbClr val="FF0000"/>
              </a:solidFill>
            </a:endParaRPr>
          </a:p>
        </p:txBody>
      </p:sp>
      <p:sp>
        <p:nvSpPr>
          <p:cNvPr id="38" name="Oval 37"/>
          <p:cNvSpPr/>
          <p:nvPr/>
        </p:nvSpPr>
        <p:spPr bwMode="auto">
          <a:xfrm>
            <a:off x="5029200" y="5105400"/>
            <a:ext cx="838200" cy="5334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39" name="TextBox 38"/>
          <p:cNvSpPr txBox="1"/>
          <p:nvPr/>
        </p:nvSpPr>
        <p:spPr>
          <a:xfrm>
            <a:off x="5829300" y="5224046"/>
            <a:ext cx="476250" cy="338554"/>
          </a:xfrm>
          <a:prstGeom prst="rect">
            <a:avLst/>
          </a:prstGeom>
          <a:noFill/>
        </p:spPr>
        <p:txBody>
          <a:bodyPr wrap="square" rtlCol="0">
            <a:spAutoFit/>
          </a:bodyPr>
          <a:lstStyle/>
          <a:p>
            <a:r>
              <a:rPr lang="en-US" sz="1600" dirty="0" smtClean="0">
                <a:solidFill>
                  <a:srgbClr val="FF0000"/>
                </a:solidFill>
              </a:rPr>
              <a:t>#9</a:t>
            </a:r>
            <a:endParaRPr lang="en-US" sz="16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dissolve">
                                      <p:cBhvr>
                                        <p:cTn id="10" dur="500"/>
                                        <p:tgtEl>
                                          <p:spTgt spid="3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dissolve">
                                      <p:cBhvr>
                                        <p:cTn id="13" dur="500"/>
                                        <p:tgtEl>
                                          <p:spTgt spid="3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dissolve">
                                      <p:cBhvr>
                                        <p:cTn id="16" dur="500"/>
                                        <p:tgtEl>
                                          <p:spTgt spid="38"/>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animBg="1"/>
      <p:bldP spid="35" grpId="0"/>
      <p:bldP spid="36" grpId="0" animBg="1"/>
      <p:bldP spid="37" grpId="0"/>
      <p:bldP spid="38" grpId="0" animBg="1"/>
      <p:bldP spid="3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C8D19ED-21C0-4E37-B030-D190286B3397}" type="datetime1">
              <a:rPr lang="en-US" smtClean="0"/>
              <a:pPr>
                <a:defRPr/>
              </a:pPr>
              <a:t>1/17/2014</a:t>
            </a:fld>
            <a:endParaRPr lang="en-US"/>
          </a:p>
        </p:txBody>
      </p:sp>
      <p:sp>
        <p:nvSpPr>
          <p:cNvPr id="3" name="Footer Placeholder 2"/>
          <p:cNvSpPr>
            <a:spLocks noGrp="1"/>
          </p:cNvSpPr>
          <p:nvPr>
            <p:ph type="ftr" sz="quarter" idx="11"/>
          </p:nvPr>
        </p:nvSpPr>
        <p:spPr/>
        <p:txBody>
          <a:bodyPr/>
          <a:lstStyle/>
          <a:p>
            <a:pPr>
              <a:defRPr/>
            </a:pPr>
            <a:r>
              <a:rPr lang="en-US" smtClean="0"/>
              <a:t>U.S. Environmental Protection Agency</a:t>
            </a:r>
            <a:endParaRPr lang="en-US"/>
          </a:p>
        </p:txBody>
      </p:sp>
      <p:sp>
        <p:nvSpPr>
          <p:cNvPr id="4" name="Slide Number Placeholder 3"/>
          <p:cNvSpPr>
            <a:spLocks noGrp="1"/>
          </p:cNvSpPr>
          <p:nvPr>
            <p:ph type="sldNum" sz="quarter" idx="12"/>
          </p:nvPr>
        </p:nvSpPr>
        <p:spPr/>
        <p:txBody>
          <a:bodyPr/>
          <a:lstStyle/>
          <a:p>
            <a:pPr>
              <a:defRPr/>
            </a:pPr>
            <a:fld id="{6D4E4EE6-821B-4C3D-9100-B5F09BC7A3BB}" type="slidenum">
              <a:rPr lang="en-US" smtClean="0"/>
              <a:pPr>
                <a:defRPr/>
              </a:pPr>
              <a:t>31</a:t>
            </a:fld>
            <a:endParaRPr lang="en-US"/>
          </a:p>
        </p:txBody>
      </p:sp>
      <p:pic>
        <p:nvPicPr>
          <p:cNvPr id="5122" name="Picture 2"/>
          <p:cNvPicPr>
            <a:picLocks noChangeAspect="1" noChangeArrowheads="1"/>
          </p:cNvPicPr>
          <p:nvPr/>
        </p:nvPicPr>
        <p:blipFill>
          <a:blip r:embed="rId2" cstate="print"/>
          <a:srcRect t="10084"/>
          <a:stretch>
            <a:fillRect/>
          </a:stretch>
        </p:blipFill>
        <p:spPr bwMode="auto">
          <a:xfrm>
            <a:off x="76200" y="685800"/>
            <a:ext cx="8936831" cy="6115050"/>
          </a:xfrm>
          <a:prstGeom prst="rect">
            <a:avLst/>
          </a:prstGeom>
          <a:noFill/>
          <a:ln w="9525">
            <a:noFill/>
            <a:miter lim="800000"/>
            <a:headEnd/>
            <a:tailEnd/>
          </a:ln>
        </p:spPr>
      </p:pic>
      <p:sp>
        <p:nvSpPr>
          <p:cNvPr id="7" name="Right Brace 6"/>
          <p:cNvSpPr/>
          <p:nvPr/>
        </p:nvSpPr>
        <p:spPr bwMode="auto">
          <a:xfrm>
            <a:off x="3810000" y="1752600"/>
            <a:ext cx="304800" cy="609600"/>
          </a:xfrm>
          <a:prstGeom prst="rightBrace">
            <a:avLst/>
          </a:prstGeom>
          <a:solidFill>
            <a:schemeClr val="bg1"/>
          </a:solidFill>
          <a:ln w="2540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0000"/>
              </a:solidFill>
              <a:effectLst/>
              <a:latin typeface="Arial" charset="0"/>
              <a:ea typeface="ＭＳ Ｐゴシック" pitchFamily="84" charset="-128"/>
            </a:endParaRPr>
          </a:p>
        </p:txBody>
      </p:sp>
      <p:sp>
        <p:nvSpPr>
          <p:cNvPr id="8" name="TextBox 7"/>
          <p:cNvSpPr txBox="1"/>
          <p:nvPr/>
        </p:nvSpPr>
        <p:spPr>
          <a:xfrm>
            <a:off x="4191000" y="1752600"/>
            <a:ext cx="1295400" cy="461665"/>
          </a:xfrm>
          <a:prstGeom prst="rect">
            <a:avLst/>
          </a:prstGeom>
          <a:noFill/>
        </p:spPr>
        <p:txBody>
          <a:bodyPr wrap="square" rtlCol="0">
            <a:spAutoFit/>
          </a:bodyPr>
          <a:lstStyle/>
          <a:p>
            <a:r>
              <a:rPr lang="en-US" dirty="0" smtClean="0">
                <a:solidFill>
                  <a:srgbClr val="FF0000"/>
                </a:solidFill>
              </a:rPr>
              <a:t>Storage</a:t>
            </a:r>
            <a:endParaRPr lang="en-US" dirty="0">
              <a:solidFill>
                <a:srgbClr val="FF0000"/>
              </a:solidFill>
            </a:endParaRPr>
          </a:p>
        </p:txBody>
      </p:sp>
      <p:sp>
        <p:nvSpPr>
          <p:cNvPr id="9" name="Right Brace 8"/>
          <p:cNvSpPr/>
          <p:nvPr/>
        </p:nvSpPr>
        <p:spPr bwMode="auto">
          <a:xfrm>
            <a:off x="3048000" y="3048000"/>
            <a:ext cx="533400" cy="3429000"/>
          </a:xfrm>
          <a:prstGeom prst="rightBrace">
            <a:avLst>
              <a:gd name="adj1" fmla="val 8333"/>
              <a:gd name="adj2" fmla="val 69444"/>
            </a:avLst>
          </a:prstGeom>
          <a:solidFill>
            <a:schemeClr val="bg1"/>
          </a:solidFill>
          <a:ln w="2540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0000"/>
              </a:solidFill>
              <a:effectLst/>
              <a:latin typeface="Arial" charset="0"/>
              <a:ea typeface="ＭＳ Ｐゴシック" pitchFamily="84" charset="-128"/>
            </a:endParaRPr>
          </a:p>
        </p:txBody>
      </p:sp>
      <p:sp>
        <p:nvSpPr>
          <p:cNvPr id="10" name="TextBox 9"/>
          <p:cNvSpPr txBox="1"/>
          <p:nvPr/>
        </p:nvSpPr>
        <p:spPr>
          <a:xfrm>
            <a:off x="3505200" y="5181600"/>
            <a:ext cx="2819400" cy="461665"/>
          </a:xfrm>
          <a:prstGeom prst="rect">
            <a:avLst/>
          </a:prstGeom>
          <a:noFill/>
        </p:spPr>
        <p:txBody>
          <a:bodyPr wrap="square" rtlCol="0">
            <a:spAutoFit/>
          </a:bodyPr>
          <a:lstStyle/>
          <a:p>
            <a:r>
              <a:rPr lang="en-US" dirty="0" smtClean="0">
                <a:solidFill>
                  <a:srgbClr val="FF0000"/>
                </a:solidFill>
              </a:rPr>
              <a:t>Stream flow in</a:t>
            </a:r>
            <a:endParaRPr lang="en-US" dirty="0">
              <a:solidFill>
                <a:srgbClr val="FF0000"/>
              </a:solidFill>
            </a:endParaRPr>
          </a:p>
        </p:txBody>
      </p:sp>
      <p:sp>
        <p:nvSpPr>
          <p:cNvPr id="11" name="Right Brace 10"/>
          <p:cNvSpPr/>
          <p:nvPr/>
        </p:nvSpPr>
        <p:spPr bwMode="auto">
          <a:xfrm>
            <a:off x="6858000" y="2895600"/>
            <a:ext cx="304800" cy="2057400"/>
          </a:xfrm>
          <a:prstGeom prst="rightBrace">
            <a:avLst/>
          </a:prstGeom>
          <a:solidFill>
            <a:schemeClr val="bg1"/>
          </a:solidFill>
          <a:ln w="2540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0000"/>
              </a:solidFill>
              <a:effectLst/>
              <a:latin typeface="Arial" charset="0"/>
              <a:ea typeface="ＭＳ Ｐゴシック" pitchFamily="84" charset="-128"/>
            </a:endParaRPr>
          </a:p>
        </p:txBody>
      </p:sp>
      <p:sp>
        <p:nvSpPr>
          <p:cNvPr id="12" name="TextBox 11"/>
          <p:cNvSpPr txBox="1"/>
          <p:nvPr/>
        </p:nvSpPr>
        <p:spPr>
          <a:xfrm>
            <a:off x="7239000" y="3386032"/>
            <a:ext cx="1295400" cy="1200329"/>
          </a:xfrm>
          <a:prstGeom prst="rect">
            <a:avLst/>
          </a:prstGeom>
          <a:noFill/>
        </p:spPr>
        <p:txBody>
          <a:bodyPr wrap="square" rtlCol="0">
            <a:spAutoFit/>
          </a:bodyPr>
          <a:lstStyle/>
          <a:p>
            <a:r>
              <a:rPr lang="en-US" dirty="0" smtClean="0">
                <a:solidFill>
                  <a:srgbClr val="FF0000"/>
                </a:solidFill>
              </a:rPr>
              <a:t>Stream flow targets</a:t>
            </a:r>
            <a:endParaRPr lang="en-US" dirty="0">
              <a:solidFill>
                <a:srgbClr val="FF0000"/>
              </a:solidFill>
            </a:endParaRPr>
          </a:p>
        </p:txBody>
      </p:sp>
      <p:sp>
        <p:nvSpPr>
          <p:cNvPr id="13" name="Title 1"/>
          <p:cNvSpPr txBox="1">
            <a:spLocks/>
          </p:cNvSpPr>
          <p:nvPr/>
        </p:nvSpPr>
        <p:spPr>
          <a:xfrm>
            <a:off x="-685800" y="-66675"/>
            <a:ext cx="8229600" cy="1143000"/>
          </a:xfrm>
          <a:prstGeom prst="rect">
            <a:avLst/>
          </a:prstGeom>
        </p:spPr>
        <p:txBody>
          <a:bodyPr>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bg1"/>
                </a:solidFill>
                <a:effectLst>
                  <a:outerShdw blurRad="50800" dist="38100" dir="10800000" algn="r" rotWithShape="0">
                    <a:prstClr val="black">
                      <a:alpha val="40000"/>
                    </a:prstClr>
                  </a:outerShdw>
                </a:effectLst>
                <a:uLnTx/>
                <a:uFillTx/>
                <a:latin typeface="+mj-lt"/>
                <a:ea typeface="+mj-ea"/>
                <a:cs typeface="+mj-cs"/>
              </a:rPr>
              <a:t>Surface Water Characteristics</a:t>
            </a:r>
            <a:endParaRPr kumimoji="0" lang="en-US" sz="3200" b="0" i="0" u="none" strike="noStrike" kern="0" cap="none" spc="0" normalizeH="0" baseline="0" noProof="0" dirty="0">
              <a:ln>
                <a:noFill/>
              </a:ln>
              <a:solidFill>
                <a:schemeClr val="bg1"/>
              </a:solidFill>
              <a:effectLst>
                <a:outerShdw blurRad="50800" dist="38100" dir="10800000" algn="r" rotWithShape="0">
                  <a:prstClr val="black">
                    <a:alpha val="40000"/>
                  </a:prst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ChangeArrowheads="1"/>
          </p:cNvSpPr>
          <p:nvPr/>
        </p:nvSpPr>
        <p:spPr bwMode="auto">
          <a:xfrm>
            <a:off x="0" y="469900"/>
            <a:ext cx="91440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lnSpc>
                <a:spcPct val="90000"/>
              </a:lnSpc>
            </a:pPr>
            <a:endParaRPr lang="en-US" sz="1600">
              <a:solidFill>
                <a:schemeClr val="bg2"/>
              </a:solidFill>
            </a:endParaRPr>
          </a:p>
        </p:txBody>
      </p:sp>
      <p:sp>
        <p:nvSpPr>
          <p:cNvPr id="14342" name="AutoShape 4"/>
          <p:cNvSpPr>
            <a:spLocks noChangeArrowheads="1"/>
          </p:cNvSpPr>
          <p:nvPr/>
        </p:nvSpPr>
        <p:spPr bwMode="auto">
          <a:xfrm>
            <a:off x="1752600" y="1295400"/>
            <a:ext cx="8001000" cy="6858000"/>
          </a:xfrm>
          <a:prstGeom prst="irregularSeal2">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43" name="AutoShape 5"/>
          <p:cNvSpPr>
            <a:spLocks noChangeArrowheads="1"/>
          </p:cNvSpPr>
          <p:nvPr/>
        </p:nvSpPr>
        <p:spPr bwMode="auto">
          <a:xfrm>
            <a:off x="1600200" y="6172200"/>
            <a:ext cx="3048000" cy="685800"/>
          </a:xfrm>
          <a:prstGeom prst="irregularSeal2">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Content Placeholder 5"/>
          <p:cNvSpPr txBox="1">
            <a:spLocks/>
          </p:cNvSpPr>
          <p:nvPr/>
        </p:nvSpPr>
        <p:spPr>
          <a:xfrm>
            <a:off x="713232" y="1487276"/>
            <a:ext cx="7802807" cy="5266063"/>
          </a:xfrm>
          <a:prstGeom prst="rect">
            <a:avLst/>
          </a:prstGeom>
        </p:spPr>
        <p:txBody>
          <a:bodyPr>
            <a:normAutofit/>
          </a:bodyPr>
          <a:lstStyle>
            <a:lvl1pPr marL="342900" indent="-342900" algn="l" defTabSz="457200" rtl="0" eaLnBrk="1" latinLnBrk="0" hangingPunct="1">
              <a:lnSpc>
                <a:spcPct val="100000"/>
              </a:lnSpc>
              <a:spcBef>
                <a:spcPts val="768"/>
              </a:spcBef>
              <a:spcAft>
                <a:spcPts val="800"/>
              </a:spcAft>
              <a:buClr>
                <a:srgbClr val="DA291C"/>
              </a:buClr>
              <a:buFont typeface="Wingdings" charset="2"/>
              <a:buChar char="§"/>
              <a:defRPr sz="2400" kern="1200" baseline="0">
                <a:solidFill>
                  <a:schemeClr val="tx1"/>
                </a:solidFill>
                <a:latin typeface="Arial"/>
                <a:ea typeface="+mn-ea"/>
                <a:cs typeface="Arial"/>
              </a:defRPr>
            </a:lvl1pPr>
            <a:lvl2pPr marL="742950" indent="-285750" algn="l" defTabSz="457200" rtl="0" eaLnBrk="1" latinLnBrk="0" hangingPunct="1">
              <a:lnSpc>
                <a:spcPct val="100000"/>
              </a:lnSpc>
              <a:spcBef>
                <a:spcPts val="768"/>
              </a:spcBef>
              <a:spcAft>
                <a:spcPts val="800"/>
              </a:spcAft>
              <a:buFont typeface="Arial"/>
              <a:buChar char="–"/>
              <a:defRPr lang="en-US" sz="2000" kern="1200" dirty="0" smtClean="0">
                <a:solidFill>
                  <a:schemeClr val="tx1"/>
                </a:solidFill>
                <a:latin typeface="Arial"/>
                <a:ea typeface="+mn-ea"/>
                <a:cs typeface="Arial"/>
              </a:defRPr>
            </a:lvl2pPr>
            <a:lvl3pPr marL="1143000" indent="-228600" algn="l" defTabSz="457200" rtl="0" eaLnBrk="1" latinLnBrk="0" hangingPunct="1">
              <a:lnSpc>
                <a:spcPct val="100000"/>
              </a:lnSpc>
              <a:spcBef>
                <a:spcPts val="768"/>
              </a:spcBef>
              <a:spcAft>
                <a:spcPts val="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00050"/>
            <a:r>
              <a:rPr lang="sv-SE" dirty="0" smtClean="0"/>
              <a:t>Massachusetts </a:t>
            </a:r>
            <a:r>
              <a:rPr lang="sv-SE" dirty="0"/>
              <a:t>Sustainable Water Managemnet Initiative (SWMI) </a:t>
            </a:r>
            <a:r>
              <a:rPr lang="sv-SE" dirty="0" smtClean="0"/>
              <a:t>Framework</a:t>
            </a:r>
          </a:p>
          <a:p>
            <a:pPr marL="800100" lvl="1"/>
            <a:r>
              <a:rPr lang="en-US" sz="1800" dirty="0" smtClean="0"/>
              <a:t>Methodology </a:t>
            </a:r>
            <a:r>
              <a:rPr lang="en-US" sz="1800" dirty="0"/>
              <a:t>for defining Safe Yield in </a:t>
            </a:r>
            <a:r>
              <a:rPr lang="en-US" sz="1800" dirty="0" smtClean="0"/>
              <a:t>Massachusetts</a:t>
            </a:r>
            <a:r>
              <a:rPr lang="en-US" sz="1800" dirty="0"/>
              <a:t>’ 27 </a:t>
            </a:r>
            <a:r>
              <a:rPr lang="en-US" sz="1800" dirty="0" smtClean="0"/>
              <a:t>watersheds</a:t>
            </a:r>
          </a:p>
          <a:p>
            <a:pPr marL="800100" lvl="1"/>
            <a:r>
              <a:rPr lang="en-US" sz="1800" dirty="0" smtClean="0"/>
              <a:t>Methodology for application of streamflow </a:t>
            </a:r>
            <a:r>
              <a:rPr lang="en-US" sz="1800" dirty="0"/>
              <a:t>criteria </a:t>
            </a:r>
            <a:r>
              <a:rPr lang="en-US" sz="1800" dirty="0" smtClean="0"/>
              <a:t>by </a:t>
            </a:r>
            <a:r>
              <a:rPr lang="en-US" sz="1800" dirty="0"/>
              <a:t>the Department of Environmental Protection when issuing Water Management Act </a:t>
            </a:r>
            <a:r>
              <a:rPr lang="en-US" sz="1800" dirty="0" smtClean="0"/>
              <a:t>permits</a:t>
            </a:r>
          </a:p>
          <a:p>
            <a:pPr marL="800100" lvl="1"/>
            <a:endParaRPr lang="en-US" dirty="0" smtClean="0"/>
          </a:p>
          <a:p>
            <a:pPr marL="800100" lvl="1"/>
            <a:endParaRPr lang="sv-SE" dirty="0"/>
          </a:p>
          <a:p>
            <a:pPr marL="57150" indent="0">
              <a:buNone/>
            </a:pPr>
            <a:endParaRPr lang="sv-SE" dirty="0"/>
          </a:p>
          <a:p>
            <a:pPr marL="0" indent="0">
              <a:buNone/>
            </a:pPr>
            <a:endParaRPr lang="en-US" sz="400" dirty="0" smtClean="0"/>
          </a:p>
          <a:p>
            <a:pPr marL="0" indent="0">
              <a:buNone/>
            </a:pPr>
            <a:r>
              <a:rPr lang="en-US" sz="1100" dirty="0" smtClean="0"/>
              <a:t>http</a:t>
            </a:r>
            <a:r>
              <a:rPr lang="en-US" sz="1100" dirty="0"/>
              <a:t>://www.mass.gov/eea/air-water-climate-change/preserving-water-resources/sustainable-water-management/</a:t>
            </a:r>
            <a:endParaRPr lang="en-US" sz="1100" dirty="0">
              <a:solidFill>
                <a:srgbClr val="000000"/>
              </a:solidFill>
            </a:endParaRPr>
          </a:p>
          <a:p>
            <a:pPr marL="457200" lvl="1" indent="0">
              <a:buNone/>
            </a:pPr>
            <a:endParaRPr lang="sv-SE" dirty="0"/>
          </a:p>
          <a:p>
            <a:pPr lvl="1"/>
            <a:endParaRPr lang="sv-SE" dirty="0" smtClean="0"/>
          </a:p>
        </p:txBody>
      </p:sp>
      <p:sp>
        <p:nvSpPr>
          <p:cNvPr id="7" name="Rectangle 3"/>
          <p:cNvSpPr>
            <a:spLocks noChangeArrowheads="1"/>
          </p:cNvSpPr>
          <p:nvPr/>
        </p:nvSpPr>
        <p:spPr bwMode="auto">
          <a:xfrm>
            <a:off x="0" y="-228600"/>
            <a:ext cx="82296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nSpc>
                <a:spcPct val="90000"/>
              </a:lnSpc>
            </a:pPr>
            <a:r>
              <a:rPr lang="en-US" sz="3200" dirty="0" smtClean="0">
                <a:solidFill>
                  <a:schemeClr val="bg1"/>
                </a:solidFill>
              </a:rPr>
              <a:t>DM Case Study: </a:t>
            </a:r>
          </a:p>
          <a:p>
            <a:pPr>
              <a:lnSpc>
                <a:spcPct val="90000"/>
              </a:lnSpc>
            </a:pPr>
            <a:r>
              <a:rPr lang="en-US" sz="3200" dirty="0" smtClean="0">
                <a:solidFill>
                  <a:schemeClr val="bg1"/>
                </a:solidFill>
              </a:rPr>
              <a:t>	Streamflow Criteria</a:t>
            </a:r>
            <a:endParaRPr lang="en-US" sz="3200" dirty="0">
              <a:solidFill>
                <a:schemeClr val="bg1"/>
              </a:solidFill>
            </a:endParaRPr>
          </a:p>
        </p:txBody>
      </p:sp>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97766" y="4137868"/>
            <a:ext cx="6172200" cy="1800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4681136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C8D19ED-21C0-4E37-B030-D190286B3397}" type="datetime1">
              <a:rPr lang="en-US" smtClean="0"/>
              <a:pPr>
                <a:defRPr/>
              </a:pPr>
              <a:t>1/17/2014</a:t>
            </a:fld>
            <a:endParaRPr lang="en-US"/>
          </a:p>
        </p:txBody>
      </p:sp>
      <p:sp>
        <p:nvSpPr>
          <p:cNvPr id="3" name="Footer Placeholder 2"/>
          <p:cNvSpPr>
            <a:spLocks noGrp="1"/>
          </p:cNvSpPr>
          <p:nvPr>
            <p:ph type="ftr" sz="quarter" idx="11"/>
          </p:nvPr>
        </p:nvSpPr>
        <p:spPr/>
        <p:txBody>
          <a:bodyPr/>
          <a:lstStyle/>
          <a:p>
            <a:pPr>
              <a:defRPr/>
            </a:pPr>
            <a:r>
              <a:rPr lang="en-US" smtClean="0"/>
              <a:t>U.S. Environmental Protection Agency</a:t>
            </a:r>
            <a:endParaRPr lang="en-US"/>
          </a:p>
        </p:txBody>
      </p:sp>
      <p:sp>
        <p:nvSpPr>
          <p:cNvPr id="4" name="Slide Number Placeholder 3"/>
          <p:cNvSpPr>
            <a:spLocks noGrp="1"/>
          </p:cNvSpPr>
          <p:nvPr>
            <p:ph type="sldNum" sz="quarter" idx="12"/>
          </p:nvPr>
        </p:nvSpPr>
        <p:spPr/>
        <p:txBody>
          <a:bodyPr/>
          <a:lstStyle/>
          <a:p>
            <a:pPr>
              <a:defRPr/>
            </a:pPr>
            <a:fld id="{6D4E4EE6-821B-4C3D-9100-B5F09BC7A3BB}" type="slidenum">
              <a:rPr lang="en-US" smtClean="0"/>
              <a:pPr>
                <a:defRPr/>
              </a:pPr>
              <a:t>33</a:t>
            </a:fld>
            <a:endParaRPr lang="en-US"/>
          </a:p>
        </p:txBody>
      </p:sp>
      <p:pic>
        <p:nvPicPr>
          <p:cNvPr id="6146" name="Picture 2"/>
          <p:cNvPicPr>
            <a:picLocks noChangeAspect="1" noChangeArrowheads="1"/>
          </p:cNvPicPr>
          <p:nvPr/>
        </p:nvPicPr>
        <p:blipFill>
          <a:blip r:embed="rId2" cstate="print"/>
          <a:srcRect t="10084"/>
          <a:stretch>
            <a:fillRect/>
          </a:stretch>
        </p:blipFill>
        <p:spPr bwMode="auto">
          <a:xfrm>
            <a:off x="85725" y="685800"/>
            <a:ext cx="8936831" cy="6115050"/>
          </a:xfrm>
          <a:prstGeom prst="rect">
            <a:avLst/>
          </a:prstGeom>
          <a:noFill/>
          <a:ln w="9525">
            <a:noFill/>
            <a:miter lim="800000"/>
            <a:headEnd/>
            <a:tailEnd/>
          </a:ln>
        </p:spPr>
      </p:pic>
      <p:sp>
        <p:nvSpPr>
          <p:cNvPr id="7" name="TextBox 6"/>
          <p:cNvSpPr txBox="1"/>
          <p:nvPr/>
        </p:nvSpPr>
        <p:spPr>
          <a:xfrm>
            <a:off x="1371600" y="2362200"/>
            <a:ext cx="7467600" cy="4031873"/>
          </a:xfrm>
          <a:prstGeom prst="rect">
            <a:avLst/>
          </a:prstGeom>
          <a:solidFill>
            <a:schemeClr val="bg1"/>
          </a:solidFill>
          <a:ln w="25400">
            <a:solidFill>
              <a:srgbClr val="FF0000"/>
            </a:solidFill>
          </a:ln>
        </p:spPr>
        <p:txBody>
          <a:bodyPr wrap="square" rtlCol="0">
            <a:spAutoFit/>
          </a:bodyPr>
          <a:lstStyle/>
          <a:p>
            <a:r>
              <a:rPr lang="en-US" sz="1600" i="1" dirty="0" smtClean="0">
                <a:solidFill>
                  <a:srgbClr val="FF0000"/>
                </a:solidFill>
              </a:rPr>
              <a:t>Consider these trends:</a:t>
            </a:r>
            <a:endParaRPr lang="en-US" sz="1600" dirty="0" smtClean="0">
              <a:solidFill>
                <a:srgbClr val="FF0000"/>
              </a:solidFill>
            </a:endParaRPr>
          </a:p>
          <a:p>
            <a:r>
              <a:rPr lang="en-US" sz="1600" dirty="0" smtClean="0">
                <a:solidFill>
                  <a:srgbClr val="FF0000"/>
                </a:solidFill>
              </a:rPr>
              <a:t>In the late 1800’s, before the first sewers were built in Ipswich River communities, most of the water withdrawn from the watershed was returned as wastewater to the basin. In 2002, it is estimated that about 80% of the total wastewater produced in the basin (about 8.8 billion gallons per year) is exported out of the basin. </a:t>
            </a:r>
          </a:p>
          <a:p>
            <a:r>
              <a:rPr lang="en-US" sz="1600" dirty="0" smtClean="0">
                <a:solidFill>
                  <a:srgbClr val="FF0000"/>
                </a:solidFill>
              </a:rPr>
              <a:t>The Ipswich River’s all-time low-flow record of 0.1 cubic feet per second, set in 1957, was tied or broken on 18 days in 1997, with a new low of 0.05 cubic feet per second being set in September of 1997. That record was broken in 2002, with a new extreme of 0.04 cubic feet per second. </a:t>
            </a:r>
          </a:p>
          <a:p>
            <a:r>
              <a:rPr lang="en-US" sz="1600" dirty="0" smtClean="0">
                <a:solidFill>
                  <a:srgbClr val="FF0000"/>
                </a:solidFill>
              </a:rPr>
              <a:t>On average, water use doubles (or worse) in many communities in the Ipswich River Watershed in summer. This means that the most water is used when the River’s flows are naturally lowest. </a:t>
            </a:r>
          </a:p>
          <a:p>
            <a:r>
              <a:rPr lang="en-US" sz="1600" dirty="0" smtClean="0">
                <a:solidFill>
                  <a:srgbClr val="FF0000"/>
                </a:solidFill>
              </a:rPr>
              <a:t>Primarily due to low flows, </a:t>
            </a:r>
            <a:r>
              <a:rPr lang="en-US" sz="1600" dirty="0" smtClean="0">
                <a:solidFill>
                  <a:srgbClr val="FF0000"/>
                </a:solidFill>
                <a:hlinkClick r:id="rId3" tooltip="Fish &amp; Aquatic Life"/>
              </a:rPr>
              <a:t>almost 50% of the native river fish species have been eliminated from the river</a:t>
            </a:r>
            <a:r>
              <a:rPr lang="en-US" sz="1600" dirty="0" smtClean="0">
                <a:solidFill>
                  <a:srgbClr val="FF0000"/>
                </a:solidFill>
              </a:rPr>
              <a:t>, or greatly reduced in numbers. </a:t>
            </a:r>
          </a:p>
          <a:p>
            <a:r>
              <a:rPr lang="en-US" sz="1600" dirty="0" smtClean="0">
                <a:solidFill>
                  <a:srgbClr val="FF0000"/>
                </a:solidFill>
              </a:rPr>
              <a:t>(From http://ipswich-river.org/low-flows-floods/)</a:t>
            </a:r>
            <a:endParaRPr lang="en-US" sz="1600" dirty="0">
              <a:solidFill>
                <a:srgbClr val="FF0000"/>
              </a:solidFill>
            </a:endParaRPr>
          </a:p>
        </p:txBody>
      </p:sp>
      <p:sp>
        <p:nvSpPr>
          <p:cNvPr id="8" name="TextBox 7"/>
          <p:cNvSpPr txBox="1"/>
          <p:nvPr/>
        </p:nvSpPr>
        <p:spPr>
          <a:xfrm>
            <a:off x="0" y="0"/>
            <a:ext cx="4800600" cy="461665"/>
          </a:xfrm>
          <a:prstGeom prst="rect">
            <a:avLst/>
          </a:prstGeom>
          <a:noFill/>
        </p:spPr>
        <p:txBody>
          <a:bodyPr wrap="square" rtlCol="0">
            <a:spAutoFit/>
          </a:bodyPr>
          <a:lstStyle/>
          <a:p>
            <a:r>
              <a:rPr lang="en-US" dirty="0" smtClean="0">
                <a:solidFill>
                  <a:schemeClr val="bg1"/>
                </a:solidFill>
              </a:rPr>
              <a:t>Why is IBT so important?</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C8D19ED-21C0-4E37-B030-D190286B3397}" type="datetime1">
              <a:rPr lang="en-US" smtClean="0"/>
              <a:pPr>
                <a:defRPr/>
              </a:pPr>
              <a:t>1/17/2014</a:t>
            </a:fld>
            <a:endParaRPr lang="en-US"/>
          </a:p>
        </p:txBody>
      </p:sp>
      <p:sp>
        <p:nvSpPr>
          <p:cNvPr id="3" name="Footer Placeholder 2"/>
          <p:cNvSpPr>
            <a:spLocks noGrp="1"/>
          </p:cNvSpPr>
          <p:nvPr>
            <p:ph type="ftr" sz="quarter" idx="11"/>
          </p:nvPr>
        </p:nvSpPr>
        <p:spPr/>
        <p:txBody>
          <a:bodyPr/>
          <a:lstStyle/>
          <a:p>
            <a:pPr>
              <a:defRPr/>
            </a:pPr>
            <a:r>
              <a:rPr lang="en-US" smtClean="0"/>
              <a:t>U.S. Environmental Protection Agency</a:t>
            </a:r>
            <a:endParaRPr lang="en-US"/>
          </a:p>
        </p:txBody>
      </p:sp>
      <p:sp>
        <p:nvSpPr>
          <p:cNvPr id="4" name="Slide Number Placeholder 3"/>
          <p:cNvSpPr>
            <a:spLocks noGrp="1"/>
          </p:cNvSpPr>
          <p:nvPr>
            <p:ph type="sldNum" sz="quarter" idx="12"/>
          </p:nvPr>
        </p:nvSpPr>
        <p:spPr/>
        <p:txBody>
          <a:bodyPr/>
          <a:lstStyle/>
          <a:p>
            <a:pPr>
              <a:defRPr/>
            </a:pPr>
            <a:fld id="{6D4E4EE6-821B-4C3D-9100-B5F09BC7A3BB}" type="slidenum">
              <a:rPr lang="en-US" smtClean="0"/>
              <a:pPr>
                <a:defRPr/>
              </a:pPr>
              <a:t>34</a:t>
            </a:fld>
            <a:endParaRPr lang="en-US"/>
          </a:p>
        </p:txBody>
      </p:sp>
      <p:pic>
        <p:nvPicPr>
          <p:cNvPr id="7170" name="Picture 2"/>
          <p:cNvPicPr>
            <a:picLocks noChangeAspect="1" noChangeArrowheads="1"/>
          </p:cNvPicPr>
          <p:nvPr/>
        </p:nvPicPr>
        <p:blipFill>
          <a:blip r:embed="rId2" cstate="print"/>
          <a:srcRect t="10084"/>
          <a:stretch>
            <a:fillRect/>
          </a:stretch>
        </p:blipFill>
        <p:spPr bwMode="auto">
          <a:xfrm>
            <a:off x="102394" y="685800"/>
            <a:ext cx="8936831" cy="6115050"/>
          </a:xfrm>
          <a:prstGeom prst="rect">
            <a:avLst/>
          </a:prstGeom>
          <a:noFill/>
          <a:ln w="9525">
            <a:noFill/>
            <a:miter lim="800000"/>
            <a:headEnd/>
            <a:tailEnd/>
          </a:ln>
        </p:spPr>
      </p:pic>
      <p:sp>
        <p:nvSpPr>
          <p:cNvPr id="6" name="TextBox 5"/>
          <p:cNvSpPr txBox="1"/>
          <p:nvPr/>
        </p:nvSpPr>
        <p:spPr>
          <a:xfrm>
            <a:off x="381000" y="3276600"/>
            <a:ext cx="7924800" cy="1323439"/>
          </a:xfrm>
          <a:prstGeom prst="rect">
            <a:avLst/>
          </a:prstGeom>
          <a:solidFill>
            <a:schemeClr val="bg1"/>
          </a:solidFill>
          <a:ln w="25400">
            <a:solidFill>
              <a:srgbClr val="FF0000"/>
            </a:solidFill>
          </a:ln>
        </p:spPr>
        <p:txBody>
          <a:bodyPr wrap="square" rtlCol="0">
            <a:spAutoFit/>
          </a:bodyPr>
          <a:lstStyle/>
          <a:p>
            <a:r>
              <a:rPr lang="en-US" sz="2000" dirty="0" smtClean="0">
                <a:solidFill>
                  <a:srgbClr val="FF0000"/>
                </a:solidFill>
              </a:rPr>
              <a:t>Capacity, cost, and management data for water treatment plant, potable distribution system, wastewater treatment plant, water reuse facility, </a:t>
            </a:r>
            <a:r>
              <a:rPr lang="en-US" sz="2000" dirty="0" err="1" smtClean="0">
                <a:solidFill>
                  <a:srgbClr val="FF0000"/>
                </a:solidFill>
              </a:rPr>
              <a:t>nonpotable</a:t>
            </a:r>
            <a:r>
              <a:rPr lang="en-US" sz="2000" dirty="0" smtClean="0">
                <a:solidFill>
                  <a:srgbClr val="FF0000"/>
                </a:solidFill>
              </a:rPr>
              <a:t> distribution system, and aquifer storage and recharge</a:t>
            </a:r>
            <a:endParaRPr lang="en-US" sz="2000" dirty="0">
              <a:solidFill>
                <a:srgbClr val="FF0000"/>
              </a:solidFill>
            </a:endParaRPr>
          </a:p>
        </p:txBody>
      </p:sp>
      <p:sp>
        <p:nvSpPr>
          <p:cNvPr id="8" name="Title 1"/>
          <p:cNvSpPr txBox="1">
            <a:spLocks/>
          </p:cNvSpPr>
          <p:nvPr/>
        </p:nvSpPr>
        <p:spPr>
          <a:xfrm>
            <a:off x="-685800" y="-66675"/>
            <a:ext cx="8229600" cy="1143000"/>
          </a:xfrm>
          <a:prstGeom prst="rect">
            <a:avLst/>
          </a:prstGeom>
        </p:spPr>
        <p:txBody>
          <a:bodyPr>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bg1"/>
                </a:solidFill>
                <a:effectLst>
                  <a:outerShdw blurRad="50800" dist="38100" dir="10800000" algn="r" rotWithShape="0">
                    <a:prstClr val="black">
                      <a:alpha val="40000"/>
                    </a:prstClr>
                  </a:outerShdw>
                </a:effectLst>
                <a:uLnTx/>
                <a:uFillTx/>
                <a:latin typeface="+mj-lt"/>
                <a:ea typeface="+mj-ea"/>
                <a:cs typeface="+mj-cs"/>
              </a:rPr>
              <a:t>Infrastructure</a:t>
            </a:r>
            <a:endParaRPr kumimoji="0" lang="en-US" sz="3200" b="0" i="0" u="none" strike="noStrike" kern="0" cap="none" spc="0" normalizeH="0" baseline="0" noProof="0" dirty="0">
              <a:ln>
                <a:noFill/>
              </a:ln>
              <a:solidFill>
                <a:schemeClr val="bg1"/>
              </a:solidFill>
              <a:effectLst>
                <a:outerShdw blurRad="50800" dist="38100" dir="10800000" algn="r" rotWithShape="0">
                  <a:prstClr val="black">
                    <a:alpha val="40000"/>
                  </a:prstClr>
                </a:outerShdw>
              </a:effectLst>
              <a:uLnTx/>
              <a:uFillTx/>
              <a:latin typeface="+mj-lt"/>
              <a:ea typeface="+mj-ea"/>
              <a:cs typeface="+mj-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ChangeArrowheads="1"/>
          </p:cNvSpPr>
          <p:nvPr/>
        </p:nvSpPr>
        <p:spPr bwMode="auto">
          <a:xfrm>
            <a:off x="0" y="469900"/>
            <a:ext cx="91440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lnSpc>
                <a:spcPct val="90000"/>
              </a:lnSpc>
            </a:pPr>
            <a:endParaRPr lang="en-US" sz="1600">
              <a:solidFill>
                <a:schemeClr val="bg2"/>
              </a:solidFill>
            </a:endParaRPr>
          </a:p>
        </p:txBody>
      </p:sp>
      <p:sp>
        <p:nvSpPr>
          <p:cNvPr id="14342" name="AutoShape 4"/>
          <p:cNvSpPr>
            <a:spLocks noChangeArrowheads="1"/>
          </p:cNvSpPr>
          <p:nvPr/>
        </p:nvSpPr>
        <p:spPr bwMode="auto">
          <a:xfrm>
            <a:off x="1752600" y="1295400"/>
            <a:ext cx="8001000" cy="6858000"/>
          </a:xfrm>
          <a:prstGeom prst="irregularSeal2">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43" name="AutoShape 5"/>
          <p:cNvSpPr>
            <a:spLocks noChangeArrowheads="1"/>
          </p:cNvSpPr>
          <p:nvPr/>
        </p:nvSpPr>
        <p:spPr bwMode="auto">
          <a:xfrm>
            <a:off x="1600200" y="6172200"/>
            <a:ext cx="3048000" cy="685800"/>
          </a:xfrm>
          <a:prstGeom prst="irregularSeal2">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Content Placeholder 5"/>
          <p:cNvSpPr txBox="1">
            <a:spLocks/>
          </p:cNvSpPr>
          <p:nvPr/>
        </p:nvSpPr>
        <p:spPr>
          <a:xfrm>
            <a:off x="713232" y="1432194"/>
            <a:ext cx="7626537" cy="4979626"/>
          </a:xfrm>
          <a:prstGeom prst="rect">
            <a:avLst/>
          </a:prstGeom>
        </p:spPr>
        <p:txBody>
          <a:bodyPr>
            <a:normAutofit fontScale="77500" lnSpcReduction="20000"/>
          </a:bodyPr>
          <a:lstStyle>
            <a:lvl1pPr marL="342900" indent="-342900" algn="l" defTabSz="457200" rtl="0" eaLnBrk="1" latinLnBrk="0" hangingPunct="1">
              <a:lnSpc>
                <a:spcPct val="100000"/>
              </a:lnSpc>
              <a:spcBef>
                <a:spcPts val="768"/>
              </a:spcBef>
              <a:spcAft>
                <a:spcPts val="800"/>
              </a:spcAft>
              <a:buClr>
                <a:srgbClr val="DA291C"/>
              </a:buClr>
              <a:buFont typeface="Wingdings" charset="2"/>
              <a:buChar char="§"/>
              <a:defRPr sz="2400" kern="1200" baseline="0">
                <a:solidFill>
                  <a:schemeClr val="tx1"/>
                </a:solidFill>
                <a:latin typeface="Arial"/>
                <a:ea typeface="+mn-ea"/>
                <a:cs typeface="Arial"/>
              </a:defRPr>
            </a:lvl1pPr>
            <a:lvl2pPr marL="742950" indent="-285750" algn="l" defTabSz="457200" rtl="0" eaLnBrk="1" latinLnBrk="0" hangingPunct="1">
              <a:lnSpc>
                <a:spcPct val="100000"/>
              </a:lnSpc>
              <a:spcBef>
                <a:spcPts val="768"/>
              </a:spcBef>
              <a:spcAft>
                <a:spcPts val="800"/>
              </a:spcAft>
              <a:buFont typeface="Arial"/>
              <a:buChar char="–"/>
              <a:defRPr lang="en-US" sz="2000" kern="1200" dirty="0" smtClean="0">
                <a:solidFill>
                  <a:schemeClr val="tx1"/>
                </a:solidFill>
                <a:latin typeface="Arial"/>
                <a:ea typeface="+mn-ea"/>
                <a:cs typeface="Arial"/>
              </a:defRPr>
            </a:lvl2pPr>
            <a:lvl3pPr marL="1143000" indent="-228600" algn="l" defTabSz="457200" rtl="0" eaLnBrk="1" latinLnBrk="0" hangingPunct="1">
              <a:lnSpc>
                <a:spcPct val="100000"/>
              </a:lnSpc>
              <a:spcBef>
                <a:spcPts val="768"/>
              </a:spcBef>
              <a:spcAft>
                <a:spcPts val="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20-year planning period based on withdrawal permit</a:t>
            </a:r>
          </a:p>
          <a:p>
            <a:r>
              <a:rPr lang="en-US" dirty="0" smtClean="0"/>
              <a:t>Human demand: adjusted HSPF daily data </a:t>
            </a:r>
          </a:p>
          <a:p>
            <a:pPr lvl="1"/>
            <a:r>
              <a:rPr lang="en-US" dirty="0" smtClean="0"/>
              <a:t>Danvers projected need</a:t>
            </a:r>
          </a:p>
          <a:p>
            <a:pPr lvl="1"/>
            <a:r>
              <a:rPr lang="en-US" dirty="0" smtClean="0"/>
              <a:t>Disaggregated to five user types based on DEP ASR data</a:t>
            </a:r>
          </a:p>
          <a:p>
            <a:r>
              <a:rPr lang="en-US" dirty="0" smtClean="0"/>
              <a:t>Built-out land use </a:t>
            </a:r>
          </a:p>
          <a:p>
            <a:pPr lvl="1"/>
            <a:r>
              <a:rPr lang="en-US" dirty="0" smtClean="0"/>
              <a:t>2005 LU, zoning, and protected areas</a:t>
            </a:r>
          </a:p>
          <a:p>
            <a:r>
              <a:rPr lang="en-US" dirty="0" smtClean="0"/>
              <a:t>Infrastructure – capacities and costs</a:t>
            </a:r>
          </a:p>
          <a:p>
            <a:pPr lvl="1"/>
            <a:r>
              <a:rPr lang="en-US" dirty="0" smtClean="0"/>
              <a:t>town websites for water and wastewater O&amp;M costs and customer rates</a:t>
            </a:r>
          </a:p>
          <a:p>
            <a:pPr lvl="1"/>
            <a:r>
              <a:rPr lang="en-US" dirty="0" smtClean="0"/>
              <a:t>SWMI reports for usable capacity of reservoirs</a:t>
            </a:r>
          </a:p>
          <a:p>
            <a:r>
              <a:rPr lang="en-US" dirty="0" smtClean="0"/>
              <a:t>Literature values</a:t>
            </a:r>
          </a:p>
          <a:p>
            <a:pPr lvl="1"/>
            <a:r>
              <a:rPr lang="en-US" dirty="0" smtClean="0"/>
              <a:t>consumptive water user, nonpotable water use</a:t>
            </a:r>
          </a:p>
          <a:p>
            <a:pPr lvl="1"/>
            <a:r>
              <a:rPr lang="en-US" dirty="0"/>
              <a:t>m</a:t>
            </a:r>
            <a:r>
              <a:rPr lang="en-US" dirty="0" smtClean="0"/>
              <a:t>ost capital costs, some O&amp;M costs, infrastructure lifetime</a:t>
            </a:r>
          </a:p>
          <a:p>
            <a:pPr lvl="1"/>
            <a:endParaRPr lang="sv-SE" dirty="0"/>
          </a:p>
          <a:p>
            <a:endParaRPr lang="en-US" dirty="0">
              <a:solidFill>
                <a:srgbClr val="000000"/>
              </a:solidFill>
            </a:endParaRPr>
          </a:p>
          <a:p>
            <a:pPr lvl="1"/>
            <a:endParaRPr lang="sv-SE" dirty="0"/>
          </a:p>
          <a:p>
            <a:pPr lvl="1"/>
            <a:endParaRPr lang="sv-SE" dirty="0" smtClean="0"/>
          </a:p>
        </p:txBody>
      </p:sp>
      <p:sp>
        <p:nvSpPr>
          <p:cNvPr id="7" name="Rectangle 3"/>
          <p:cNvSpPr>
            <a:spLocks noChangeArrowheads="1"/>
          </p:cNvSpPr>
          <p:nvPr/>
        </p:nvSpPr>
        <p:spPr bwMode="auto">
          <a:xfrm>
            <a:off x="-76200" y="-241300"/>
            <a:ext cx="82296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nSpc>
                <a:spcPct val="90000"/>
              </a:lnSpc>
            </a:pPr>
            <a:r>
              <a:rPr lang="en-US" sz="3200" dirty="0" smtClean="0">
                <a:solidFill>
                  <a:schemeClr val="bg1"/>
                </a:solidFill>
              </a:rPr>
              <a:t>DM Case Study: </a:t>
            </a:r>
          </a:p>
          <a:p>
            <a:pPr>
              <a:lnSpc>
                <a:spcPct val="90000"/>
              </a:lnSpc>
            </a:pPr>
            <a:r>
              <a:rPr lang="en-US" sz="3200" dirty="0" smtClean="0">
                <a:solidFill>
                  <a:schemeClr val="bg1"/>
                </a:solidFill>
              </a:rPr>
              <a:t>	Additional Input Data</a:t>
            </a:r>
            <a:endParaRPr lang="en-US" sz="3200" dirty="0">
              <a:solidFill>
                <a:schemeClr val="bg1"/>
              </a:solidFill>
            </a:endParaRPr>
          </a:p>
        </p:txBody>
      </p:sp>
    </p:spTree>
    <p:extLst>
      <p:ext uri="{BB962C8B-B14F-4D97-AF65-F5344CB8AC3E}">
        <p14:creationId xmlns="" xmlns:p14="http://schemas.microsoft.com/office/powerpoint/2010/main" val="18813867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C8D19ED-21C0-4E37-B030-D190286B3397}" type="datetime1">
              <a:rPr lang="en-US" smtClean="0"/>
              <a:pPr>
                <a:defRPr/>
              </a:pPr>
              <a:t>1/17/2014</a:t>
            </a:fld>
            <a:endParaRPr lang="en-US"/>
          </a:p>
        </p:txBody>
      </p:sp>
      <p:sp>
        <p:nvSpPr>
          <p:cNvPr id="3" name="Footer Placeholder 2"/>
          <p:cNvSpPr>
            <a:spLocks noGrp="1"/>
          </p:cNvSpPr>
          <p:nvPr>
            <p:ph type="ftr" sz="quarter" idx="11"/>
          </p:nvPr>
        </p:nvSpPr>
        <p:spPr/>
        <p:txBody>
          <a:bodyPr/>
          <a:lstStyle/>
          <a:p>
            <a:pPr>
              <a:defRPr/>
            </a:pPr>
            <a:r>
              <a:rPr lang="en-US" smtClean="0"/>
              <a:t>U.S. Environmental Protection Agency</a:t>
            </a:r>
            <a:endParaRPr lang="en-US"/>
          </a:p>
        </p:txBody>
      </p:sp>
      <p:sp>
        <p:nvSpPr>
          <p:cNvPr id="4" name="Slide Number Placeholder 3"/>
          <p:cNvSpPr>
            <a:spLocks noGrp="1"/>
          </p:cNvSpPr>
          <p:nvPr>
            <p:ph type="sldNum" sz="quarter" idx="12"/>
          </p:nvPr>
        </p:nvSpPr>
        <p:spPr/>
        <p:txBody>
          <a:bodyPr/>
          <a:lstStyle/>
          <a:p>
            <a:pPr>
              <a:defRPr/>
            </a:pPr>
            <a:fld id="{6D4E4EE6-821B-4C3D-9100-B5F09BC7A3BB}" type="slidenum">
              <a:rPr lang="en-US" smtClean="0"/>
              <a:pPr>
                <a:defRPr/>
              </a:pPr>
              <a:t>36</a:t>
            </a:fld>
            <a:endParaRPr lang="en-US"/>
          </a:p>
        </p:txBody>
      </p:sp>
      <p:pic>
        <p:nvPicPr>
          <p:cNvPr id="1026" name="Picture 2"/>
          <p:cNvPicPr>
            <a:picLocks noChangeAspect="1" noChangeArrowheads="1"/>
          </p:cNvPicPr>
          <p:nvPr/>
        </p:nvPicPr>
        <p:blipFill>
          <a:blip r:embed="rId2" cstate="print"/>
          <a:srcRect t="15142"/>
          <a:stretch>
            <a:fillRect/>
          </a:stretch>
        </p:blipFill>
        <p:spPr bwMode="auto">
          <a:xfrm>
            <a:off x="102394" y="838200"/>
            <a:ext cx="8936831" cy="5765031"/>
          </a:xfrm>
          <a:prstGeom prst="rect">
            <a:avLst/>
          </a:prstGeom>
          <a:noFill/>
          <a:ln w="9525">
            <a:noFill/>
            <a:miter lim="800000"/>
            <a:headEnd/>
            <a:tailEnd/>
          </a:ln>
        </p:spPr>
      </p:pic>
      <p:sp>
        <p:nvSpPr>
          <p:cNvPr id="7" name="Title 1"/>
          <p:cNvSpPr txBox="1">
            <a:spLocks/>
          </p:cNvSpPr>
          <p:nvPr/>
        </p:nvSpPr>
        <p:spPr>
          <a:xfrm>
            <a:off x="-685800" y="-66675"/>
            <a:ext cx="8229600" cy="1143000"/>
          </a:xfrm>
          <a:prstGeom prst="rect">
            <a:avLst/>
          </a:prstGeom>
        </p:spPr>
        <p:txBody>
          <a:bodyPr>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bg1"/>
                </a:solidFill>
                <a:effectLst>
                  <a:outerShdw blurRad="50800" dist="38100" dir="10800000" algn="r" rotWithShape="0">
                    <a:prstClr val="black">
                      <a:alpha val="40000"/>
                    </a:prstClr>
                  </a:outerShdw>
                </a:effectLst>
                <a:uLnTx/>
                <a:uFillTx/>
                <a:latin typeface="+mj-lt"/>
                <a:ea typeface="+mj-ea"/>
                <a:cs typeface="+mj-cs"/>
              </a:rPr>
              <a:t>Main Screen</a:t>
            </a:r>
            <a:endParaRPr kumimoji="0" lang="en-US" sz="3200" b="0" i="0" u="none" strike="noStrike" kern="0" cap="none" spc="0" normalizeH="0" baseline="0" noProof="0" dirty="0">
              <a:ln>
                <a:noFill/>
              </a:ln>
              <a:solidFill>
                <a:schemeClr val="bg1"/>
              </a:solidFill>
              <a:effectLst>
                <a:outerShdw blurRad="50800" dist="38100" dir="10800000" algn="r" rotWithShape="0">
                  <a:prstClr val="black">
                    <a:alpha val="40000"/>
                  </a:prstClr>
                </a:outerShdw>
              </a:effectLst>
              <a:uLnTx/>
              <a:uFillTx/>
              <a:latin typeface="+mj-lt"/>
              <a:ea typeface="+mj-ea"/>
              <a:cs typeface="+mj-cs"/>
            </a:endParaRPr>
          </a:p>
        </p:txBody>
      </p:sp>
      <p:sp>
        <p:nvSpPr>
          <p:cNvPr id="8" name="Oval 7"/>
          <p:cNvSpPr/>
          <p:nvPr/>
        </p:nvSpPr>
        <p:spPr bwMode="auto">
          <a:xfrm>
            <a:off x="1600200" y="2057400"/>
            <a:ext cx="6858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9" name="Oval 8"/>
          <p:cNvSpPr/>
          <p:nvPr/>
        </p:nvSpPr>
        <p:spPr bwMode="auto">
          <a:xfrm>
            <a:off x="4876800" y="2057400"/>
            <a:ext cx="6858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11" name="TextBox 10"/>
          <p:cNvSpPr txBox="1"/>
          <p:nvPr/>
        </p:nvSpPr>
        <p:spPr>
          <a:xfrm>
            <a:off x="2266950" y="2099846"/>
            <a:ext cx="457200" cy="338554"/>
          </a:xfrm>
          <a:prstGeom prst="rect">
            <a:avLst/>
          </a:prstGeom>
          <a:noFill/>
        </p:spPr>
        <p:txBody>
          <a:bodyPr wrap="square" rtlCol="0">
            <a:spAutoFit/>
          </a:bodyPr>
          <a:lstStyle/>
          <a:p>
            <a:r>
              <a:rPr lang="en-US" sz="1600" dirty="0" smtClean="0">
                <a:solidFill>
                  <a:srgbClr val="FF0000"/>
                </a:solidFill>
              </a:rPr>
              <a:t>#1</a:t>
            </a:r>
            <a:endParaRPr lang="en-US" sz="1600" dirty="0">
              <a:solidFill>
                <a:srgbClr val="FF0000"/>
              </a:solidFill>
            </a:endParaRPr>
          </a:p>
        </p:txBody>
      </p:sp>
      <p:sp>
        <p:nvSpPr>
          <p:cNvPr id="12" name="TextBox 11"/>
          <p:cNvSpPr txBox="1"/>
          <p:nvPr/>
        </p:nvSpPr>
        <p:spPr>
          <a:xfrm>
            <a:off x="5543550" y="2099846"/>
            <a:ext cx="476250" cy="338554"/>
          </a:xfrm>
          <a:prstGeom prst="rect">
            <a:avLst/>
          </a:prstGeom>
          <a:noFill/>
        </p:spPr>
        <p:txBody>
          <a:bodyPr wrap="square" rtlCol="0">
            <a:spAutoFit/>
          </a:bodyPr>
          <a:lstStyle/>
          <a:p>
            <a:r>
              <a:rPr lang="en-US" sz="1600" dirty="0" smtClean="0">
                <a:solidFill>
                  <a:srgbClr val="FF0000"/>
                </a:solidFill>
              </a:rPr>
              <a:t>#2</a:t>
            </a:r>
            <a:endParaRPr lang="en-US" sz="1600" dirty="0">
              <a:solidFill>
                <a:srgbClr val="FF0000"/>
              </a:solidFill>
            </a:endParaRPr>
          </a:p>
        </p:txBody>
      </p:sp>
      <p:sp>
        <p:nvSpPr>
          <p:cNvPr id="15" name="Right Arrow 14"/>
          <p:cNvSpPr/>
          <p:nvPr/>
        </p:nvSpPr>
        <p:spPr bwMode="auto">
          <a:xfrm flipH="1">
            <a:off x="5181600" y="2514600"/>
            <a:ext cx="457200" cy="152400"/>
          </a:xfrm>
          <a:prstGeom prst="rightArrow">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16" name="TextBox 15"/>
          <p:cNvSpPr txBox="1"/>
          <p:nvPr/>
        </p:nvSpPr>
        <p:spPr>
          <a:xfrm>
            <a:off x="5695950" y="2404646"/>
            <a:ext cx="476250" cy="338554"/>
          </a:xfrm>
          <a:prstGeom prst="rect">
            <a:avLst/>
          </a:prstGeom>
          <a:noFill/>
        </p:spPr>
        <p:txBody>
          <a:bodyPr wrap="square" rtlCol="0">
            <a:spAutoFit/>
          </a:bodyPr>
          <a:lstStyle/>
          <a:p>
            <a:r>
              <a:rPr lang="en-US" sz="1600" dirty="0" smtClean="0">
                <a:solidFill>
                  <a:srgbClr val="FF0000"/>
                </a:solidFill>
              </a:rPr>
              <a:t>#3</a:t>
            </a:r>
            <a:endParaRPr lang="en-US" sz="1600" dirty="0">
              <a:solidFill>
                <a:srgbClr val="FF0000"/>
              </a:solidFill>
            </a:endParaRPr>
          </a:p>
        </p:txBody>
      </p:sp>
      <p:sp>
        <p:nvSpPr>
          <p:cNvPr id="17" name="Oval 16"/>
          <p:cNvSpPr/>
          <p:nvPr/>
        </p:nvSpPr>
        <p:spPr bwMode="auto">
          <a:xfrm>
            <a:off x="1447800" y="3048000"/>
            <a:ext cx="6858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18" name="Oval 17"/>
          <p:cNvSpPr/>
          <p:nvPr/>
        </p:nvSpPr>
        <p:spPr bwMode="auto">
          <a:xfrm>
            <a:off x="2362200" y="3048000"/>
            <a:ext cx="6858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19" name="Oval 18"/>
          <p:cNvSpPr/>
          <p:nvPr/>
        </p:nvSpPr>
        <p:spPr bwMode="auto">
          <a:xfrm>
            <a:off x="3352800" y="3048000"/>
            <a:ext cx="6858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20" name="TextBox 19"/>
          <p:cNvSpPr txBox="1"/>
          <p:nvPr/>
        </p:nvSpPr>
        <p:spPr>
          <a:xfrm>
            <a:off x="4114800" y="3048000"/>
            <a:ext cx="762000" cy="338554"/>
          </a:xfrm>
          <a:prstGeom prst="rect">
            <a:avLst/>
          </a:prstGeom>
          <a:noFill/>
        </p:spPr>
        <p:txBody>
          <a:bodyPr wrap="square" rtlCol="0">
            <a:spAutoFit/>
          </a:bodyPr>
          <a:lstStyle/>
          <a:p>
            <a:r>
              <a:rPr lang="en-US" sz="1600" dirty="0" smtClean="0">
                <a:solidFill>
                  <a:srgbClr val="FF0000"/>
                </a:solidFill>
              </a:rPr>
              <a:t>#3a-c</a:t>
            </a:r>
            <a:endParaRPr lang="en-US" sz="1600" dirty="0">
              <a:solidFill>
                <a:srgbClr val="FF0000"/>
              </a:solidFill>
            </a:endParaRPr>
          </a:p>
        </p:txBody>
      </p:sp>
      <p:sp>
        <p:nvSpPr>
          <p:cNvPr id="21" name="Right Arrow 20"/>
          <p:cNvSpPr/>
          <p:nvPr/>
        </p:nvSpPr>
        <p:spPr bwMode="auto">
          <a:xfrm flipH="1">
            <a:off x="6172200" y="3767554"/>
            <a:ext cx="457200" cy="152400"/>
          </a:xfrm>
          <a:prstGeom prst="rightArrow">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22" name="TextBox 21"/>
          <p:cNvSpPr txBox="1"/>
          <p:nvPr/>
        </p:nvSpPr>
        <p:spPr>
          <a:xfrm>
            <a:off x="6686550" y="3657600"/>
            <a:ext cx="476250" cy="338554"/>
          </a:xfrm>
          <a:prstGeom prst="rect">
            <a:avLst/>
          </a:prstGeom>
          <a:noFill/>
        </p:spPr>
        <p:txBody>
          <a:bodyPr wrap="square" rtlCol="0">
            <a:spAutoFit/>
          </a:bodyPr>
          <a:lstStyle/>
          <a:p>
            <a:r>
              <a:rPr lang="en-US" sz="1600" dirty="0" smtClean="0">
                <a:solidFill>
                  <a:srgbClr val="FF0000"/>
                </a:solidFill>
              </a:rPr>
              <a:t>#5</a:t>
            </a:r>
            <a:endParaRPr lang="en-US" sz="1600" dirty="0">
              <a:solidFill>
                <a:srgbClr val="FF0000"/>
              </a:solidFill>
            </a:endParaRPr>
          </a:p>
        </p:txBody>
      </p:sp>
      <p:sp>
        <p:nvSpPr>
          <p:cNvPr id="23" name="Oval 22"/>
          <p:cNvSpPr/>
          <p:nvPr/>
        </p:nvSpPr>
        <p:spPr bwMode="auto">
          <a:xfrm>
            <a:off x="7562850" y="3386554"/>
            <a:ext cx="6858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24" name="TextBox 23"/>
          <p:cNvSpPr txBox="1"/>
          <p:nvPr/>
        </p:nvSpPr>
        <p:spPr>
          <a:xfrm>
            <a:off x="8229600" y="3429000"/>
            <a:ext cx="476250" cy="338554"/>
          </a:xfrm>
          <a:prstGeom prst="rect">
            <a:avLst/>
          </a:prstGeom>
          <a:noFill/>
        </p:spPr>
        <p:txBody>
          <a:bodyPr wrap="square" rtlCol="0">
            <a:spAutoFit/>
          </a:bodyPr>
          <a:lstStyle/>
          <a:p>
            <a:r>
              <a:rPr lang="en-US" sz="1600" dirty="0" smtClean="0">
                <a:solidFill>
                  <a:srgbClr val="FF0000"/>
                </a:solidFill>
              </a:rPr>
              <a:t>#4</a:t>
            </a:r>
            <a:endParaRPr lang="en-US" sz="1600" dirty="0">
              <a:solidFill>
                <a:srgbClr val="FF0000"/>
              </a:solidFill>
            </a:endParaRPr>
          </a:p>
        </p:txBody>
      </p:sp>
      <p:sp>
        <p:nvSpPr>
          <p:cNvPr id="25" name="Oval 24"/>
          <p:cNvSpPr/>
          <p:nvPr/>
        </p:nvSpPr>
        <p:spPr bwMode="auto">
          <a:xfrm>
            <a:off x="1219200" y="4419600"/>
            <a:ext cx="914400" cy="457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28" name="TextBox 27"/>
          <p:cNvSpPr txBox="1"/>
          <p:nvPr/>
        </p:nvSpPr>
        <p:spPr>
          <a:xfrm>
            <a:off x="5943600" y="4495800"/>
            <a:ext cx="762000" cy="338554"/>
          </a:xfrm>
          <a:prstGeom prst="rect">
            <a:avLst/>
          </a:prstGeom>
          <a:noFill/>
        </p:spPr>
        <p:txBody>
          <a:bodyPr wrap="square" rtlCol="0">
            <a:spAutoFit/>
          </a:bodyPr>
          <a:lstStyle/>
          <a:p>
            <a:r>
              <a:rPr lang="en-US" sz="1600" dirty="0" smtClean="0">
                <a:solidFill>
                  <a:srgbClr val="FF0000"/>
                </a:solidFill>
              </a:rPr>
              <a:t>#5a-d</a:t>
            </a:r>
            <a:endParaRPr lang="en-US" sz="1600" dirty="0">
              <a:solidFill>
                <a:srgbClr val="FF0000"/>
              </a:solidFill>
            </a:endParaRPr>
          </a:p>
        </p:txBody>
      </p:sp>
      <p:sp>
        <p:nvSpPr>
          <p:cNvPr id="29" name="Oval 28"/>
          <p:cNvSpPr/>
          <p:nvPr/>
        </p:nvSpPr>
        <p:spPr bwMode="auto">
          <a:xfrm>
            <a:off x="2438400" y="4419600"/>
            <a:ext cx="914400" cy="457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30" name="Oval 29"/>
          <p:cNvSpPr/>
          <p:nvPr/>
        </p:nvSpPr>
        <p:spPr bwMode="auto">
          <a:xfrm>
            <a:off x="3733800" y="4419600"/>
            <a:ext cx="914400" cy="457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31" name="Oval 30"/>
          <p:cNvSpPr/>
          <p:nvPr/>
        </p:nvSpPr>
        <p:spPr bwMode="auto">
          <a:xfrm>
            <a:off x="4953000" y="4419600"/>
            <a:ext cx="914400" cy="457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32" name="Oval 31"/>
          <p:cNvSpPr/>
          <p:nvPr/>
        </p:nvSpPr>
        <p:spPr bwMode="auto">
          <a:xfrm>
            <a:off x="1257300" y="5181600"/>
            <a:ext cx="838200" cy="5334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33" name="TextBox 32"/>
          <p:cNvSpPr txBox="1"/>
          <p:nvPr/>
        </p:nvSpPr>
        <p:spPr>
          <a:xfrm>
            <a:off x="2057400" y="5224046"/>
            <a:ext cx="476250" cy="338554"/>
          </a:xfrm>
          <a:prstGeom prst="rect">
            <a:avLst/>
          </a:prstGeom>
          <a:noFill/>
        </p:spPr>
        <p:txBody>
          <a:bodyPr wrap="square" rtlCol="0">
            <a:spAutoFit/>
          </a:bodyPr>
          <a:lstStyle/>
          <a:p>
            <a:r>
              <a:rPr lang="en-US" sz="1600" dirty="0" smtClean="0">
                <a:solidFill>
                  <a:srgbClr val="FF0000"/>
                </a:solidFill>
              </a:rPr>
              <a:t>#6</a:t>
            </a:r>
            <a:endParaRPr lang="en-US" sz="1600" dirty="0">
              <a:solidFill>
                <a:srgbClr val="FF0000"/>
              </a:solidFill>
            </a:endParaRPr>
          </a:p>
        </p:txBody>
      </p:sp>
      <p:sp>
        <p:nvSpPr>
          <p:cNvPr id="34" name="Oval 33"/>
          <p:cNvSpPr/>
          <p:nvPr/>
        </p:nvSpPr>
        <p:spPr bwMode="auto">
          <a:xfrm>
            <a:off x="2514600" y="5162550"/>
            <a:ext cx="838200" cy="5334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35" name="TextBox 34"/>
          <p:cNvSpPr txBox="1"/>
          <p:nvPr/>
        </p:nvSpPr>
        <p:spPr>
          <a:xfrm>
            <a:off x="3314700" y="5224046"/>
            <a:ext cx="476250" cy="338554"/>
          </a:xfrm>
          <a:prstGeom prst="rect">
            <a:avLst/>
          </a:prstGeom>
          <a:noFill/>
        </p:spPr>
        <p:txBody>
          <a:bodyPr wrap="square" rtlCol="0">
            <a:spAutoFit/>
          </a:bodyPr>
          <a:lstStyle/>
          <a:p>
            <a:r>
              <a:rPr lang="en-US" sz="1600" dirty="0" smtClean="0">
                <a:solidFill>
                  <a:srgbClr val="FF0000"/>
                </a:solidFill>
              </a:rPr>
              <a:t>#7</a:t>
            </a:r>
            <a:endParaRPr lang="en-US" sz="1600" dirty="0">
              <a:solidFill>
                <a:srgbClr val="FF0000"/>
              </a:solidFill>
            </a:endParaRPr>
          </a:p>
        </p:txBody>
      </p:sp>
      <p:sp>
        <p:nvSpPr>
          <p:cNvPr id="36" name="Oval 35"/>
          <p:cNvSpPr/>
          <p:nvPr/>
        </p:nvSpPr>
        <p:spPr bwMode="auto">
          <a:xfrm>
            <a:off x="3752850" y="5105400"/>
            <a:ext cx="838200" cy="5334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37" name="TextBox 36"/>
          <p:cNvSpPr txBox="1"/>
          <p:nvPr/>
        </p:nvSpPr>
        <p:spPr>
          <a:xfrm>
            <a:off x="4552950" y="5147846"/>
            <a:ext cx="476250" cy="338554"/>
          </a:xfrm>
          <a:prstGeom prst="rect">
            <a:avLst/>
          </a:prstGeom>
          <a:noFill/>
        </p:spPr>
        <p:txBody>
          <a:bodyPr wrap="square" rtlCol="0">
            <a:spAutoFit/>
          </a:bodyPr>
          <a:lstStyle/>
          <a:p>
            <a:r>
              <a:rPr lang="en-US" sz="1600" dirty="0" smtClean="0">
                <a:solidFill>
                  <a:srgbClr val="FF0000"/>
                </a:solidFill>
              </a:rPr>
              <a:t>#8</a:t>
            </a:r>
            <a:endParaRPr lang="en-US" sz="1600" dirty="0">
              <a:solidFill>
                <a:srgbClr val="FF0000"/>
              </a:solidFill>
            </a:endParaRPr>
          </a:p>
        </p:txBody>
      </p:sp>
      <p:sp>
        <p:nvSpPr>
          <p:cNvPr id="38" name="Oval 37"/>
          <p:cNvSpPr/>
          <p:nvPr/>
        </p:nvSpPr>
        <p:spPr bwMode="auto">
          <a:xfrm>
            <a:off x="5029200" y="5105400"/>
            <a:ext cx="838200" cy="5334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39" name="TextBox 38"/>
          <p:cNvSpPr txBox="1"/>
          <p:nvPr/>
        </p:nvSpPr>
        <p:spPr>
          <a:xfrm>
            <a:off x="5829300" y="5224046"/>
            <a:ext cx="476250" cy="338554"/>
          </a:xfrm>
          <a:prstGeom prst="rect">
            <a:avLst/>
          </a:prstGeom>
          <a:noFill/>
        </p:spPr>
        <p:txBody>
          <a:bodyPr wrap="square" rtlCol="0">
            <a:spAutoFit/>
          </a:bodyPr>
          <a:lstStyle/>
          <a:p>
            <a:r>
              <a:rPr lang="en-US" sz="1600" dirty="0" smtClean="0">
                <a:solidFill>
                  <a:srgbClr val="FF0000"/>
                </a:solidFill>
              </a:rPr>
              <a:t>#9</a:t>
            </a:r>
            <a:endParaRPr lang="en-US" sz="1600" dirty="0">
              <a:solidFill>
                <a:srgbClr val="FF0000"/>
              </a:solidFill>
            </a:endParaRPr>
          </a:p>
        </p:txBody>
      </p:sp>
      <p:sp>
        <p:nvSpPr>
          <p:cNvPr id="40" name="Oval 39"/>
          <p:cNvSpPr/>
          <p:nvPr/>
        </p:nvSpPr>
        <p:spPr bwMode="auto">
          <a:xfrm>
            <a:off x="2286000" y="5638800"/>
            <a:ext cx="1066800" cy="457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41" name="TextBox 40"/>
          <p:cNvSpPr txBox="1"/>
          <p:nvPr/>
        </p:nvSpPr>
        <p:spPr>
          <a:xfrm>
            <a:off x="3352800" y="5681246"/>
            <a:ext cx="609600" cy="338554"/>
          </a:xfrm>
          <a:prstGeom prst="rect">
            <a:avLst/>
          </a:prstGeom>
          <a:noFill/>
        </p:spPr>
        <p:txBody>
          <a:bodyPr wrap="square" rtlCol="0">
            <a:spAutoFit/>
          </a:bodyPr>
          <a:lstStyle/>
          <a:p>
            <a:r>
              <a:rPr lang="en-US" sz="1600" dirty="0" smtClean="0">
                <a:solidFill>
                  <a:srgbClr val="FF0000"/>
                </a:solidFill>
              </a:rPr>
              <a:t>#10</a:t>
            </a:r>
            <a:endParaRPr lang="en-US" sz="16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ssolve">
                                      <p:cBhvr>
                                        <p:cTn id="25" dur="500"/>
                                        <p:tgtEl>
                                          <p:spTgt spid="1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dissolve">
                                      <p:cBhvr>
                                        <p:cTn id="28" dur="500"/>
                                        <p:tgtEl>
                                          <p:spTgt spid="16"/>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dissolve">
                                      <p:cBhvr>
                                        <p:cTn id="31" dur="500"/>
                                        <p:tgtEl>
                                          <p:spTgt spid="1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dissolve">
                                      <p:cBhvr>
                                        <p:cTn id="34" dur="500"/>
                                        <p:tgtEl>
                                          <p:spTgt spid="18"/>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dissolve">
                                      <p:cBhvr>
                                        <p:cTn id="37" dur="500"/>
                                        <p:tgtEl>
                                          <p:spTgt spid="19"/>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dissolve">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dissolve">
                                      <p:cBhvr>
                                        <p:cTn id="45" dur="500"/>
                                        <p:tgtEl>
                                          <p:spTgt spid="23"/>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dissolv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dissolve">
                                      <p:cBhvr>
                                        <p:cTn id="53" dur="500"/>
                                        <p:tgtEl>
                                          <p:spTgt spid="21"/>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dissolve">
                                      <p:cBhvr>
                                        <p:cTn id="56" dur="500"/>
                                        <p:tgtEl>
                                          <p:spTgt spid="22"/>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dissolve">
                                      <p:cBhvr>
                                        <p:cTn id="59" dur="500"/>
                                        <p:tgtEl>
                                          <p:spTgt spid="28"/>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dissolve">
                                      <p:cBhvr>
                                        <p:cTn id="62" dur="500"/>
                                        <p:tgtEl>
                                          <p:spTgt spid="31"/>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dissolve">
                                      <p:cBhvr>
                                        <p:cTn id="65" dur="500"/>
                                        <p:tgtEl>
                                          <p:spTgt spid="30"/>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dissolve">
                                      <p:cBhvr>
                                        <p:cTn id="68" dur="500"/>
                                        <p:tgtEl>
                                          <p:spTgt spid="29"/>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dissolve">
                                      <p:cBhvr>
                                        <p:cTn id="71" dur="500"/>
                                        <p:tgtEl>
                                          <p:spTgt spid="25"/>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nodeType="clickEffect">
                                  <p:stCondLst>
                                    <p:cond delay="0"/>
                                  </p:stCondLst>
                                  <p:childTnLst>
                                    <p:set>
                                      <p:cBhvr>
                                        <p:cTn id="75" dur="1" fill="hold">
                                          <p:stCondLst>
                                            <p:cond delay="0"/>
                                          </p:stCondLst>
                                        </p:cTn>
                                        <p:tgtEl>
                                          <p:spTgt spid="1026"/>
                                        </p:tgtEl>
                                        <p:attrNameLst>
                                          <p:attrName>style.visibility</p:attrName>
                                        </p:attrNameLst>
                                      </p:cBhvr>
                                      <p:to>
                                        <p:strVal val="visible"/>
                                      </p:to>
                                    </p:set>
                                    <p:animEffect transition="in" filter="dissolve">
                                      <p:cBhvr>
                                        <p:cTn id="76" dur="500"/>
                                        <p:tgtEl>
                                          <p:spTgt spid="1026"/>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dissolve">
                                      <p:cBhvr>
                                        <p:cTn id="79" dur="500"/>
                                        <p:tgtEl>
                                          <p:spTgt spid="32"/>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dissolve">
                                      <p:cBhvr>
                                        <p:cTn id="82" dur="500"/>
                                        <p:tgtEl>
                                          <p:spTgt spid="34"/>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dissolve">
                                      <p:cBhvr>
                                        <p:cTn id="85" dur="500"/>
                                        <p:tgtEl>
                                          <p:spTgt spid="35"/>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dissolve">
                                      <p:cBhvr>
                                        <p:cTn id="88" dur="500"/>
                                        <p:tgtEl>
                                          <p:spTgt spid="38"/>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dissolve">
                                      <p:cBhvr>
                                        <p:cTn id="91" dur="500"/>
                                        <p:tgtEl>
                                          <p:spTgt spid="40"/>
                                        </p:tgtEl>
                                      </p:cBhvr>
                                    </p:animEffect>
                                  </p:childTnLst>
                                </p:cTn>
                              </p:par>
                              <p:par>
                                <p:cTn id="92" presetID="1" presetClass="entr" presetSubtype="0" fill="hold" grpId="0" nodeType="withEffect">
                                  <p:stCondLst>
                                    <p:cond delay="0"/>
                                  </p:stCondLst>
                                  <p:childTnLst>
                                    <p:set>
                                      <p:cBhvr>
                                        <p:cTn id="93" dur="1" fill="hold">
                                          <p:stCondLst>
                                            <p:cond delay="0"/>
                                          </p:stCondLst>
                                        </p:cTn>
                                        <p:tgtEl>
                                          <p:spTgt spid="39"/>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36"/>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37"/>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33"/>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9" presetClass="entr" presetSubtype="0" fill="hold" grpId="0" nodeType="clickEffect">
                                  <p:stCondLst>
                                    <p:cond delay="0"/>
                                  </p:stCondLst>
                                  <p:childTnLst>
                                    <p:set>
                                      <p:cBhvr>
                                        <p:cTn id="103" dur="1" fill="hold">
                                          <p:stCondLst>
                                            <p:cond delay="0"/>
                                          </p:stCondLst>
                                        </p:cTn>
                                        <p:tgtEl>
                                          <p:spTgt spid="41"/>
                                        </p:tgtEl>
                                        <p:attrNameLst>
                                          <p:attrName>style.visibility</p:attrName>
                                        </p:attrNameLst>
                                      </p:cBhvr>
                                      <p:to>
                                        <p:strVal val="visible"/>
                                      </p:to>
                                    </p:set>
                                    <p:animEffect transition="in" filter="dissolve">
                                      <p:cBhvr>
                                        <p:cTn id="10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P spid="15" grpId="0" animBg="1"/>
      <p:bldP spid="16" grpId="0"/>
      <p:bldP spid="17" grpId="0" animBg="1"/>
      <p:bldP spid="18" grpId="0" animBg="1"/>
      <p:bldP spid="19" grpId="0" animBg="1"/>
      <p:bldP spid="20" grpId="0"/>
      <p:bldP spid="21" grpId="0" animBg="1"/>
      <p:bldP spid="22" grpId="0"/>
      <p:bldP spid="23" grpId="0" animBg="1"/>
      <p:bldP spid="24" grpId="0"/>
      <p:bldP spid="25" grpId="0" animBg="1"/>
      <p:bldP spid="28" grpId="0"/>
      <p:bldP spid="29" grpId="0" animBg="1"/>
      <p:bldP spid="30" grpId="0" animBg="1"/>
      <p:bldP spid="31" grpId="0" animBg="1"/>
      <p:bldP spid="32" grpId="0" animBg="1"/>
      <p:bldP spid="33" grpId="0"/>
      <p:bldP spid="34" grpId="0" animBg="1"/>
      <p:bldP spid="35" grpId="0"/>
      <p:bldP spid="36" grpId="0" animBg="1"/>
      <p:bldP spid="37" grpId="0"/>
      <p:bldP spid="38" grpId="0" animBg="1"/>
      <p:bldP spid="39" grpId="0"/>
      <p:bldP spid="40" grpId="0" animBg="1"/>
      <p:bldP spid="4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C8D19ED-21C0-4E37-B030-D190286B3397}" type="datetime1">
              <a:rPr lang="en-US" smtClean="0"/>
              <a:pPr>
                <a:defRPr/>
              </a:pPr>
              <a:t>1/17/2014</a:t>
            </a:fld>
            <a:endParaRPr lang="en-US"/>
          </a:p>
        </p:txBody>
      </p:sp>
      <p:sp>
        <p:nvSpPr>
          <p:cNvPr id="3" name="Footer Placeholder 2"/>
          <p:cNvSpPr>
            <a:spLocks noGrp="1"/>
          </p:cNvSpPr>
          <p:nvPr>
            <p:ph type="ftr" sz="quarter" idx="11"/>
          </p:nvPr>
        </p:nvSpPr>
        <p:spPr/>
        <p:txBody>
          <a:bodyPr/>
          <a:lstStyle/>
          <a:p>
            <a:pPr>
              <a:defRPr/>
            </a:pPr>
            <a:r>
              <a:rPr lang="en-US" smtClean="0"/>
              <a:t>U.S. Environmental Protection Agency</a:t>
            </a:r>
            <a:endParaRPr lang="en-US"/>
          </a:p>
        </p:txBody>
      </p:sp>
      <p:sp>
        <p:nvSpPr>
          <p:cNvPr id="4" name="Slide Number Placeholder 3"/>
          <p:cNvSpPr>
            <a:spLocks noGrp="1"/>
          </p:cNvSpPr>
          <p:nvPr>
            <p:ph type="sldNum" sz="quarter" idx="12"/>
          </p:nvPr>
        </p:nvSpPr>
        <p:spPr/>
        <p:txBody>
          <a:bodyPr/>
          <a:lstStyle/>
          <a:p>
            <a:pPr>
              <a:defRPr/>
            </a:pPr>
            <a:fld id="{6D4E4EE6-821B-4C3D-9100-B5F09BC7A3BB}" type="slidenum">
              <a:rPr lang="en-US" smtClean="0"/>
              <a:pPr>
                <a:defRPr/>
              </a:pPr>
              <a:t>37</a:t>
            </a:fld>
            <a:endParaRPr lang="en-US"/>
          </a:p>
        </p:txBody>
      </p:sp>
      <p:pic>
        <p:nvPicPr>
          <p:cNvPr id="70658" name="Picture 2"/>
          <p:cNvPicPr>
            <a:picLocks noChangeAspect="1" noChangeArrowheads="1"/>
          </p:cNvPicPr>
          <p:nvPr/>
        </p:nvPicPr>
        <p:blipFill>
          <a:blip r:embed="rId2" cstate="print"/>
          <a:srcRect t="10084"/>
          <a:stretch>
            <a:fillRect/>
          </a:stretch>
        </p:blipFill>
        <p:spPr bwMode="auto">
          <a:xfrm>
            <a:off x="130969" y="609600"/>
            <a:ext cx="8936831" cy="6115050"/>
          </a:xfrm>
          <a:prstGeom prst="rect">
            <a:avLst/>
          </a:prstGeom>
          <a:noFill/>
          <a:ln w="9525">
            <a:noFill/>
            <a:miter lim="800000"/>
            <a:headEnd/>
            <a:tailEnd/>
          </a:ln>
        </p:spPr>
      </p:pic>
      <p:sp>
        <p:nvSpPr>
          <p:cNvPr id="7" name="Right Brace 6"/>
          <p:cNvSpPr/>
          <p:nvPr/>
        </p:nvSpPr>
        <p:spPr bwMode="auto">
          <a:xfrm>
            <a:off x="3124200" y="1905000"/>
            <a:ext cx="533400" cy="4191000"/>
          </a:xfrm>
          <a:prstGeom prst="rightBrace">
            <a:avLst/>
          </a:prstGeom>
          <a:solidFill>
            <a:schemeClr val="bg1"/>
          </a:solidFill>
          <a:ln w="2540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0000"/>
              </a:solidFill>
              <a:effectLst/>
              <a:latin typeface="Arial" charset="0"/>
              <a:ea typeface="ＭＳ Ｐゴシック" pitchFamily="84" charset="-128"/>
            </a:endParaRPr>
          </a:p>
        </p:txBody>
      </p:sp>
      <p:sp>
        <p:nvSpPr>
          <p:cNvPr id="8" name="TextBox 7"/>
          <p:cNvSpPr txBox="1"/>
          <p:nvPr/>
        </p:nvSpPr>
        <p:spPr>
          <a:xfrm>
            <a:off x="4114800" y="2590800"/>
            <a:ext cx="3048000" cy="1200329"/>
          </a:xfrm>
          <a:prstGeom prst="rect">
            <a:avLst/>
          </a:prstGeom>
          <a:noFill/>
        </p:spPr>
        <p:txBody>
          <a:bodyPr wrap="square" rtlCol="0">
            <a:spAutoFit/>
          </a:bodyPr>
          <a:lstStyle/>
          <a:p>
            <a:r>
              <a:rPr lang="en-US" dirty="0" smtClean="0">
                <a:solidFill>
                  <a:srgbClr val="FF0000"/>
                </a:solidFill>
              </a:rPr>
              <a:t>Outflows from USGS gaging station or model</a:t>
            </a:r>
            <a:endParaRPr lang="en-US" dirty="0">
              <a:solidFill>
                <a:srgbClr val="FF0000"/>
              </a:solidFill>
            </a:endParaRPr>
          </a:p>
        </p:txBody>
      </p:sp>
      <p:sp>
        <p:nvSpPr>
          <p:cNvPr id="9" name="Title 1"/>
          <p:cNvSpPr txBox="1">
            <a:spLocks/>
          </p:cNvSpPr>
          <p:nvPr/>
        </p:nvSpPr>
        <p:spPr>
          <a:xfrm>
            <a:off x="-685800" y="-66675"/>
            <a:ext cx="8229600" cy="1143000"/>
          </a:xfrm>
          <a:prstGeom prst="rect">
            <a:avLst/>
          </a:prstGeom>
        </p:spPr>
        <p:txBody>
          <a:bodyPr>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bg1"/>
                </a:solidFill>
                <a:effectLst>
                  <a:outerShdw blurRad="50800" dist="38100" dir="10800000" algn="r" rotWithShape="0">
                    <a:prstClr val="black">
                      <a:alpha val="40000"/>
                    </a:prstClr>
                  </a:outerShdw>
                </a:effectLst>
                <a:uLnTx/>
                <a:uFillTx/>
                <a:latin typeface="+mj-lt"/>
                <a:ea typeface="+mj-ea"/>
                <a:cs typeface="+mj-cs"/>
              </a:rPr>
              <a:t>Measured Flow</a:t>
            </a:r>
            <a:endParaRPr kumimoji="0" lang="en-US" sz="3200" b="0" i="0" u="none" strike="noStrike" kern="0" cap="none" spc="0" normalizeH="0" baseline="0" noProof="0" dirty="0">
              <a:ln>
                <a:noFill/>
              </a:ln>
              <a:solidFill>
                <a:schemeClr val="bg1"/>
              </a:solidFill>
              <a:effectLst>
                <a:outerShdw blurRad="50800" dist="38100" dir="10800000" algn="r" rotWithShape="0">
                  <a:prstClr val="black">
                    <a:alpha val="40000"/>
                  </a:prstClr>
                </a:outerShdw>
              </a:effectLst>
              <a:uLnTx/>
              <a:uFillTx/>
              <a:latin typeface="+mj-lt"/>
              <a:ea typeface="+mj-ea"/>
              <a:cs typeface="+mj-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C8D19ED-21C0-4E37-B030-D190286B3397}" type="datetime1">
              <a:rPr lang="en-US" smtClean="0"/>
              <a:pPr>
                <a:defRPr/>
              </a:pPr>
              <a:t>1/17/2014</a:t>
            </a:fld>
            <a:endParaRPr lang="en-US"/>
          </a:p>
        </p:txBody>
      </p:sp>
      <p:sp>
        <p:nvSpPr>
          <p:cNvPr id="3" name="Footer Placeholder 2"/>
          <p:cNvSpPr>
            <a:spLocks noGrp="1"/>
          </p:cNvSpPr>
          <p:nvPr>
            <p:ph type="ftr" sz="quarter" idx="11"/>
          </p:nvPr>
        </p:nvSpPr>
        <p:spPr/>
        <p:txBody>
          <a:bodyPr/>
          <a:lstStyle/>
          <a:p>
            <a:pPr>
              <a:defRPr/>
            </a:pPr>
            <a:r>
              <a:rPr lang="en-US" smtClean="0"/>
              <a:t>U.S. Environmental Protection Agency</a:t>
            </a:r>
            <a:endParaRPr lang="en-US"/>
          </a:p>
        </p:txBody>
      </p:sp>
      <p:sp>
        <p:nvSpPr>
          <p:cNvPr id="4" name="Slide Number Placeholder 3"/>
          <p:cNvSpPr>
            <a:spLocks noGrp="1"/>
          </p:cNvSpPr>
          <p:nvPr>
            <p:ph type="sldNum" sz="quarter" idx="12"/>
          </p:nvPr>
        </p:nvSpPr>
        <p:spPr/>
        <p:txBody>
          <a:bodyPr/>
          <a:lstStyle/>
          <a:p>
            <a:pPr>
              <a:defRPr/>
            </a:pPr>
            <a:fld id="{6D4E4EE6-821B-4C3D-9100-B5F09BC7A3BB}" type="slidenum">
              <a:rPr lang="en-US" smtClean="0"/>
              <a:pPr>
                <a:defRPr/>
              </a:pPr>
              <a:t>38</a:t>
            </a:fld>
            <a:endParaRPr lang="en-US"/>
          </a:p>
        </p:txBody>
      </p:sp>
      <p:pic>
        <p:nvPicPr>
          <p:cNvPr id="71683" name="Picture 3"/>
          <p:cNvPicPr>
            <a:picLocks noChangeAspect="1" noChangeArrowheads="1"/>
          </p:cNvPicPr>
          <p:nvPr/>
        </p:nvPicPr>
        <p:blipFill>
          <a:blip r:embed="rId2" cstate="print"/>
          <a:srcRect t="10084"/>
          <a:stretch>
            <a:fillRect/>
          </a:stretch>
        </p:blipFill>
        <p:spPr bwMode="auto">
          <a:xfrm>
            <a:off x="130969" y="685800"/>
            <a:ext cx="8936831" cy="6115050"/>
          </a:xfrm>
          <a:prstGeom prst="rect">
            <a:avLst/>
          </a:prstGeom>
          <a:noFill/>
          <a:ln w="9525">
            <a:noFill/>
            <a:miter lim="800000"/>
            <a:headEnd/>
            <a:tailEnd/>
          </a:ln>
        </p:spPr>
      </p:pic>
      <p:sp>
        <p:nvSpPr>
          <p:cNvPr id="6" name="Right Arrow 5"/>
          <p:cNvSpPr/>
          <p:nvPr/>
        </p:nvSpPr>
        <p:spPr bwMode="auto">
          <a:xfrm>
            <a:off x="990600" y="4419600"/>
            <a:ext cx="609600" cy="152400"/>
          </a:xfrm>
          <a:prstGeom prst="rightArrow">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pic>
        <p:nvPicPr>
          <p:cNvPr id="7" name="Picture 6" descr="cup_of_coffee_183574.jpg"/>
          <p:cNvPicPr>
            <a:picLocks noChangeAspect="1"/>
          </p:cNvPicPr>
          <p:nvPr/>
        </p:nvPicPr>
        <p:blipFill>
          <a:blip r:embed="rId3" cstate="print"/>
          <a:stretch>
            <a:fillRect/>
          </a:stretch>
        </p:blipFill>
        <p:spPr>
          <a:xfrm>
            <a:off x="5181600" y="4038600"/>
            <a:ext cx="1447800" cy="1001537"/>
          </a:xfrm>
          <a:prstGeom prst="rect">
            <a:avLst/>
          </a:prstGeom>
        </p:spPr>
      </p:pic>
      <p:sp>
        <p:nvSpPr>
          <p:cNvPr id="8" name="Right Arrow 7"/>
          <p:cNvSpPr/>
          <p:nvPr/>
        </p:nvSpPr>
        <p:spPr bwMode="auto">
          <a:xfrm>
            <a:off x="4191000" y="4419600"/>
            <a:ext cx="609600" cy="152400"/>
          </a:xfrm>
          <a:prstGeom prst="rightArrow">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10" name="Title 1"/>
          <p:cNvSpPr txBox="1">
            <a:spLocks/>
          </p:cNvSpPr>
          <p:nvPr/>
        </p:nvSpPr>
        <p:spPr>
          <a:xfrm>
            <a:off x="-685800" y="-66675"/>
            <a:ext cx="8229600" cy="1143000"/>
          </a:xfrm>
          <a:prstGeom prst="rect">
            <a:avLst/>
          </a:prstGeom>
        </p:spPr>
        <p:txBody>
          <a:bodyPr>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bg1"/>
                </a:solidFill>
                <a:effectLst>
                  <a:outerShdw blurRad="50800" dist="38100" dir="10800000" algn="r" rotWithShape="0">
                    <a:prstClr val="black">
                      <a:alpha val="40000"/>
                    </a:prstClr>
                  </a:outerShdw>
                </a:effectLst>
                <a:uLnTx/>
                <a:uFillTx/>
                <a:latin typeface="+mj-lt"/>
                <a:ea typeface="+mj-ea"/>
                <a:cs typeface="+mj-cs"/>
              </a:rPr>
              <a:t>Optimize!</a:t>
            </a:r>
            <a:endParaRPr kumimoji="0" lang="en-US" sz="3200" b="0" i="0" u="none" strike="noStrike" kern="0" cap="none" spc="0" normalizeH="0" baseline="0" noProof="0" dirty="0">
              <a:ln>
                <a:noFill/>
              </a:ln>
              <a:solidFill>
                <a:schemeClr val="bg1"/>
              </a:solidFill>
              <a:effectLst>
                <a:outerShdw blurRad="50800" dist="38100" dir="10800000" algn="r" rotWithShape="0">
                  <a:prstClr val="black">
                    <a:alpha val="40000"/>
                  </a:prstClr>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ChangeArrowheads="1"/>
          </p:cNvSpPr>
          <p:nvPr/>
        </p:nvSpPr>
        <p:spPr bwMode="auto">
          <a:xfrm>
            <a:off x="0" y="469900"/>
            <a:ext cx="91440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a:lnSpc>
                <a:spcPct val="90000"/>
              </a:lnSpc>
            </a:pPr>
            <a:endParaRPr lang="en-US" sz="1600" dirty="0">
              <a:solidFill>
                <a:srgbClr val="EEECE1"/>
              </a:solidFill>
            </a:endParaRPr>
          </a:p>
        </p:txBody>
      </p:sp>
      <p:sp>
        <p:nvSpPr>
          <p:cNvPr id="14342" name="AutoShape 4"/>
          <p:cNvSpPr>
            <a:spLocks noChangeArrowheads="1"/>
          </p:cNvSpPr>
          <p:nvPr/>
        </p:nvSpPr>
        <p:spPr bwMode="auto">
          <a:xfrm>
            <a:off x="1752600" y="1295400"/>
            <a:ext cx="8001000" cy="6858000"/>
          </a:xfrm>
          <a:prstGeom prst="irregularSeal2">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a:endParaRPr lang="en-US" dirty="0">
              <a:solidFill>
                <a:prstClr val="black"/>
              </a:solidFill>
            </a:endParaRPr>
          </a:p>
        </p:txBody>
      </p:sp>
      <p:sp>
        <p:nvSpPr>
          <p:cNvPr id="14343" name="AutoShape 5"/>
          <p:cNvSpPr>
            <a:spLocks noChangeArrowheads="1"/>
          </p:cNvSpPr>
          <p:nvPr/>
        </p:nvSpPr>
        <p:spPr bwMode="auto">
          <a:xfrm>
            <a:off x="1600200" y="6172200"/>
            <a:ext cx="3048000" cy="685800"/>
          </a:xfrm>
          <a:prstGeom prst="irregularSeal2">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a:endParaRPr lang="en-US" dirty="0">
              <a:solidFill>
                <a:prstClr val="black"/>
              </a:solidFill>
            </a:endParaRPr>
          </a:p>
        </p:txBody>
      </p:sp>
      <p:sp>
        <p:nvSpPr>
          <p:cNvPr id="8" name="Content Placeholder 5"/>
          <p:cNvSpPr txBox="1">
            <a:spLocks/>
          </p:cNvSpPr>
          <p:nvPr/>
        </p:nvSpPr>
        <p:spPr>
          <a:xfrm>
            <a:off x="713232" y="1807726"/>
            <a:ext cx="7626537" cy="4604093"/>
          </a:xfrm>
          <a:prstGeom prst="rect">
            <a:avLst/>
          </a:prstGeom>
        </p:spPr>
        <p:txBody>
          <a:bodyPr>
            <a:normAutofit/>
          </a:bodyPr>
          <a:lstStyle>
            <a:lvl1pPr marL="342900" indent="-342900" algn="l" defTabSz="457200" rtl="0" eaLnBrk="1" latinLnBrk="0" hangingPunct="1">
              <a:lnSpc>
                <a:spcPct val="100000"/>
              </a:lnSpc>
              <a:spcBef>
                <a:spcPts val="768"/>
              </a:spcBef>
              <a:spcAft>
                <a:spcPts val="800"/>
              </a:spcAft>
              <a:buClr>
                <a:srgbClr val="DA291C"/>
              </a:buClr>
              <a:buFont typeface="Wingdings" charset="2"/>
              <a:buChar char="§"/>
              <a:defRPr sz="2400" kern="1200" baseline="0">
                <a:solidFill>
                  <a:schemeClr val="tx1"/>
                </a:solidFill>
                <a:latin typeface="Arial"/>
                <a:ea typeface="+mn-ea"/>
                <a:cs typeface="Arial"/>
              </a:defRPr>
            </a:lvl1pPr>
            <a:lvl2pPr marL="742950" indent="-285750" algn="l" defTabSz="457200" rtl="0" eaLnBrk="1" latinLnBrk="0" hangingPunct="1">
              <a:lnSpc>
                <a:spcPct val="100000"/>
              </a:lnSpc>
              <a:spcBef>
                <a:spcPts val="768"/>
              </a:spcBef>
              <a:spcAft>
                <a:spcPts val="800"/>
              </a:spcAft>
              <a:buFont typeface="Arial"/>
              <a:buChar char="–"/>
              <a:defRPr lang="en-US" sz="2000" kern="1200" dirty="0" smtClean="0">
                <a:solidFill>
                  <a:schemeClr val="tx1"/>
                </a:solidFill>
                <a:latin typeface="Arial"/>
                <a:ea typeface="+mn-ea"/>
                <a:cs typeface="Arial"/>
              </a:defRPr>
            </a:lvl2pPr>
            <a:lvl3pPr marL="1143000" indent="-228600" algn="l" defTabSz="457200" rtl="0" eaLnBrk="1" latinLnBrk="0" hangingPunct="1">
              <a:lnSpc>
                <a:spcPct val="100000"/>
              </a:lnSpc>
              <a:spcBef>
                <a:spcPts val="768"/>
              </a:spcBef>
              <a:spcAft>
                <a:spcPts val="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prstClr val="black"/>
                </a:solidFill>
              </a:rPr>
              <a:t>Five years, daily time step</a:t>
            </a:r>
          </a:p>
          <a:p>
            <a:r>
              <a:rPr lang="en-US" dirty="0" smtClean="0">
                <a:solidFill>
                  <a:prstClr val="black"/>
                </a:solidFill>
              </a:rPr>
              <a:t>Write </a:t>
            </a:r>
            <a:r>
              <a:rPr lang="en-US" dirty="0">
                <a:solidFill>
                  <a:prstClr val="black"/>
                </a:solidFill>
              </a:rPr>
              <a:t>71,449 </a:t>
            </a:r>
            <a:r>
              <a:rPr lang="en-US" dirty="0" smtClean="0">
                <a:solidFill>
                  <a:prstClr val="black"/>
                </a:solidFill>
              </a:rPr>
              <a:t>equations</a:t>
            </a:r>
          </a:p>
          <a:p>
            <a:r>
              <a:rPr lang="en-US" dirty="0" smtClean="0">
                <a:solidFill>
                  <a:prstClr val="black"/>
                </a:solidFill>
              </a:rPr>
              <a:t>Determine values for 69,505 decision variables </a:t>
            </a:r>
          </a:p>
          <a:p>
            <a:r>
              <a:rPr lang="en-US" dirty="0" smtClean="0">
                <a:solidFill>
                  <a:prstClr val="black"/>
                </a:solidFill>
              </a:rPr>
              <a:t>Perform 42,014</a:t>
            </a:r>
            <a:r>
              <a:rPr lang="en-US" dirty="0">
                <a:solidFill>
                  <a:prstClr val="black"/>
                </a:solidFill>
              </a:rPr>
              <a:t> i</a:t>
            </a:r>
            <a:r>
              <a:rPr lang="en-US" dirty="0" smtClean="0">
                <a:solidFill>
                  <a:prstClr val="black"/>
                </a:solidFill>
              </a:rPr>
              <a:t>terations </a:t>
            </a:r>
          </a:p>
          <a:p>
            <a:r>
              <a:rPr lang="en-US" dirty="0" smtClean="0">
                <a:solidFill>
                  <a:prstClr val="black"/>
                </a:solidFill>
              </a:rPr>
              <a:t>~6 minute run time</a:t>
            </a:r>
            <a:endParaRPr lang="sv-SE" dirty="0">
              <a:solidFill>
                <a:prstClr val="black"/>
              </a:solidFill>
            </a:endParaRPr>
          </a:p>
          <a:p>
            <a:endParaRPr lang="en-US" dirty="0">
              <a:solidFill>
                <a:srgbClr val="000000"/>
              </a:solidFill>
            </a:endParaRPr>
          </a:p>
          <a:p>
            <a:pPr lvl="1"/>
            <a:endParaRPr lang="sv-SE" dirty="0">
              <a:solidFill>
                <a:prstClr val="black"/>
              </a:solidFill>
            </a:endParaRPr>
          </a:p>
          <a:p>
            <a:pPr lvl="1"/>
            <a:endParaRPr lang="sv-SE" dirty="0">
              <a:solidFill>
                <a:prstClr val="black"/>
              </a:solidFill>
            </a:endParaRPr>
          </a:p>
        </p:txBody>
      </p:sp>
      <p:sp>
        <p:nvSpPr>
          <p:cNvPr id="7" name="Rectangle 3"/>
          <p:cNvSpPr>
            <a:spLocks noChangeArrowheads="1"/>
          </p:cNvSpPr>
          <p:nvPr/>
        </p:nvSpPr>
        <p:spPr bwMode="auto">
          <a:xfrm>
            <a:off x="675640" y="-152400"/>
            <a:ext cx="82296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a:lnSpc>
                <a:spcPct val="90000"/>
              </a:lnSpc>
            </a:pPr>
            <a:r>
              <a:rPr lang="en-US" sz="3600" dirty="0">
                <a:solidFill>
                  <a:schemeClr val="bg1"/>
                </a:solidFill>
                <a:latin typeface="Arial"/>
                <a:ea typeface="+mj-ea"/>
                <a:cs typeface="Arial"/>
              </a:rPr>
              <a:t>Custom Optimization</a:t>
            </a:r>
          </a:p>
        </p:txBody>
      </p:sp>
      <p:pic>
        <p:nvPicPr>
          <p:cNvPr id="9" name="Picture 8"/>
          <p:cNvPicPr/>
          <p:nvPr/>
        </p:nvPicPr>
        <p:blipFill>
          <a:blip r:embed="rId3" cstate="print"/>
          <a:stretch>
            <a:fillRect/>
          </a:stretch>
        </p:blipFill>
        <p:spPr>
          <a:xfrm>
            <a:off x="3733800" y="3962400"/>
            <a:ext cx="1724025" cy="1190625"/>
          </a:xfrm>
          <a:prstGeom prst="rect">
            <a:avLst/>
          </a:prstGeom>
        </p:spPr>
      </p:pic>
    </p:spTree>
    <p:extLst>
      <p:ext uri="{BB962C8B-B14F-4D97-AF65-F5344CB8AC3E}">
        <p14:creationId xmlns="" xmlns:p14="http://schemas.microsoft.com/office/powerpoint/2010/main" val="20153498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620000" cy="990600"/>
          </a:xfrm>
        </p:spPr>
        <p:txBody>
          <a:bodyPr/>
          <a:lstStyle/>
          <a:p>
            <a:r>
              <a:rPr lang="en-US" dirty="0" smtClean="0">
                <a:solidFill>
                  <a:schemeClr val="bg1"/>
                </a:solidFill>
                <a:effectLst>
                  <a:outerShdw blurRad="50800" dist="38100" algn="l" rotWithShape="0">
                    <a:prstClr val="black">
                      <a:alpha val="40000"/>
                    </a:prstClr>
                  </a:outerShdw>
                </a:effectLst>
              </a:rPr>
              <a:t>Impetus for WMOST</a:t>
            </a:r>
            <a:endParaRPr lang="en-US" dirty="0">
              <a:solidFill>
                <a:schemeClr val="bg1"/>
              </a:solidFill>
              <a:effectLst>
                <a:outerShdw blurRad="50800" dist="38100" algn="l" rotWithShape="0">
                  <a:prstClr val="black">
                    <a:alpha val="40000"/>
                  </a:prstClr>
                </a:outerShdw>
              </a:effectLst>
            </a:endParaRPr>
          </a:p>
        </p:txBody>
      </p:sp>
      <p:sp>
        <p:nvSpPr>
          <p:cNvPr id="3" name="Content Placeholder 2"/>
          <p:cNvSpPr>
            <a:spLocks noGrp="1"/>
          </p:cNvSpPr>
          <p:nvPr>
            <p:ph idx="1"/>
          </p:nvPr>
        </p:nvSpPr>
        <p:spPr>
          <a:xfrm>
            <a:off x="685800" y="533400"/>
            <a:ext cx="8077200" cy="4114800"/>
          </a:xfrm>
        </p:spPr>
        <p:txBody>
          <a:bodyPr/>
          <a:lstStyle/>
          <a:p>
            <a:endParaRPr lang="en-US" dirty="0" smtClean="0"/>
          </a:p>
          <a:p>
            <a:r>
              <a:rPr lang="en-US" dirty="0" smtClean="0"/>
              <a:t>EPA Office of Water support for GI and Integrated Planning (stormwater, wastewater)</a:t>
            </a:r>
          </a:p>
          <a:p>
            <a:r>
              <a:rPr lang="en-US" dirty="0" smtClean="0"/>
              <a:t>At municipal scale, opportunities for application of green infrastructure to solve water resource problems </a:t>
            </a:r>
            <a:r>
              <a:rPr lang="en-US" dirty="0" smtClean="0"/>
              <a:t>are under-utilized </a:t>
            </a:r>
            <a:r>
              <a:rPr lang="en-US" dirty="0" smtClean="0"/>
              <a:t>(ARRA, SRF)</a:t>
            </a:r>
          </a:p>
          <a:p>
            <a:r>
              <a:rPr lang="en-US" dirty="0" smtClean="0"/>
              <a:t>States face challenge of developing balanced approaches for equitable and predictable distribution of water resources to meet both human and aquatic life needs</a:t>
            </a:r>
          </a:p>
          <a:p>
            <a:pPr lvl="1"/>
            <a:r>
              <a:rPr lang="en-US" sz="1800" dirty="0" smtClean="0"/>
              <a:t>MA Sustainable Water Management Initiative (SWMI)</a:t>
            </a:r>
          </a:p>
          <a:p>
            <a:pPr lvl="1"/>
            <a:r>
              <a:rPr lang="en-US" sz="1800" dirty="0" smtClean="0"/>
              <a:t>RI Water Resources Board Strategic Planning</a:t>
            </a:r>
          </a:p>
        </p:txBody>
      </p:sp>
      <p:sp>
        <p:nvSpPr>
          <p:cNvPr id="4" name="Date Placeholder 3"/>
          <p:cNvSpPr>
            <a:spLocks noGrp="1"/>
          </p:cNvSpPr>
          <p:nvPr>
            <p:ph type="dt" sz="half" idx="10"/>
          </p:nvPr>
        </p:nvSpPr>
        <p:spPr/>
        <p:txBody>
          <a:bodyPr/>
          <a:lstStyle/>
          <a:p>
            <a:pPr>
              <a:defRPr/>
            </a:pPr>
            <a:fld id="{5C8C7913-76D6-496E-831A-E16B3B53D395}" type="datetime1">
              <a:rPr lang="en-US" smtClean="0"/>
              <a:pPr>
                <a:defRPr/>
              </a:pPr>
              <a:t>1/17/2014</a:t>
            </a:fld>
            <a:endParaRPr lang="en-US" dirty="0"/>
          </a:p>
        </p:txBody>
      </p:sp>
      <p:sp>
        <p:nvSpPr>
          <p:cNvPr id="5" name="Footer Placeholder 4"/>
          <p:cNvSpPr>
            <a:spLocks noGrp="1"/>
          </p:cNvSpPr>
          <p:nvPr>
            <p:ph type="ftr" sz="quarter" idx="11"/>
          </p:nvPr>
        </p:nvSpPr>
        <p:spPr/>
        <p:txBody>
          <a:bodyPr/>
          <a:lstStyle/>
          <a:p>
            <a:pPr>
              <a:defRPr/>
            </a:pPr>
            <a:r>
              <a:rPr lang="en-US" smtClean="0"/>
              <a:t>U.S. Environmental Protection Agency</a:t>
            </a:r>
            <a:endParaRPr lang="en-US"/>
          </a:p>
        </p:txBody>
      </p:sp>
      <p:sp>
        <p:nvSpPr>
          <p:cNvPr id="6" name="Slide Number Placeholder 5"/>
          <p:cNvSpPr>
            <a:spLocks noGrp="1"/>
          </p:cNvSpPr>
          <p:nvPr>
            <p:ph type="sldNum" sz="quarter" idx="12"/>
          </p:nvPr>
        </p:nvSpPr>
        <p:spPr/>
        <p:txBody>
          <a:bodyPr/>
          <a:lstStyle/>
          <a:p>
            <a:pPr>
              <a:defRPr/>
            </a:pPr>
            <a:fld id="{92B457A2-6FDF-4F53-BA04-A30028E4C12E}" type="slidenum">
              <a:rPr lang="en-US" smtClean="0"/>
              <a:pPr>
                <a:defRPr/>
              </a:pPr>
              <a:t>4</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ChangeArrowheads="1"/>
          </p:cNvSpPr>
          <p:nvPr/>
        </p:nvSpPr>
        <p:spPr bwMode="auto">
          <a:xfrm>
            <a:off x="0" y="469900"/>
            <a:ext cx="91440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lnSpc>
                <a:spcPct val="90000"/>
              </a:lnSpc>
            </a:pPr>
            <a:endParaRPr lang="en-US" sz="1600">
              <a:solidFill>
                <a:schemeClr val="bg2"/>
              </a:solidFill>
            </a:endParaRPr>
          </a:p>
        </p:txBody>
      </p:sp>
      <p:sp>
        <p:nvSpPr>
          <p:cNvPr id="14342" name="AutoShape 4"/>
          <p:cNvSpPr>
            <a:spLocks noChangeArrowheads="1"/>
          </p:cNvSpPr>
          <p:nvPr/>
        </p:nvSpPr>
        <p:spPr bwMode="auto">
          <a:xfrm>
            <a:off x="1752600" y="1295400"/>
            <a:ext cx="8001000" cy="6858000"/>
          </a:xfrm>
          <a:prstGeom prst="irregularSeal2">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43" name="AutoShape 5"/>
          <p:cNvSpPr>
            <a:spLocks noChangeArrowheads="1"/>
          </p:cNvSpPr>
          <p:nvPr/>
        </p:nvSpPr>
        <p:spPr bwMode="auto">
          <a:xfrm>
            <a:off x="1600200" y="6172200"/>
            <a:ext cx="3048000" cy="685800"/>
          </a:xfrm>
          <a:prstGeom prst="irregularSeal2">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Content Placeholder 5"/>
          <p:cNvSpPr txBox="1">
            <a:spLocks/>
          </p:cNvSpPr>
          <p:nvPr/>
        </p:nvSpPr>
        <p:spPr>
          <a:xfrm>
            <a:off x="713232" y="1807727"/>
            <a:ext cx="7802807" cy="4460872"/>
          </a:xfrm>
          <a:prstGeom prst="rect">
            <a:avLst/>
          </a:prstGeom>
        </p:spPr>
        <p:txBody>
          <a:bodyPr>
            <a:normAutofit/>
          </a:bodyPr>
          <a:lstStyle>
            <a:lvl1pPr marL="342900" indent="-342900" algn="l" defTabSz="457200" rtl="0" eaLnBrk="1" latinLnBrk="0" hangingPunct="1">
              <a:lnSpc>
                <a:spcPct val="100000"/>
              </a:lnSpc>
              <a:spcBef>
                <a:spcPts val="768"/>
              </a:spcBef>
              <a:spcAft>
                <a:spcPts val="800"/>
              </a:spcAft>
              <a:buClr>
                <a:srgbClr val="DA291C"/>
              </a:buClr>
              <a:buFont typeface="Wingdings" charset="2"/>
              <a:buChar char="§"/>
              <a:defRPr sz="2400" kern="1200" baseline="0">
                <a:solidFill>
                  <a:schemeClr val="tx1"/>
                </a:solidFill>
                <a:latin typeface="Arial"/>
                <a:ea typeface="+mn-ea"/>
                <a:cs typeface="Arial"/>
              </a:defRPr>
            </a:lvl1pPr>
            <a:lvl2pPr marL="742950" indent="-285750" algn="l" defTabSz="457200" rtl="0" eaLnBrk="1" latinLnBrk="0" hangingPunct="1">
              <a:lnSpc>
                <a:spcPct val="100000"/>
              </a:lnSpc>
              <a:spcBef>
                <a:spcPts val="768"/>
              </a:spcBef>
              <a:spcAft>
                <a:spcPts val="800"/>
              </a:spcAft>
              <a:buFont typeface="Arial"/>
              <a:buChar char="–"/>
              <a:defRPr lang="en-US" sz="2000" kern="1200" dirty="0" smtClean="0">
                <a:solidFill>
                  <a:schemeClr val="tx1"/>
                </a:solidFill>
                <a:latin typeface="Arial"/>
                <a:ea typeface="+mn-ea"/>
                <a:cs typeface="Arial"/>
              </a:defRPr>
            </a:lvl2pPr>
            <a:lvl3pPr marL="1143000" indent="-228600" algn="l" defTabSz="457200" rtl="0" eaLnBrk="1" latinLnBrk="0" hangingPunct="1">
              <a:lnSpc>
                <a:spcPct val="100000"/>
              </a:lnSpc>
              <a:spcBef>
                <a:spcPts val="768"/>
              </a:spcBef>
              <a:spcAft>
                <a:spcPts val="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dirty="0" smtClean="0"/>
              <a:t>Objective: Minimize cost to meet projected human demand and in-stream flow criteria</a:t>
            </a:r>
          </a:p>
          <a:p>
            <a:pPr marL="0" indent="0">
              <a:buNone/>
            </a:pPr>
            <a:endParaRPr lang="sv-SE" dirty="0" smtClean="0"/>
          </a:p>
          <a:p>
            <a:pPr lvl="1"/>
            <a:r>
              <a:rPr lang="sv-SE" dirty="0" smtClean="0"/>
              <a:t>Human demand: projected need for 20 new year permit </a:t>
            </a:r>
          </a:p>
          <a:p>
            <a:pPr lvl="1"/>
            <a:r>
              <a:rPr lang="sv-SE" dirty="0" smtClean="0"/>
              <a:t>In-stream flow criteria: </a:t>
            </a:r>
            <a:r>
              <a:rPr lang="en-US" dirty="0" smtClean="0"/>
              <a:t>adjusted </a:t>
            </a:r>
            <a:r>
              <a:rPr lang="sv-SE" dirty="0" smtClean="0"/>
              <a:t>MA </a:t>
            </a:r>
            <a:r>
              <a:rPr lang="en-US" dirty="0" smtClean="0"/>
              <a:t>SWMI Category 3</a:t>
            </a:r>
            <a:endParaRPr lang="sv-SE" dirty="0" smtClean="0"/>
          </a:p>
          <a:p>
            <a:pPr marL="800100" lvl="1"/>
            <a:endParaRPr lang="en-US" dirty="0" smtClean="0"/>
          </a:p>
          <a:p>
            <a:pPr marL="800100" lvl="1"/>
            <a:endParaRPr lang="sv-SE" dirty="0"/>
          </a:p>
          <a:p>
            <a:pPr marL="57150" indent="0">
              <a:buNone/>
            </a:pPr>
            <a:endParaRPr lang="sv-SE" dirty="0"/>
          </a:p>
          <a:p>
            <a:endParaRPr lang="en-US" dirty="0">
              <a:solidFill>
                <a:srgbClr val="000000"/>
              </a:solidFill>
            </a:endParaRPr>
          </a:p>
          <a:p>
            <a:pPr lvl="1"/>
            <a:endParaRPr lang="sv-SE" dirty="0"/>
          </a:p>
          <a:p>
            <a:pPr lvl="1"/>
            <a:endParaRPr lang="sv-SE" dirty="0" smtClean="0"/>
          </a:p>
        </p:txBody>
      </p:sp>
      <p:sp>
        <p:nvSpPr>
          <p:cNvPr id="7" name="Rectangle 3"/>
          <p:cNvSpPr>
            <a:spLocks noChangeArrowheads="1"/>
          </p:cNvSpPr>
          <p:nvPr/>
        </p:nvSpPr>
        <p:spPr bwMode="auto">
          <a:xfrm>
            <a:off x="0" y="-304800"/>
            <a:ext cx="82296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nSpc>
                <a:spcPct val="90000"/>
              </a:lnSpc>
            </a:pPr>
            <a:r>
              <a:rPr lang="en-US" sz="3200" dirty="0" smtClean="0">
                <a:solidFill>
                  <a:schemeClr val="bg1"/>
                </a:solidFill>
              </a:rPr>
              <a:t>DM Case Study: Optimization</a:t>
            </a:r>
            <a:endParaRPr lang="en-US" sz="3200" dirty="0">
              <a:solidFill>
                <a:schemeClr val="bg1"/>
              </a:solidFill>
            </a:endParaRPr>
          </a:p>
        </p:txBody>
      </p:sp>
    </p:spTree>
    <p:extLst>
      <p:ext uri="{BB962C8B-B14F-4D97-AF65-F5344CB8AC3E}">
        <p14:creationId xmlns="" xmlns:p14="http://schemas.microsoft.com/office/powerpoint/2010/main" val="419865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241300"/>
            <a:ext cx="82296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nSpc>
                <a:spcPct val="90000"/>
              </a:lnSpc>
            </a:pPr>
            <a:r>
              <a:rPr lang="en-US" sz="3200" dirty="0" smtClean="0">
                <a:solidFill>
                  <a:schemeClr val="bg1"/>
                </a:solidFill>
              </a:rPr>
              <a:t>DM Case Study: Base Scenario </a:t>
            </a:r>
          </a:p>
          <a:p>
            <a:pPr>
              <a:lnSpc>
                <a:spcPct val="90000"/>
              </a:lnSpc>
            </a:pPr>
            <a:r>
              <a:rPr lang="en-US" sz="3200" dirty="0" smtClean="0">
                <a:solidFill>
                  <a:schemeClr val="bg1"/>
                </a:solidFill>
              </a:rPr>
              <a:t>Comparison to Measured Flow</a:t>
            </a:r>
            <a:endParaRPr lang="en-US" sz="3200" dirty="0">
              <a:solidFill>
                <a:schemeClr val="bg1"/>
              </a:solidFill>
            </a:endParaRPr>
          </a:p>
        </p:txBody>
      </p:sp>
      <p:graphicFrame>
        <p:nvGraphicFramePr>
          <p:cNvPr id="6" name="Chart 5"/>
          <p:cNvGraphicFramePr/>
          <p:nvPr/>
        </p:nvGraphicFramePr>
        <p:xfrm>
          <a:off x="685800" y="1707078"/>
          <a:ext cx="7391399" cy="469372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35785114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241300"/>
            <a:ext cx="82296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nSpc>
                <a:spcPct val="90000"/>
              </a:lnSpc>
            </a:pPr>
            <a:r>
              <a:rPr lang="en-US" sz="3200" dirty="0" smtClean="0">
                <a:solidFill>
                  <a:schemeClr val="bg1"/>
                </a:solidFill>
              </a:rPr>
              <a:t>DM Case Study: Base Scenario</a:t>
            </a:r>
          </a:p>
          <a:p>
            <a:pPr>
              <a:lnSpc>
                <a:spcPct val="90000"/>
              </a:lnSpc>
            </a:pPr>
            <a:r>
              <a:rPr lang="en-US" sz="3200" dirty="0" smtClean="0">
                <a:solidFill>
                  <a:schemeClr val="bg1"/>
                </a:solidFill>
              </a:rPr>
              <a:t>Comparison to Flow Criteria</a:t>
            </a:r>
            <a:endParaRPr lang="en-US" sz="3200" dirty="0">
              <a:solidFill>
                <a:schemeClr val="bg1"/>
              </a:solidFill>
            </a:endParaRPr>
          </a:p>
        </p:txBody>
      </p:sp>
      <p:graphicFrame>
        <p:nvGraphicFramePr>
          <p:cNvPr id="4" name="Chart 3"/>
          <p:cNvGraphicFramePr/>
          <p:nvPr/>
        </p:nvGraphicFramePr>
        <p:xfrm>
          <a:off x="914400" y="1457864"/>
          <a:ext cx="7010399" cy="47905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29845794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ChangeArrowheads="1"/>
          </p:cNvSpPr>
          <p:nvPr/>
        </p:nvSpPr>
        <p:spPr bwMode="auto">
          <a:xfrm>
            <a:off x="0" y="469900"/>
            <a:ext cx="91440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lnSpc>
                <a:spcPct val="90000"/>
              </a:lnSpc>
            </a:pPr>
            <a:endParaRPr lang="en-US" sz="1600">
              <a:solidFill>
                <a:schemeClr val="bg2"/>
              </a:solidFill>
            </a:endParaRPr>
          </a:p>
        </p:txBody>
      </p:sp>
      <p:sp>
        <p:nvSpPr>
          <p:cNvPr id="14342" name="AutoShape 4"/>
          <p:cNvSpPr>
            <a:spLocks noChangeArrowheads="1"/>
          </p:cNvSpPr>
          <p:nvPr/>
        </p:nvSpPr>
        <p:spPr bwMode="auto">
          <a:xfrm>
            <a:off x="1752600" y="1295400"/>
            <a:ext cx="8001000" cy="6858000"/>
          </a:xfrm>
          <a:prstGeom prst="irregularSeal2">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43" name="AutoShape 5"/>
          <p:cNvSpPr>
            <a:spLocks noChangeArrowheads="1"/>
          </p:cNvSpPr>
          <p:nvPr/>
        </p:nvSpPr>
        <p:spPr bwMode="auto">
          <a:xfrm>
            <a:off x="1600200" y="6172200"/>
            <a:ext cx="3048000" cy="685800"/>
          </a:xfrm>
          <a:prstGeom prst="irregularSeal2">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Rectangle 3"/>
          <p:cNvSpPr>
            <a:spLocks noChangeArrowheads="1"/>
          </p:cNvSpPr>
          <p:nvPr/>
        </p:nvSpPr>
        <p:spPr bwMode="auto">
          <a:xfrm>
            <a:off x="-76200" y="-241300"/>
            <a:ext cx="82296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nSpc>
                <a:spcPct val="90000"/>
              </a:lnSpc>
            </a:pPr>
            <a:r>
              <a:rPr lang="en-US" sz="3200" dirty="0" smtClean="0">
                <a:solidFill>
                  <a:schemeClr val="bg1"/>
                </a:solidFill>
              </a:rPr>
              <a:t>DM Case Study: </a:t>
            </a:r>
          </a:p>
          <a:p>
            <a:pPr>
              <a:lnSpc>
                <a:spcPct val="90000"/>
              </a:lnSpc>
            </a:pPr>
            <a:r>
              <a:rPr lang="en-US" sz="3200" dirty="0" smtClean="0">
                <a:solidFill>
                  <a:schemeClr val="bg1"/>
                </a:solidFill>
              </a:rPr>
              <a:t>     Base Scenario Results</a:t>
            </a:r>
            <a:endParaRPr lang="en-US" sz="3200" dirty="0">
              <a:solidFill>
                <a:schemeClr val="bg1"/>
              </a:solidFill>
            </a:endParaRPr>
          </a:p>
        </p:txBody>
      </p:sp>
      <p:sp>
        <p:nvSpPr>
          <p:cNvPr id="2" name="TextBox 1"/>
          <p:cNvSpPr txBox="1"/>
          <p:nvPr/>
        </p:nvSpPr>
        <p:spPr>
          <a:xfrm>
            <a:off x="732191" y="5777345"/>
            <a:ext cx="7717746" cy="461665"/>
          </a:xfrm>
          <a:prstGeom prst="rect">
            <a:avLst/>
          </a:prstGeom>
          <a:noFill/>
        </p:spPr>
        <p:txBody>
          <a:bodyPr wrap="square" rtlCol="0">
            <a:spAutoFit/>
          </a:bodyPr>
          <a:lstStyle/>
          <a:p>
            <a:r>
              <a:rPr lang="en-US" sz="1200" dirty="0" smtClean="0"/>
              <a:t>Note: Where there is no additional capacity needed, there is still an annual operating expense. In addition, there is a replacement cost for existing infrastructure if the remaining lifetime exceeds the planning horizon.</a:t>
            </a:r>
            <a:endParaRPr lang="en-US" sz="1200" dirty="0"/>
          </a:p>
        </p:txBody>
      </p:sp>
      <p:graphicFrame>
        <p:nvGraphicFramePr>
          <p:cNvPr id="8" name="Table 7"/>
          <p:cNvGraphicFramePr>
            <a:graphicFrameLocks noGrp="1"/>
          </p:cNvGraphicFramePr>
          <p:nvPr/>
        </p:nvGraphicFramePr>
        <p:xfrm>
          <a:off x="762000" y="1523999"/>
          <a:ext cx="7239001" cy="4038599"/>
        </p:xfrm>
        <a:graphic>
          <a:graphicData uri="http://schemas.openxmlformats.org/drawingml/2006/table">
            <a:tbl>
              <a:tblPr/>
              <a:tblGrid>
                <a:gridCol w="3004867"/>
                <a:gridCol w="1079874"/>
                <a:gridCol w="1276216"/>
                <a:gridCol w="939022"/>
                <a:gridCol w="939022"/>
              </a:tblGrid>
              <a:tr h="388576">
                <a:tc>
                  <a:txBody>
                    <a:bodyPr/>
                    <a:lstStyle/>
                    <a:p>
                      <a:pPr marL="0" marR="0">
                        <a:lnSpc>
                          <a:spcPct val="110000"/>
                        </a:lnSpc>
                        <a:spcBef>
                          <a:spcPts val="0"/>
                        </a:spcBef>
                        <a:spcAft>
                          <a:spcPts val="0"/>
                        </a:spcAft>
                      </a:pPr>
                      <a:r>
                        <a:rPr lang="en-US" sz="1600" dirty="0">
                          <a:solidFill>
                            <a:srgbClr val="000000"/>
                          </a:solidFill>
                          <a:latin typeface="Calibri"/>
                          <a:ea typeface="Times New Roman"/>
                        </a:rPr>
                        <a:t> </a:t>
                      </a:r>
                      <a:endParaRPr lang="en-US" sz="1600" dirty="0">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marL="0" marR="0">
                        <a:lnSpc>
                          <a:spcPct val="110000"/>
                        </a:lnSpc>
                        <a:spcBef>
                          <a:spcPts val="0"/>
                        </a:spcBef>
                        <a:spcAft>
                          <a:spcPts val="0"/>
                        </a:spcAft>
                      </a:pPr>
                      <a:r>
                        <a:rPr lang="en-US" sz="1600" b="1" dirty="0">
                          <a:solidFill>
                            <a:srgbClr val="000000"/>
                          </a:solidFill>
                          <a:latin typeface="Calibri"/>
                          <a:ea typeface="Times New Roman"/>
                        </a:rPr>
                        <a:t>Total Annual Cost</a:t>
                      </a:r>
                      <a:endParaRPr lang="en-US" sz="1600"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marL="0" marR="0" algn="r">
                        <a:lnSpc>
                          <a:spcPct val="110000"/>
                        </a:lnSpc>
                        <a:spcBef>
                          <a:spcPts val="0"/>
                        </a:spcBef>
                        <a:spcAft>
                          <a:spcPts val="0"/>
                        </a:spcAft>
                      </a:pPr>
                      <a:r>
                        <a:rPr lang="en-US" sz="1600" dirty="0">
                          <a:solidFill>
                            <a:srgbClr val="000000"/>
                          </a:solidFill>
                          <a:latin typeface="Garamond"/>
                          <a:ea typeface="Times New Roman"/>
                        </a:rPr>
                        <a:t>$13.4 </a:t>
                      </a:r>
                      <a:endParaRPr lang="en-US" sz="1600"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nSpc>
                          <a:spcPct val="110000"/>
                        </a:lnSpc>
                        <a:spcBef>
                          <a:spcPts val="0"/>
                        </a:spcBef>
                        <a:spcAft>
                          <a:spcPts val="0"/>
                        </a:spcAft>
                      </a:pPr>
                      <a:r>
                        <a:rPr lang="en-US" sz="1600">
                          <a:solidFill>
                            <a:srgbClr val="000000"/>
                          </a:solidFill>
                          <a:latin typeface="Garamond"/>
                          <a:ea typeface="Times New Roman"/>
                        </a:rPr>
                        <a:t>million</a:t>
                      </a:r>
                      <a:endParaRPr lang="en-US" sz="16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8576">
                <a:tc>
                  <a:txBody>
                    <a:bodyPr/>
                    <a:lstStyle/>
                    <a:p>
                      <a:pPr marL="0" marR="0">
                        <a:lnSpc>
                          <a:spcPct val="110000"/>
                        </a:lnSpc>
                        <a:spcBef>
                          <a:spcPts val="0"/>
                        </a:spcBef>
                        <a:spcAft>
                          <a:spcPts val="0"/>
                        </a:spcAft>
                      </a:pPr>
                      <a:r>
                        <a:rPr lang="en-US" sz="1600">
                          <a:solidFill>
                            <a:srgbClr val="000000"/>
                          </a:solidFill>
                          <a:latin typeface="Calibri"/>
                          <a:ea typeface="Times New Roman"/>
                        </a:rPr>
                        <a:t> </a:t>
                      </a:r>
                      <a:endParaRPr lang="en-US" sz="1600">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marL="0" marR="0">
                        <a:lnSpc>
                          <a:spcPct val="110000"/>
                        </a:lnSpc>
                        <a:spcBef>
                          <a:spcPts val="0"/>
                        </a:spcBef>
                        <a:spcAft>
                          <a:spcPts val="0"/>
                        </a:spcAft>
                      </a:pPr>
                      <a:r>
                        <a:rPr lang="en-US" sz="1600" b="1">
                          <a:solidFill>
                            <a:srgbClr val="000000"/>
                          </a:solidFill>
                          <a:latin typeface="Calibri"/>
                          <a:ea typeface="Times New Roman"/>
                        </a:rPr>
                        <a:t>Water Revenue</a:t>
                      </a:r>
                      <a:endParaRPr lang="en-US" sz="16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marL="0" marR="0" algn="r">
                        <a:lnSpc>
                          <a:spcPct val="110000"/>
                        </a:lnSpc>
                        <a:spcBef>
                          <a:spcPts val="0"/>
                        </a:spcBef>
                        <a:spcAft>
                          <a:spcPts val="0"/>
                        </a:spcAft>
                      </a:pPr>
                      <a:r>
                        <a:rPr lang="en-US" sz="1600" dirty="0">
                          <a:solidFill>
                            <a:srgbClr val="000000"/>
                          </a:solidFill>
                          <a:latin typeface="Garamond"/>
                          <a:ea typeface="Times New Roman"/>
                        </a:rPr>
                        <a:t>$10.2 </a:t>
                      </a:r>
                      <a:endParaRPr lang="en-US" sz="1600"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nSpc>
                          <a:spcPct val="110000"/>
                        </a:lnSpc>
                        <a:spcBef>
                          <a:spcPts val="0"/>
                        </a:spcBef>
                        <a:spcAft>
                          <a:spcPts val="0"/>
                        </a:spcAft>
                      </a:pPr>
                      <a:r>
                        <a:rPr lang="en-US" sz="1600" dirty="0">
                          <a:solidFill>
                            <a:srgbClr val="000000"/>
                          </a:solidFill>
                          <a:latin typeface="Garamond"/>
                          <a:ea typeface="Times New Roman"/>
                        </a:rPr>
                        <a:t>million</a:t>
                      </a:r>
                      <a:endParaRPr lang="en-US" sz="1600"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8576">
                <a:tc>
                  <a:txBody>
                    <a:bodyPr/>
                    <a:lstStyle/>
                    <a:p>
                      <a:pPr marL="0" marR="0">
                        <a:lnSpc>
                          <a:spcPct val="110000"/>
                        </a:lnSpc>
                        <a:spcBef>
                          <a:spcPts val="0"/>
                        </a:spcBef>
                        <a:spcAft>
                          <a:spcPts val="0"/>
                        </a:spcAft>
                      </a:pPr>
                      <a:r>
                        <a:rPr lang="en-US" sz="1600">
                          <a:solidFill>
                            <a:srgbClr val="000000"/>
                          </a:solidFill>
                          <a:latin typeface="Calibri"/>
                          <a:ea typeface="Times New Roman"/>
                        </a:rPr>
                        <a:t> </a:t>
                      </a:r>
                      <a:endParaRPr lang="en-US" sz="1600">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marL="0" marR="0">
                        <a:lnSpc>
                          <a:spcPct val="110000"/>
                        </a:lnSpc>
                        <a:spcBef>
                          <a:spcPts val="0"/>
                        </a:spcBef>
                        <a:spcAft>
                          <a:spcPts val="0"/>
                        </a:spcAft>
                      </a:pPr>
                      <a:r>
                        <a:rPr lang="en-US" sz="1600" b="1">
                          <a:solidFill>
                            <a:srgbClr val="000000"/>
                          </a:solidFill>
                          <a:latin typeface="Calibri"/>
                          <a:ea typeface="Times New Roman"/>
                        </a:rPr>
                        <a:t>Wastewater Revenue</a:t>
                      </a:r>
                      <a:endParaRPr lang="en-US" sz="16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marL="0" marR="0" algn="r">
                        <a:lnSpc>
                          <a:spcPct val="110000"/>
                        </a:lnSpc>
                        <a:spcBef>
                          <a:spcPts val="0"/>
                        </a:spcBef>
                        <a:spcAft>
                          <a:spcPts val="0"/>
                        </a:spcAft>
                      </a:pPr>
                      <a:r>
                        <a:rPr lang="en-US" sz="1600">
                          <a:solidFill>
                            <a:srgbClr val="000000"/>
                          </a:solidFill>
                          <a:latin typeface="Garamond"/>
                          <a:ea typeface="Times New Roman"/>
                        </a:rPr>
                        <a:t>$10.3 </a:t>
                      </a:r>
                      <a:endParaRPr lang="en-US" sz="16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nSpc>
                          <a:spcPct val="110000"/>
                        </a:lnSpc>
                        <a:spcBef>
                          <a:spcPts val="0"/>
                        </a:spcBef>
                        <a:spcAft>
                          <a:spcPts val="0"/>
                        </a:spcAft>
                      </a:pPr>
                      <a:r>
                        <a:rPr lang="en-US" sz="1600" dirty="0">
                          <a:solidFill>
                            <a:srgbClr val="000000"/>
                          </a:solidFill>
                          <a:latin typeface="Garamond"/>
                          <a:ea typeface="Times New Roman"/>
                        </a:rPr>
                        <a:t>million</a:t>
                      </a:r>
                      <a:endParaRPr lang="en-US" sz="1600"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813">
                <a:tc>
                  <a:txBody>
                    <a:bodyPr/>
                    <a:lstStyle/>
                    <a:p>
                      <a:pPr marL="0" marR="0">
                        <a:lnSpc>
                          <a:spcPct val="110000"/>
                        </a:lnSpc>
                        <a:spcBef>
                          <a:spcPts val="0"/>
                        </a:spcBef>
                        <a:spcAft>
                          <a:spcPts val="0"/>
                        </a:spcAft>
                      </a:pPr>
                      <a:r>
                        <a:rPr lang="en-US" sz="1600">
                          <a:solidFill>
                            <a:srgbClr val="000000"/>
                          </a:solidFill>
                          <a:latin typeface="Calibri"/>
                          <a:ea typeface="Times New Roman"/>
                        </a:rPr>
                        <a:t> </a:t>
                      </a:r>
                      <a:endParaRPr lang="en-US" sz="1600">
                        <a:latin typeface="Times New Roman"/>
                        <a:ea typeface="Times New Roman"/>
                      </a:endParaRPr>
                    </a:p>
                  </a:txBody>
                  <a:tcPr marL="68580" marR="68580" marT="0" marB="0" anchor="b">
                    <a:lnL>
                      <a:noFill/>
                    </a:lnL>
                    <a:lnR>
                      <a:noFill/>
                    </a:lnR>
                    <a:lnT>
                      <a:noFill/>
                    </a:lnT>
                    <a:lnB>
                      <a:noFill/>
                    </a:lnB>
                    <a:solidFill>
                      <a:srgbClr val="FFFFFF"/>
                    </a:solidFill>
                  </a:tcPr>
                </a:tc>
                <a:tc>
                  <a:txBody>
                    <a:bodyPr/>
                    <a:lstStyle/>
                    <a:p>
                      <a:pPr marL="0" marR="0">
                        <a:lnSpc>
                          <a:spcPct val="110000"/>
                        </a:lnSpc>
                        <a:spcBef>
                          <a:spcPts val="0"/>
                        </a:spcBef>
                        <a:spcAft>
                          <a:spcPts val="0"/>
                        </a:spcAft>
                      </a:pPr>
                      <a:r>
                        <a:rPr lang="en-US" sz="1600">
                          <a:solidFill>
                            <a:srgbClr val="000000"/>
                          </a:solidFill>
                          <a:latin typeface="Calibri"/>
                          <a:ea typeface="Times New Roman"/>
                        </a:rPr>
                        <a:t> </a:t>
                      </a:r>
                      <a:endParaRPr lang="en-US" sz="1600">
                        <a:latin typeface="Times New Roman"/>
                        <a:ea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nSpc>
                          <a:spcPct val="110000"/>
                        </a:lnSpc>
                        <a:spcBef>
                          <a:spcPts val="0"/>
                        </a:spcBef>
                        <a:spcAft>
                          <a:spcPts val="0"/>
                        </a:spcAft>
                      </a:pPr>
                      <a:r>
                        <a:rPr lang="en-US" sz="1600">
                          <a:solidFill>
                            <a:srgbClr val="000000"/>
                          </a:solidFill>
                          <a:latin typeface="Calibri"/>
                          <a:ea typeface="Times New Roman"/>
                        </a:rPr>
                        <a:t> </a:t>
                      </a:r>
                      <a:endParaRPr lang="en-US" sz="1600">
                        <a:latin typeface="Times New Roman"/>
                        <a:ea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gridSpan="2">
                  <a:txBody>
                    <a:bodyPr/>
                    <a:lstStyle/>
                    <a:p>
                      <a:pPr marL="0" marR="0">
                        <a:lnSpc>
                          <a:spcPct val="110000"/>
                        </a:lnSpc>
                        <a:spcBef>
                          <a:spcPts val="0"/>
                        </a:spcBef>
                        <a:spcAft>
                          <a:spcPts val="0"/>
                        </a:spcAft>
                      </a:pPr>
                      <a:r>
                        <a:rPr lang="en-US" sz="1600" dirty="0">
                          <a:solidFill>
                            <a:srgbClr val="000000"/>
                          </a:solidFill>
                          <a:latin typeface="Calibri"/>
                          <a:ea typeface="Times New Roman"/>
                        </a:rPr>
                        <a:t> </a:t>
                      </a:r>
                      <a:endParaRPr lang="en-US" sz="1600" dirty="0">
                        <a:latin typeface="Times New Roman"/>
                        <a:ea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n-US"/>
                    </a:p>
                  </a:txBody>
                  <a:tcPr/>
                </a:tc>
              </a:tr>
              <a:tr h="626903">
                <a:tc>
                  <a:txBody>
                    <a:bodyPr/>
                    <a:lstStyle/>
                    <a:p>
                      <a:pPr marL="0" marR="0">
                        <a:lnSpc>
                          <a:spcPct val="110000"/>
                        </a:lnSpc>
                        <a:spcBef>
                          <a:spcPts val="0"/>
                        </a:spcBef>
                        <a:spcAft>
                          <a:spcPts val="0"/>
                        </a:spcAft>
                      </a:pPr>
                      <a:r>
                        <a:rPr lang="en-US" sz="1600" b="1">
                          <a:latin typeface="Times New Roman"/>
                          <a:ea typeface="Times New Roman"/>
                        </a:rPr>
                        <a:t>MANAGEMENT PRACTICES</a:t>
                      </a:r>
                      <a:endParaRPr lang="en-US" sz="1600">
                        <a:latin typeface="Times New Roman"/>
                        <a:ea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0000"/>
                        </a:lnSpc>
                        <a:spcBef>
                          <a:spcPts val="0"/>
                        </a:spcBef>
                        <a:spcAft>
                          <a:spcPts val="0"/>
                        </a:spcAft>
                      </a:pPr>
                      <a:r>
                        <a:rPr lang="en-US" sz="1600" b="1">
                          <a:solidFill>
                            <a:srgbClr val="000000"/>
                          </a:solidFill>
                          <a:latin typeface="Calibri"/>
                          <a:ea typeface="Times New Roman"/>
                        </a:rPr>
                        <a:t>UNITS</a:t>
                      </a:r>
                      <a:endParaRPr lang="en-US" sz="1600">
                        <a:latin typeface="Times New Roman"/>
                        <a:ea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0000"/>
                        </a:lnSpc>
                        <a:spcBef>
                          <a:spcPts val="0"/>
                        </a:spcBef>
                        <a:spcAft>
                          <a:spcPts val="0"/>
                        </a:spcAft>
                      </a:pPr>
                      <a:r>
                        <a:rPr lang="en-US" sz="1600" b="1">
                          <a:solidFill>
                            <a:srgbClr val="000000"/>
                          </a:solidFill>
                          <a:latin typeface="Calibri"/>
                          <a:ea typeface="Times New Roman"/>
                        </a:rPr>
                        <a:t>Number of Units</a:t>
                      </a:r>
                      <a:endParaRPr lang="en-US" sz="1600">
                        <a:latin typeface="Times New Roman"/>
                        <a:ea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gridSpan="2">
                  <a:txBody>
                    <a:bodyPr/>
                    <a:lstStyle/>
                    <a:p>
                      <a:pPr marL="0" marR="0">
                        <a:lnSpc>
                          <a:spcPct val="110000"/>
                        </a:lnSpc>
                        <a:spcBef>
                          <a:spcPts val="0"/>
                        </a:spcBef>
                        <a:spcAft>
                          <a:spcPts val="0"/>
                        </a:spcAft>
                      </a:pPr>
                      <a:r>
                        <a:rPr lang="en-US" sz="1600" b="1" dirty="0">
                          <a:solidFill>
                            <a:srgbClr val="000000"/>
                          </a:solidFill>
                          <a:latin typeface="Calibri"/>
                          <a:ea typeface="Times New Roman"/>
                        </a:rPr>
                        <a:t>Total Annual Sub-Costs (incl. O&amp;M)</a:t>
                      </a:r>
                      <a:endParaRPr lang="en-US" sz="1600" dirty="0">
                        <a:latin typeface="Times New Roman"/>
                        <a:ea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r>
              <a:tr h="323813">
                <a:tc>
                  <a:txBody>
                    <a:bodyPr/>
                    <a:lstStyle/>
                    <a:p>
                      <a:pPr marL="0" marR="0">
                        <a:lnSpc>
                          <a:spcPct val="110000"/>
                        </a:lnSpc>
                        <a:spcBef>
                          <a:spcPts val="0"/>
                        </a:spcBef>
                        <a:spcAft>
                          <a:spcPts val="0"/>
                        </a:spcAft>
                      </a:pPr>
                      <a:r>
                        <a:rPr lang="en-US" sz="1600" b="1">
                          <a:solidFill>
                            <a:srgbClr val="000000"/>
                          </a:solidFill>
                          <a:latin typeface="Garamond"/>
                          <a:ea typeface="Times New Roman"/>
                        </a:rPr>
                        <a:t>Consumer Rate Change</a:t>
                      </a:r>
                      <a:endParaRPr lang="en-US" sz="16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nSpc>
                          <a:spcPct val="110000"/>
                        </a:lnSpc>
                        <a:spcBef>
                          <a:spcPts val="0"/>
                        </a:spcBef>
                        <a:spcAft>
                          <a:spcPts val="0"/>
                        </a:spcAft>
                      </a:pPr>
                      <a:r>
                        <a:rPr lang="en-US" sz="1600">
                          <a:solidFill>
                            <a:srgbClr val="000000"/>
                          </a:solidFill>
                          <a:latin typeface="Garamond"/>
                          <a:ea typeface="Times New Roman"/>
                        </a:rPr>
                        <a:t>%</a:t>
                      </a:r>
                      <a:endParaRPr lang="en-US" sz="1600">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0000"/>
                        </a:lnSpc>
                        <a:spcBef>
                          <a:spcPts val="0"/>
                        </a:spcBef>
                        <a:spcAft>
                          <a:spcPts val="0"/>
                        </a:spcAft>
                      </a:pPr>
                      <a:r>
                        <a:rPr lang="en-US" sz="1600">
                          <a:solidFill>
                            <a:srgbClr val="000000"/>
                          </a:solidFill>
                          <a:latin typeface="Garamond"/>
                          <a:ea typeface="Times New Roman"/>
                        </a:rPr>
                        <a:t>20 </a:t>
                      </a:r>
                      <a:endParaRPr lang="en-US" sz="16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gridSpan="2">
                  <a:txBody>
                    <a:bodyPr/>
                    <a:lstStyle/>
                    <a:p>
                      <a:pPr marL="0" marR="0" algn="r">
                        <a:lnSpc>
                          <a:spcPct val="110000"/>
                        </a:lnSpc>
                        <a:spcBef>
                          <a:spcPts val="0"/>
                        </a:spcBef>
                        <a:spcAft>
                          <a:spcPts val="0"/>
                        </a:spcAft>
                      </a:pPr>
                      <a:r>
                        <a:rPr lang="en-US" sz="1600" dirty="0">
                          <a:solidFill>
                            <a:srgbClr val="000000"/>
                          </a:solidFill>
                          <a:latin typeface="Garamond"/>
                          <a:ea typeface="Times New Roman"/>
                        </a:rPr>
                        <a:t>$3,846</a:t>
                      </a:r>
                      <a:endParaRPr lang="en-US" sz="1600"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n-US"/>
                    </a:p>
                  </a:txBody>
                  <a:tcPr/>
                </a:tc>
              </a:tr>
              <a:tr h="323813">
                <a:tc>
                  <a:txBody>
                    <a:bodyPr/>
                    <a:lstStyle/>
                    <a:p>
                      <a:pPr marL="0" marR="0">
                        <a:lnSpc>
                          <a:spcPct val="110000"/>
                        </a:lnSpc>
                        <a:spcBef>
                          <a:spcPts val="0"/>
                        </a:spcBef>
                        <a:spcAft>
                          <a:spcPts val="0"/>
                        </a:spcAft>
                      </a:pPr>
                      <a:r>
                        <a:rPr lang="en-US" sz="1600" b="1">
                          <a:solidFill>
                            <a:srgbClr val="000000"/>
                          </a:solidFill>
                          <a:latin typeface="Garamond"/>
                          <a:ea typeface="Times New Roman"/>
                        </a:rPr>
                        <a:t>Direct Demand Reduction</a:t>
                      </a:r>
                      <a:endParaRPr lang="en-US" sz="16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nSpc>
                          <a:spcPct val="110000"/>
                        </a:lnSpc>
                        <a:spcBef>
                          <a:spcPts val="0"/>
                        </a:spcBef>
                        <a:spcAft>
                          <a:spcPts val="0"/>
                        </a:spcAft>
                      </a:pPr>
                      <a:r>
                        <a:rPr lang="en-US" sz="1600">
                          <a:solidFill>
                            <a:srgbClr val="000000"/>
                          </a:solidFill>
                          <a:latin typeface="Garamond"/>
                          <a:ea typeface="Times New Roman"/>
                        </a:rPr>
                        <a:t>MGD</a:t>
                      </a:r>
                      <a:endParaRPr lang="en-US" sz="1600">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0000"/>
                        </a:lnSpc>
                        <a:spcBef>
                          <a:spcPts val="0"/>
                        </a:spcBef>
                        <a:spcAft>
                          <a:spcPts val="0"/>
                        </a:spcAft>
                      </a:pPr>
                      <a:r>
                        <a:rPr lang="en-US" sz="1600">
                          <a:solidFill>
                            <a:srgbClr val="000000"/>
                          </a:solidFill>
                          <a:latin typeface="Garamond"/>
                          <a:ea typeface="Times New Roman"/>
                        </a:rPr>
                        <a:t>0.60</a:t>
                      </a:r>
                      <a:endParaRPr lang="en-US" sz="16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gridSpan="2">
                  <a:txBody>
                    <a:bodyPr/>
                    <a:lstStyle/>
                    <a:p>
                      <a:pPr marL="0" marR="0" algn="r">
                        <a:lnSpc>
                          <a:spcPct val="110000"/>
                        </a:lnSpc>
                        <a:spcBef>
                          <a:spcPts val="0"/>
                        </a:spcBef>
                        <a:spcAft>
                          <a:spcPts val="0"/>
                        </a:spcAft>
                      </a:pPr>
                      <a:r>
                        <a:rPr lang="en-US" sz="1600" dirty="0">
                          <a:solidFill>
                            <a:srgbClr val="000000"/>
                          </a:solidFill>
                          <a:latin typeface="Garamond"/>
                          <a:ea typeface="Times New Roman"/>
                        </a:rPr>
                        <a:t>$255,701</a:t>
                      </a:r>
                      <a:endParaRPr lang="en-US" sz="1600"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n-US"/>
                    </a:p>
                  </a:txBody>
                  <a:tcPr/>
                </a:tc>
              </a:tr>
              <a:tr h="323813">
                <a:tc>
                  <a:txBody>
                    <a:bodyPr/>
                    <a:lstStyle/>
                    <a:p>
                      <a:pPr marL="0" marR="0">
                        <a:lnSpc>
                          <a:spcPct val="110000"/>
                        </a:lnSpc>
                        <a:spcBef>
                          <a:spcPts val="0"/>
                        </a:spcBef>
                        <a:spcAft>
                          <a:spcPts val="0"/>
                        </a:spcAft>
                      </a:pPr>
                      <a:r>
                        <a:rPr lang="en-US" sz="1600" b="1">
                          <a:solidFill>
                            <a:srgbClr val="000000"/>
                          </a:solidFill>
                          <a:latin typeface="Garamond"/>
                          <a:ea typeface="Times New Roman"/>
                        </a:rPr>
                        <a:t>Additional WTP Capacity</a:t>
                      </a:r>
                      <a:endParaRPr lang="en-US" sz="16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nSpc>
                          <a:spcPct val="110000"/>
                        </a:lnSpc>
                        <a:spcBef>
                          <a:spcPts val="0"/>
                        </a:spcBef>
                        <a:spcAft>
                          <a:spcPts val="0"/>
                        </a:spcAft>
                      </a:pPr>
                      <a:r>
                        <a:rPr lang="en-US" sz="1600">
                          <a:solidFill>
                            <a:srgbClr val="000000"/>
                          </a:solidFill>
                          <a:latin typeface="Garamond"/>
                          <a:ea typeface="Times New Roman"/>
                        </a:rPr>
                        <a:t>MGD</a:t>
                      </a:r>
                      <a:endParaRPr lang="en-US" sz="1600">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0000"/>
                        </a:lnSpc>
                        <a:spcBef>
                          <a:spcPts val="0"/>
                        </a:spcBef>
                        <a:spcAft>
                          <a:spcPts val="0"/>
                        </a:spcAft>
                      </a:pPr>
                      <a:r>
                        <a:rPr lang="en-US" sz="1600">
                          <a:solidFill>
                            <a:srgbClr val="000000"/>
                          </a:solidFill>
                          <a:latin typeface="Garamond"/>
                          <a:ea typeface="Times New Roman"/>
                        </a:rPr>
                        <a:t>0.00</a:t>
                      </a:r>
                      <a:endParaRPr lang="en-US" sz="16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gridSpan="2">
                  <a:txBody>
                    <a:bodyPr/>
                    <a:lstStyle/>
                    <a:p>
                      <a:pPr marL="0" marR="0" algn="r">
                        <a:lnSpc>
                          <a:spcPct val="110000"/>
                        </a:lnSpc>
                        <a:spcBef>
                          <a:spcPts val="0"/>
                        </a:spcBef>
                        <a:spcAft>
                          <a:spcPts val="0"/>
                        </a:spcAft>
                      </a:pPr>
                      <a:r>
                        <a:rPr lang="en-US" sz="1600" dirty="0">
                          <a:solidFill>
                            <a:srgbClr val="000000"/>
                          </a:solidFill>
                          <a:latin typeface="Garamond"/>
                          <a:ea typeface="Times New Roman"/>
                        </a:rPr>
                        <a:t>$6,721,130</a:t>
                      </a:r>
                      <a:endParaRPr lang="en-US" sz="1600"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n-US"/>
                    </a:p>
                  </a:txBody>
                  <a:tcPr/>
                </a:tc>
              </a:tr>
              <a:tr h="626903">
                <a:tc>
                  <a:txBody>
                    <a:bodyPr/>
                    <a:lstStyle/>
                    <a:p>
                      <a:pPr marL="0" marR="0">
                        <a:lnSpc>
                          <a:spcPct val="110000"/>
                        </a:lnSpc>
                        <a:spcBef>
                          <a:spcPts val="0"/>
                        </a:spcBef>
                        <a:spcAft>
                          <a:spcPts val="0"/>
                        </a:spcAft>
                      </a:pPr>
                      <a:r>
                        <a:rPr lang="en-US" sz="1600" b="1">
                          <a:solidFill>
                            <a:srgbClr val="000000"/>
                          </a:solidFill>
                          <a:latin typeface="Garamond"/>
                          <a:ea typeface="Times New Roman"/>
                        </a:rPr>
                        <a:t>Potable Distribution System Repair</a:t>
                      </a:r>
                      <a:endParaRPr lang="en-US" sz="16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nSpc>
                          <a:spcPct val="110000"/>
                        </a:lnSpc>
                        <a:spcBef>
                          <a:spcPts val="0"/>
                        </a:spcBef>
                        <a:spcAft>
                          <a:spcPts val="0"/>
                        </a:spcAft>
                      </a:pPr>
                      <a:r>
                        <a:rPr lang="en-US" sz="1600">
                          <a:solidFill>
                            <a:srgbClr val="000000"/>
                          </a:solidFill>
                          <a:latin typeface="Garamond"/>
                          <a:ea typeface="Times New Roman"/>
                        </a:rPr>
                        <a:t>% of Leaks</a:t>
                      </a:r>
                      <a:endParaRPr lang="en-US" sz="1600">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0000"/>
                        </a:lnSpc>
                        <a:spcBef>
                          <a:spcPts val="0"/>
                        </a:spcBef>
                        <a:spcAft>
                          <a:spcPts val="0"/>
                        </a:spcAft>
                      </a:pPr>
                      <a:r>
                        <a:rPr lang="en-US" sz="1600">
                          <a:solidFill>
                            <a:srgbClr val="000000"/>
                          </a:solidFill>
                          <a:latin typeface="Garamond"/>
                          <a:ea typeface="Times New Roman"/>
                        </a:rPr>
                        <a:t>99 </a:t>
                      </a:r>
                      <a:endParaRPr lang="en-US" sz="16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gridSpan="2">
                  <a:txBody>
                    <a:bodyPr/>
                    <a:lstStyle/>
                    <a:p>
                      <a:pPr marL="0" marR="0" algn="r">
                        <a:lnSpc>
                          <a:spcPct val="110000"/>
                        </a:lnSpc>
                        <a:spcBef>
                          <a:spcPts val="0"/>
                        </a:spcBef>
                        <a:spcAft>
                          <a:spcPts val="0"/>
                        </a:spcAft>
                      </a:pPr>
                      <a:r>
                        <a:rPr lang="en-US" sz="1600" dirty="0">
                          <a:solidFill>
                            <a:srgbClr val="000000"/>
                          </a:solidFill>
                          <a:latin typeface="Garamond"/>
                          <a:ea typeface="Times New Roman"/>
                        </a:rPr>
                        <a:t>$138,179</a:t>
                      </a:r>
                      <a:endParaRPr lang="en-US" sz="1600"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n-US"/>
                    </a:p>
                  </a:txBody>
                  <a:tcPr/>
                </a:tc>
              </a:tr>
              <a:tr h="323813">
                <a:tc>
                  <a:txBody>
                    <a:bodyPr/>
                    <a:lstStyle/>
                    <a:p>
                      <a:pPr marL="0" marR="0">
                        <a:lnSpc>
                          <a:spcPct val="110000"/>
                        </a:lnSpc>
                        <a:spcBef>
                          <a:spcPts val="0"/>
                        </a:spcBef>
                        <a:spcAft>
                          <a:spcPts val="0"/>
                        </a:spcAft>
                      </a:pPr>
                      <a:r>
                        <a:rPr lang="en-US" sz="1600" b="1">
                          <a:solidFill>
                            <a:srgbClr val="000000"/>
                          </a:solidFill>
                          <a:latin typeface="Garamond"/>
                          <a:ea typeface="Times New Roman"/>
                        </a:rPr>
                        <a:t>Additional IBT - Wastewater</a:t>
                      </a:r>
                      <a:endParaRPr lang="en-US" sz="16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nSpc>
                          <a:spcPct val="110000"/>
                        </a:lnSpc>
                        <a:spcBef>
                          <a:spcPts val="0"/>
                        </a:spcBef>
                        <a:spcAft>
                          <a:spcPts val="0"/>
                        </a:spcAft>
                      </a:pPr>
                      <a:r>
                        <a:rPr lang="en-US" sz="1600">
                          <a:solidFill>
                            <a:srgbClr val="000000"/>
                          </a:solidFill>
                          <a:latin typeface="Garamond"/>
                          <a:ea typeface="Times New Roman"/>
                        </a:rPr>
                        <a:t>MGD</a:t>
                      </a:r>
                      <a:endParaRPr lang="en-US" sz="1600">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0000"/>
                        </a:lnSpc>
                        <a:spcBef>
                          <a:spcPts val="0"/>
                        </a:spcBef>
                        <a:spcAft>
                          <a:spcPts val="0"/>
                        </a:spcAft>
                      </a:pPr>
                      <a:r>
                        <a:rPr lang="en-US" sz="1600">
                          <a:solidFill>
                            <a:srgbClr val="000000"/>
                          </a:solidFill>
                          <a:latin typeface="Garamond"/>
                          <a:ea typeface="Times New Roman"/>
                        </a:rPr>
                        <a:t>0.00</a:t>
                      </a:r>
                      <a:endParaRPr lang="en-US" sz="16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gridSpan="2">
                  <a:txBody>
                    <a:bodyPr/>
                    <a:lstStyle/>
                    <a:p>
                      <a:pPr marL="0" marR="0" algn="r">
                        <a:lnSpc>
                          <a:spcPct val="110000"/>
                        </a:lnSpc>
                        <a:spcBef>
                          <a:spcPts val="0"/>
                        </a:spcBef>
                        <a:spcAft>
                          <a:spcPts val="0"/>
                        </a:spcAft>
                      </a:pPr>
                      <a:r>
                        <a:rPr lang="en-US" sz="1600" dirty="0">
                          <a:solidFill>
                            <a:srgbClr val="000000"/>
                          </a:solidFill>
                          <a:latin typeface="Garamond"/>
                          <a:ea typeface="Times New Roman"/>
                        </a:rPr>
                        <a:t>$6,271,870</a:t>
                      </a:r>
                      <a:endParaRPr lang="en-US" sz="1600"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n-US"/>
                    </a:p>
                  </a:txBody>
                  <a:tcPr/>
                </a:tc>
              </a:tr>
            </a:tbl>
          </a:graphicData>
        </a:graphic>
      </p:graphicFrame>
    </p:spTree>
    <p:extLst>
      <p:ext uri="{BB962C8B-B14F-4D97-AF65-F5344CB8AC3E}">
        <p14:creationId xmlns="" xmlns:p14="http://schemas.microsoft.com/office/powerpoint/2010/main" val="159597345"/>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228600" y="-152400"/>
            <a:ext cx="684888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nSpc>
                <a:spcPct val="90000"/>
              </a:lnSpc>
            </a:pPr>
            <a:r>
              <a:rPr lang="en-US" sz="3200" dirty="0" smtClean="0">
                <a:solidFill>
                  <a:schemeClr val="bg1"/>
                </a:solidFill>
              </a:rPr>
              <a:t>DM Case Study: Increasing In-Stream Flow Criteria</a:t>
            </a:r>
            <a:endParaRPr lang="en-US" sz="3200" dirty="0">
              <a:solidFill>
                <a:schemeClr val="bg1"/>
              </a:solidFill>
            </a:endParaRPr>
          </a:p>
        </p:txBody>
      </p:sp>
      <p:graphicFrame>
        <p:nvGraphicFramePr>
          <p:cNvPr id="6" name="Table 5"/>
          <p:cNvGraphicFramePr>
            <a:graphicFrameLocks noGrp="1"/>
          </p:cNvGraphicFramePr>
          <p:nvPr/>
        </p:nvGraphicFramePr>
        <p:xfrm>
          <a:off x="762000" y="1219204"/>
          <a:ext cx="7772398" cy="5029191"/>
        </p:xfrm>
        <a:graphic>
          <a:graphicData uri="http://schemas.openxmlformats.org/drawingml/2006/table">
            <a:tbl>
              <a:tblPr/>
              <a:tblGrid>
                <a:gridCol w="1289972"/>
                <a:gridCol w="639655"/>
                <a:gridCol w="571543"/>
                <a:gridCol w="852873"/>
                <a:gridCol w="571543"/>
                <a:gridCol w="974289"/>
                <a:gridCol w="571543"/>
                <a:gridCol w="852873"/>
                <a:gridCol w="571543"/>
                <a:gridCol w="876564"/>
              </a:tblGrid>
              <a:tr h="242068">
                <a:tc>
                  <a:txBody>
                    <a:bodyPr/>
                    <a:lstStyle/>
                    <a:p>
                      <a:pPr marL="0" marR="0">
                        <a:lnSpc>
                          <a:spcPct val="110000"/>
                        </a:lnSpc>
                        <a:spcBef>
                          <a:spcPts val="0"/>
                        </a:spcBef>
                        <a:spcAft>
                          <a:spcPts val="0"/>
                        </a:spcAft>
                      </a:pPr>
                      <a:r>
                        <a:rPr lang="en-US" sz="1000" b="1" dirty="0">
                          <a:latin typeface="Arial"/>
                          <a:ea typeface="Times New Roman"/>
                        </a:rPr>
                        <a:t> </a:t>
                      </a:r>
                      <a:endParaRPr lang="en-US" sz="800" dirty="0">
                        <a:latin typeface="Times New Roman"/>
                        <a:ea typeface="Times New Roman"/>
                      </a:endParaRPr>
                    </a:p>
                  </a:txBody>
                  <a:tcPr marL="50169" marR="50169" marT="0" marB="0" anchor="b">
                    <a:lnL>
                      <a:noFill/>
                    </a:lnL>
                    <a:lnR>
                      <a:noFill/>
                    </a:lnR>
                    <a:lnT>
                      <a:noFill/>
                    </a:lnT>
                    <a:lnB>
                      <a:noFill/>
                    </a:lnB>
                    <a:solidFill>
                      <a:srgbClr val="FFFFFF"/>
                    </a:solidFill>
                  </a:tcPr>
                </a:tc>
                <a:tc>
                  <a:txBody>
                    <a:bodyPr/>
                    <a:lstStyle/>
                    <a:p>
                      <a:pPr>
                        <a:lnSpc>
                          <a:spcPct val="115000"/>
                        </a:lnSpc>
                      </a:pPr>
                      <a:endParaRPr lang="en-US" sz="800">
                        <a:latin typeface="Calibri"/>
                        <a:ea typeface="Times New Roman"/>
                      </a:endParaRPr>
                    </a:p>
                  </a:txBody>
                  <a:tcPr marL="50169" marR="50169" marT="0" marB="0" anchor="b">
                    <a:lnL>
                      <a:noFill/>
                    </a:lnL>
                    <a:lnR w="12700" cap="flat" cmpd="sng" algn="ctr">
                      <a:solidFill>
                        <a:srgbClr val="000000"/>
                      </a:solidFill>
                      <a:prstDash val="solid"/>
                      <a:round/>
                      <a:headEnd type="none" w="med" len="med"/>
                      <a:tailEnd type="none" w="med" len="med"/>
                    </a:lnR>
                    <a:lnT>
                      <a:noFill/>
                    </a:lnT>
                    <a:lnB>
                      <a:noFill/>
                    </a:lnB>
                  </a:tcPr>
                </a:tc>
                <a:tc gridSpan="8">
                  <a:txBody>
                    <a:bodyPr/>
                    <a:lstStyle/>
                    <a:p>
                      <a:pPr marL="0" marR="0" algn="ctr">
                        <a:lnSpc>
                          <a:spcPct val="110000"/>
                        </a:lnSpc>
                        <a:spcBef>
                          <a:spcPts val="0"/>
                        </a:spcBef>
                        <a:spcAft>
                          <a:spcPts val="0"/>
                        </a:spcAft>
                      </a:pPr>
                      <a:r>
                        <a:rPr lang="en-US" sz="800" b="1">
                          <a:solidFill>
                            <a:srgbClr val="000000"/>
                          </a:solidFill>
                          <a:latin typeface="Calibri"/>
                          <a:ea typeface="Times New Roman"/>
                        </a:rPr>
                        <a:t>In-stream Flow Criteria</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6483">
                <a:tc>
                  <a:txBody>
                    <a:bodyPr/>
                    <a:lstStyle/>
                    <a:p>
                      <a:pPr marL="0" marR="0">
                        <a:lnSpc>
                          <a:spcPct val="110000"/>
                        </a:lnSpc>
                        <a:spcBef>
                          <a:spcPts val="0"/>
                        </a:spcBef>
                        <a:spcAft>
                          <a:spcPts val="0"/>
                        </a:spcAft>
                      </a:pPr>
                      <a:r>
                        <a:rPr lang="en-US" sz="800">
                          <a:solidFill>
                            <a:srgbClr val="000000"/>
                          </a:solidFill>
                          <a:latin typeface="Calibri"/>
                          <a:ea typeface="Times New Roman"/>
                        </a:rPr>
                        <a:t> </a:t>
                      </a:r>
                      <a:endParaRPr lang="en-US" sz="800">
                        <a:latin typeface="Times New Roman"/>
                        <a:ea typeface="Times New Roman"/>
                      </a:endParaRPr>
                    </a:p>
                  </a:txBody>
                  <a:tcPr marL="50169" marR="50169"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0000"/>
                        </a:lnSpc>
                        <a:spcBef>
                          <a:spcPts val="0"/>
                        </a:spcBef>
                        <a:spcAft>
                          <a:spcPts val="0"/>
                        </a:spcAft>
                      </a:pPr>
                      <a:r>
                        <a:rPr lang="en-US" sz="800">
                          <a:solidFill>
                            <a:srgbClr val="000000"/>
                          </a:solidFill>
                          <a:latin typeface="Calibri"/>
                          <a:ea typeface="Times New Roman"/>
                        </a:rPr>
                        <a:t> </a:t>
                      </a:r>
                      <a:endParaRPr lang="en-US" sz="800">
                        <a:latin typeface="Times New Roman"/>
                        <a:ea typeface="Times New Roman"/>
                      </a:endParaRPr>
                    </a:p>
                  </a:txBody>
                  <a:tcPr marL="50169" marR="50169"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gridSpan="2">
                  <a:txBody>
                    <a:bodyPr/>
                    <a:lstStyle/>
                    <a:p>
                      <a:pPr marL="0" marR="0" algn="ctr">
                        <a:lnSpc>
                          <a:spcPct val="110000"/>
                        </a:lnSpc>
                        <a:spcBef>
                          <a:spcPts val="0"/>
                        </a:spcBef>
                        <a:spcAft>
                          <a:spcPts val="0"/>
                        </a:spcAft>
                      </a:pPr>
                      <a:r>
                        <a:rPr lang="en-US" sz="800" b="1">
                          <a:solidFill>
                            <a:srgbClr val="000000"/>
                          </a:solidFill>
                          <a:latin typeface="Calibri"/>
                          <a:ea typeface="Times New Roman"/>
                        </a:rPr>
                        <a:t>125%</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marL="0" marR="0" algn="ctr">
                        <a:lnSpc>
                          <a:spcPct val="110000"/>
                        </a:lnSpc>
                        <a:spcBef>
                          <a:spcPts val="0"/>
                        </a:spcBef>
                        <a:spcAft>
                          <a:spcPts val="0"/>
                        </a:spcAft>
                      </a:pPr>
                      <a:r>
                        <a:rPr lang="en-US" sz="800" b="1">
                          <a:solidFill>
                            <a:srgbClr val="000000"/>
                          </a:solidFill>
                          <a:latin typeface="Calibri"/>
                          <a:ea typeface="Times New Roman"/>
                        </a:rPr>
                        <a:t>150%</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marL="0" marR="0" algn="ctr">
                        <a:lnSpc>
                          <a:spcPct val="110000"/>
                        </a:lnSpc>
                        <a:spcBef>
                          <a:spcPts val="0"/>
                        </a:spcBef>
                        <a:spcAft>
                          <a:spcPts val="0"/>
                        </a:spcAft>
                      </a:pPr>
                      <a:r>
                        <a:rPr lang="en-US" sz="800" b="1">
                          <a:solidFill>
                            <a:srgbClr val="000000"/>
                          </a:solidFill>
                          <a:latin typeface="Calibri"/>
                          <a:ea typeface="Times New Roman"/>
                        </a:rPr>
                        <a:t>175%</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marL="0" marR="0" algn="ctr">
                        <a:lnSpc>
                          <a:spcPct val="110000"/>
                        </a:lnSpc>
                        <a:spcBef>
                          <a:spcPts val="0"/>
                        </a:spcBef>
                        <a:spcAft>
                          <a:spcPts val="0"/>
                        </a:spcAft>
                      </a:pPr>
                      <a:r>
                        <a:rPr lang="en-US" sz="800" b="1">
                          <a:solidFill>
                            <a:srgbClr val="000000"/>
                          </a:solidFill>
                          <a:latin typeface="Calibri"/>
                          <a:ea typeface="Times New Roman"/>
                        </a:rPr>
                        <a:t>200%</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r>
              <a:tr h="570589">
                <a:tc>
                  <a:txBody>
                    <a:bodyPr/>
                    <a:lstStyle/>
                    <a:p>
                      <a:pPr marL="0" marR="0">
                        <a:lnSpc>
                          <a:spcPct val="110000"/>
                        </a:lnSpc>
                        <a:spcBef>
                          <a:spcPts val="0"/>
                        </a:spcBef>
                        <a:spcAft>
                          <a:spcPts val="0"/>
                        </a:spcAft>
                      </a:pPr>
                      <a:r>
                        <a:rPr lang="en-US" sz="800" b="1">
                          <a:latin typeface="Times New Roman"/>
                          <a:ea typeface="Times New Roman"/>
                        </a:rPr>
                        <a:t>MANAGEMENT PRACTICES</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0000"/>
                        </a:lnSpc>
                        <a:spcBef>
                          <a:spcPts val="0"/>
                        </a:spcBef>
                        <a:spcAft>
                          <a:spcPts val="0"/>
                        </a:spcAft>
                      </a:pPr>
                      <a:r>
                        <a:rPr lang="en-US" sz="800" b="1">
                          <a:solidFill>
                            <a:srgbClr val="000000"/>
                          </a:solidFill>
                          <a:latin typeface="Calibri"/>
                          <a:ea typeface="Times New Roman"/>
                        </a:rPr>
                        <a:t>UNITS</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0000"/>
                        </a:lnSpc>
                        <a:spcBef>
                          <a:spcPts val="0"/>
                        </a:spcBef>
                        <a:spcAft>
                          <a:spcPts val="0"/>
                        </a:spcAft>
                      </a:pPr>
                      <a:r>
                        <a:rPr lang="en-US" sz="800" b="1">
                          <a:solidFill>
                            <a:srgbClr val="000000"/>
                          </a:solidFill>
                          <a:latin typeface="Calibri"/>
                          <a:ea typeface="Times New Roman"/>
                        </a:rPr>
                        <a:t>Number of Units</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0000"/>
                        </a:lnSpc>
                        <a:spcBef>
                          <a:spcPts val="0"/>
                        </a:spcBef>
                        <a:spcAft>
                          <a:spcPts val="0"/>
                        </a:spcAft>
                      </a:pPr>
                      <a:r>
                        <a:rPr lang="en-US" sz="800" b="1">
                          <a:solidFill>
                            <a:srgbClr val="000000"/>
                          </a:solidFill>
                          <a:latin typeface="Calibri"/>
                          <a:ea typeface="Times New Roman"/>
                        </a:rPr>
                        <a:t>Total Annual Sub-Costs (incl. O&amp;M)</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0000"/>
                        </a:lnSpc>
                        <a:spcBef>
                          <a:spcPts val="0"/>
                        </a:spcBef>
                        <a:spcAft>
                          <a:spcPts val="0"/>
                        </a:spcAft>
                      </a:pPr>
                      <a:r>
                        <a:rPr lang="en-US" sz="800" b="1">
                          <a:solidFill>
                            <a:srgbClr val="000000"/>
                          </a:solidFill>
                          <a:latin typeface="Calibri"/>
                          <a:ea typeface="Times New Roman"/>
                        </a:rPr>
                        <a:t>Number of Units</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0000"/>
                        </a:lnSpc>
                        <a:spcBef>
                          <a:spcPts val="0"/>
                        </a:spcBef>
                        <a:spcAft>
                          <a:spcPts val="0"/>
                        </a:spcAft>
                      </a:pPr>
                      <a:r>
                        <a:rPr lang="en-US" sz="800" b="1">
                          <a:solidFill>
                            <a:srgbClr val="000000"/>
                          </a:solidFill>
                          <a:latin typeface="Calibri"/>
                          <a:ea typeface="Times New Roman"/>
                        </a:rPr>
                        <a:t>Total Annual Sub-Costs  (incl. O&amp;M)</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0000"/>
                        </a:lnSpc>
                        <a:spcBef>
                          <a:spcPts val="0"/>
                        </a:spcBef>
                        <a:spcAft>
                          <a:spcPts val="0"/>
                        </a:spcAft>
                      </a:pPr>
                      <a:r>
                        <a:rPr lang="en-US" sz="800" b="1">
                          <a:solidFill>
                            <a:srgbClr val="000000"/>
                          </a:solidFill>
                          <a:latin typeface="Calibri"/>
                          <a:ea typeface="Times New Roman"/>
                        </a:rPr>
                        <a:t>Number of Units</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0000"/>
                        </a:lnSpc>
                        <a:spcBef>
                          <a:spcPts val="0"/>
                        </a:spcBef>
                        <a:spcAft>
                          <a:spcPts val="0"/>
                        </a:spcAft>
                      </a:pPr>
                      <a:r>
                        <a:rPr lang="en-US" sz="800" b="1">
                          <a:solidFill>
                            <a:srgbClr val="000000"/>
                          </a:solidFill>
                          <a:latin typeface="Calibri"/>
                          <a:ea typeface="Times New Roman"/>
                        </a:rPr>
                        <a:t>Total Annual Sub-Costs (incl. O&amp;M)</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0000"/>
                        </a:lnSpc>
                        <a:spcBef>
                          <a:spcPts val="0"/>
                        </a:spcBef>
                        <a:spcAft>
                          <a:spcPts val="0"/>
                        </a:spcAft>
                      </a:pPr>
                      <a:r>
                        <a:rPr lang="en-US" sz="800" b="1">
                          <a:solidFill>
                            <a:srgbClr val="000000"/>
                          </a:solidFill>
                          <a:latin typeface="Calibri"/>
                          <a:ea typeface="Times New Roman"/>
                        </a:rPr>
                        <a:t>Number of Units</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0000"/>
                        </a:lnSpc>
                        <a:spcBef>
                          <a:spcPts val="0"/>
                        </a:spcBef>
                        <a:spcAft>
                          <a:spcPts val="0"/>
                        </a:spcAft>
                      </a:pPr>
                      <a:r>
                        <a:rPr lang="en-US" sz="800" b="1">
                          <a:solidFill>
                            <a:srgbClr val="000000"/>
                          </a:solidFill>
                          <a:latin typeface="Calibri"/>
                          <a:ea typeface="Times New Roman"/>
                        </a:rPr>
                        <a:t>Total Annual Sub-Costs (incl. O&amp;M)</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80392">
                <a:tc>
                  <a:txBody>
                    <a:bodyPr/>
                    <a:lstStyle/>
                    <a:p>
                      <a:pPr marL="0" marR="0">
                        <a:lnSpc>
                          <a:spcPct val="110000"/>
                        </a:lnSpc>
                        <a:spcBef>
                          <a:spcPts val="0"/>
                        </a:spcBef>
                        <a:spcAft>
                          <a:spcPts val="0"/>
                        </a:spcAft>
                      </a:pPr>
                      <a:r>
                        <a:rPr lang="en-US" sz="800" b="1">
                          <a:solidFill>
                            <a:srgbClr val="000000"/>
                          </a:solidFill>
                          <a:latin typeface="Garamond"/>
                          <a:ea typeface="Times New Roman"/>
                        </a:rPr>
                        <a:t>Consumer Rate Change</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nSpc>
                          <a:spcPct val="110000"/>
                        </a:lnSpc>
                        <a:spcBef>
                          <a:spcPts val="0"/>
                        </a:spcBef>
                        <a:spcAft>
                          <a:spcPts val="0"/>
                        </a:spcAft>
                      </a:pPr>
                      <a:r>
                        <a:rPr lang="en-US" sz="800">
                          <a:solidFill>
                            <a:srgbClr val="000000"/>
                          </a:solidFill>
                          <a:latin typeface="Garamond"/>
                          <a:ea typeface="Times New Roman"/>
                        </a:rPr>
                        <a:t>%</a:t>
                      </a:r>
                      <a:endParaRPr lang="en-US" sz="800">
                        <a:latin typeface="Times New Roman"/>
                        <a:ea typeface="Times New Roman"/>
                      </a:endParaRPr>
                    </a:p>
                  </a:txBody>
                  <a:tcPr marL="50169" marR="5016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20 </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$3,846</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20 </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$3,846</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20 </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$3,846</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20 </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$3,846</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r>
              <a:tr h="380392">
                <a:tc>
                  <a:txBody>
                    <a:bodyPr/>
                    <a:lstStyle/>
                    <a:p>
                      <a:pPr marL="0" marR="0">
                        <a:lnSpc>
                          <a:spcPct val="110000"/>
                        </a:lnSpc>
                        <a:spcBef>
                          <a:spcPts val="0"/>
                        </a:spcBef>
                        <a:spcAft>
                          <a:spcPts val="0"/>
                        </a:spcAft>
                      </a:pPr>
                      <a:r>
                        <a:rPr lang="en-US" sz="800" b="1">
                          <a:solidFill>
                            <a:srgbClr val="000000"/>
                          </a:solidFill>
                          <a:latin typeface="Garamond"/>
                          <a:ea typeface="Times New Roman"/>
                        </a:rPr>
                        <a:t>Direct Demand Reduction</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nSpc>
                          <a:spcPct val="110000"/>
                        </a:lnSpc>
                        <a:spcBef>
                          <a:spcPts val="0"/>
                        </a:spcBef>
                        <a:spcAft>
                          <a:spcPts val="0"/>
                        </a:spcAft>
                      </a:pPr>
                      <a:r>
                        <a:rPr lang="en-US" sz="800">
                          <a:solidFill>
                            <a:srgbClr val="000000"/>
                          </a:solidFill>
                          <a:latin typeface="Garamond"/>
                          <a:ea typeface="Times New Roman"/>
                        </a:rPr>
                        <a:t>MGD</a:t>
                      </a:r>
                      <a:endParaRPr lang="en-US" sz="800">
                        <a:latin typeface="Times New Roman"/>
                        <a:ea typeface="Times New Roman"/>
                      </a:endParaRPr>
                    </a:p>
                  </a:txBody>
                  <a:tcPr marL="50169" marR="5016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0.60</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$255,701</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0.60</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$255,701</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0.60</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$255,701</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0.60</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$255,701</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r>
              <a:tr h="380392">
                <a:tc>
                  <a:txBody>
                    <a:bodyPr/>
                    <a:lstStyle/>
                    <a:p>
                      <a:pPr marL="0" marR="0">
                        <a:lnSpc>
                          <a:spcPct val="110000"/>
                        </a:lnSpc>
                        <a:spcBef>
                          <a:spcPts val="0"/>
                        </a:spcBef>
                        <a:spcAft>
                          <a:spcPts val="0"/>
                        </a:spcAft>
                      </a:pPr>
                      <a:r>
                        <a:rPr lang="en-US" sz="800" b="1">
                          <a:solidFill>
                            <a:srgbClr val="000000"/>
                          </a:solidFill>
                          <a:latin typeface="Garamond"/>
                          <a:ea typeface="Times New Roman"/>
                        </a:rPr>
                        <a:t>Additional WTP Capacity</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nSpc>
                          <a:spcPct val="110000"/>
                        </a:lnSpc>
                        <a:spcBef>
                          <a:spcPts val="0"/>
                        </a:spcBef>
                        <a:spcAft>
                          <a:spcPts val="0"/>
                        </a:spcAft>
                      </a:pPr>
                      <a:r>
                        <a:rPr lang="en-US" sz="800">
                          <a:solidFill>
                            <a:srgbClr val="000000"/>
                          </a:solidFill>
                          <a:latin typeface="Garamond"/>
                          <a:ea typeface="Times New Roman"/>
                        </a:rPr>
                        <a:t>MGD</a:t>
                      </a:r>
                      <a:endParaRPr lang="en-US" sz="800">
                        <a:latin typeface="Times New Roman"/>
                        <a:ea typeface="Times New Roman"/>
                      </a:endParaRPr>
                    </a:p>
                  </a:txBody>
                  <a:tcPr marL="50169" marR="5016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0.00</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$6,721,130</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0.00</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$6,721,130</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0.00</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$6,721,130</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0.00</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$6,721,130</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r>
              <a:tr h="380392">
                <a:tc>
                  <a:txBody>
                    <a:bodyPr/>
                    <a:lstStyle/>
                    <a:p>
                      <a:pPr marL="0" marR="0">
                        <a:lnSpc>
                          <a:spcPct val="110000"/>
                        </a:lnSpc>
                        <a:spcBef>
                          <a:spcPts val="0"/>
                        </a:spcBef>
                        <a:spcAft>
                          <a:spcPts val="0"/>
                        </a:spcAft>
                      </a:pPr>
                      <a:r>
                        <a:rPr lang="en-US" sz="800" b="1">
                          <a:solidFill>
                            <a:srgbClr val="000000"/>
                          </a:solidFill>
                          <a:latin typeface="Garamond"/>
                          <a:ea typeface="Times New Roman"/>
                        </a:rPr>
                        <a:t>Potable Distribution System Repair</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nSpc>
                          <a:spcPct val="110000"/>
                        </a:lnSpc>
                        <a:spcBef>
                          <a:spcPts val="0"/>
                        </a:spcBef>
                        <a:spcAft>
                          <a:spcPts val="0"/>
                        </a:spcAft>
                      </a:pPr>
                      <a:r>
                        <a:rPr lang="en-US" sz="800">
                          <a:solidFill>
                            <a:srgbClr val="000000"/>
                          </a:solidFill>
                          <a:latin typeface="Garamond"/>
                          <a:ea typeface="Times New Roman"/>
                        </a:rPr>
                        <a:t>% of Leaks</a:t>
                      </a:r>
                      <a:endParaRPr lang="en-US" sz="800">
                        <a:latin typeface="Times New Roman"/>
                        <a:ea typeface="Times New Roman"/>
                      </a:endParaRPr>
                    </a:p>
                  </a:txBody>
                  <a:tcPr marL="50169" marR="5016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99 </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$138,179</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99 </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$138,179</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99 </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$138,179</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99 </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$138,179</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r>
              <a:tr h="380392">
                <a:tc>
                  <a:txBody>
                    <a:bodyPr/>
                    <a:lstStyle/>
                    <a:p>
                      <a:pPr marL="0" marR="0">
                        <a:lnSpc>
                          <a:spcPct val="110000"/>
                        </a:lnSpc>
                        <a:spcBef>
                          <a:spcPts val="0"/>
                        </a:spcBef>
                        <a:spcAft>
                          <a:spcPts val="0"/>
                        </a:spcAft>
                      </a:pPr>
                      <a:r>
                        <a:rPr lang="en-US" sz="800" b="1">
                          <a:solidFill>
                            <a:srgbClr val="000000"/>
                          </a:solidFill>
                          <a:latin typeface="Garamond"/>
                          <a:ea typeface="Times New Roman"/>
                        </a:rPr>
                        <a:t>Additional IBT - Wastewater</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nSpc>
                          <a:spcPct val="110000"/>
                        </a:lnSpc>
                        <a:spcBef>
                          <a:spcPts val="0"/>
                        </a:spcBef>
                        <a:spcAft>
                          <a:spcPts val="0"/>
                        </a:spcAft>
                      </a:pPr>
                      <a:r>
                        <a:rPr lang="en-US" sz="800">
                          <a:solidFill>
                            <a:srgbClr val="000000"/>
                          </a:solidFill>
                          <a:latin typeface="Garamond"/>
                          <a:ea typeface="Times New Roman"/>
                        </a:rPr>
                        <a:t>MGD</a:t>
                      </a:r>
                      <a:endParaRPr lang="en-US" sz="800">
                        <a:latin typeface="Times New Roman"/>
                        <a:ea typeface="Times New Roman"/>
                      </a:endParaRPr>
                    </a:p>
                  </a:txBody>
                  <a:tcPr marL="50169" marR="5016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0.00</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$6,271,870</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0.00</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$6,255,920</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0.00</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$6,259,650</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0.00</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dirty="0">
                          <a:solidFill>
                            <a:srgbClr val="000000"/>
                          </a:solidFill>
                          <a:latin typeface="Garamond"/>
                          <a:ea typeface="Times New Roman"/>
                        </a:rPr>
                        <a:t>$6,208,070</a:t>
                      </a:r>
                      <a:endParaRPr lang="en-US" sz="800" dirty="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r>
              <a:tr h="380392">
                <a:tc>
                  <a:txBody>
                    <a:bodyPr/>
                    <a:lstStyle/>
                    <a:p>
                      <a:pPr marL="0" marR="0">
                        <a:lnSpc>
                          <a:spcPct val="110000"/>
                        </a:lnSpc>
                        <a:spcBef>
                          <a:spcPts val="0"/>
                        </a:spcBef>
                        <a:spcAft>
                          <a:spcPts val="0"/>
                        </a:spcAft>
                      </a:pPr>
                      <a:r>
                        <a:rPr lang="en-US" sz="800" b="1">
                          <a:solidFill>
                            <a:srgbClr val="000000"/>
                          </a:solidFill>
                          <a:latin typeface="Garamond"/>
                          <a:ea typeface="Times New Roman"/>
                        </a:rPr>
                        <a:t>Infiltration basin, 0.6" </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nSpc>
                          <a:spcPct val="110000"/>
                        </a:lnSpc>
                        <a:spcBef>
                          <a:spcPts val="0"/>
                        </a:spcBef>
                        <a:spcAft>
                          <a:spcPts val="0"/>
                        </a:spcAft>
                      </a:pPr>
                      <a:r>
                        <a:rPr lang="en-US" sz="800">
                          <a:solidFill>
                            <a:srgbClr val="000000"/>
                          </a:solidFill>
                          <a:latin typeface="Garamond"/>
                          <a:ea typeface="Times New Roman"/>
                        </a:rPr>
                        <a:t>Acres</a:t>
                      </a:r>
                      <a:endParaRPr lang="en-US" sz="800">
                        <a:latin typeface="Times New Roman"/>
                        <a:ea typeface="Times New Roman"/>
                      </a:endParaRPr>
                    </a:p>
                  </a:txBody>
                  <a:tcPr marL="50169" marR="5016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 </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 </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1,255 </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$570,206</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1,255 </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$570,206</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1,255 </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$570,206</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r>
              <a:tr h="380392">
                <a:tc>
                  <a:txBody>
                    <a:bodyPr/>
                    <a:lstStyle/>
                    <a:p>
                      <a:pPr marL="0" marR="0">
                        <a:lnSpc>
                          <a:spcPct val="110000"/>
                        </a:lnSpc>
                        <a:spcBef>
                          <a:spcPts val="0"/>
                        </a:spcBef>
                        <a:spcAft>
                          <a:spcPts val="0"/>
                        </a:spcAft>
                      </a:pPr>
                      <a:r>
                        <a:rPr lang="en-US" sz="800" b="1">
                          <a:solidFill>
                            <a:srgbClr val="000000"/>
                          </a:solidFill>
                          <a:latin typeface="Garamond"/>
                          <a:ea typeface="Times New Roman"/>
                        </a:rPr>
                        <a:t>Additional WWTP Capacity</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nSpc>
                          <a:spcPct val="110000"/>
                        </a:lnSpc>
                        <a:spcBef>
                          <a:spcPts val="0"/>
                        </a:spcBef>
                        <a:spcAft>
                          <a:spcPts val="0"/>
                        </a:spcAft>
                      </a:pPr>
                      <a:r>
                        <a:rPr lang="en-US" sz="800">
                          <a:solidFill>
                            <a:srgbClr val="000000"/>
                          </a:solidFill>
                          <a:latin typeface="Garamond"/>
                          <a:ea typeface="Times New Roman"/>
                        </a:rPr>
                        <a:t>MGD</a:t>
                      </a:r>
                      <a:endParaRPr lang="en-US" sz="800">
                        <a:latin typeface="Times New Roman"/>
                        <a:ea typeface="Times New Roman"/>
                      </a:endParaRPr>
                    </a:p>
                  </a:txBody>
                  <a:tcPr marL="50169" marR="5016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 </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 </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0.75</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$706,592</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0.75</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$701,921</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0.75</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$766,399</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r>
              <a:tr h="380392">
                <a:tc>
                  <a:txBody>
                    <a:bodyPr/>
                    <a:lstStyle/>
                    <a:p>
                      <a:pPr marL="0" marR="0">
                        <a:lnSpc>
                          <a:spcPct val="110000"/>
                        </a:lnSpc>
                        <a:spcBef>
                          <a:spcPts val="0"/>
                        </a:spcBef>
                        <a:spcAft>
                          <a:spcPts val="0"/>
                        </a:spcAft>
                      </a:pPr>
                      <a:r>
                        <a:rPr lang="en-US" sz="800" b="1">
                          <a:solidFill>
                            <a:srgbClr val="000000"/>
                          </a:solidFill>
                          <a:latin typeface="Garamond"/>
                          <a:ea typeface="Times New Roman"/>
                        </a:rPr>
                        <a:t>Additional ASR Capacity</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nSpc>
                          <a:spcPct val="110000"/>
                        </a:lnSpc>
                        <a:spcBef>
                          <a:spcPts val="0"/>
                        </a:spcBef>
                        <a:spcAft>
                          <a:spcPts val="0"/>
                        </a:spcAft>
                      </a:pPr>
                      <a:r>
                        <a:rPr lang="en-US" sz="800">
                          <a:solidFill>
                            <a:srgbClr val="000000"/>
                          </a:solidFill>
                          <a:latin typeface="Garamond"/>
                          <a:ea typeface="Times New Roman"/>
                        </a:rPr>
                        <a:t>MGD</a:t>
                      </a:r>
                      <a:endParaRPr lang="en-US" sz="800">
                        <a:latin typeface="Times New Roman"/>
                        <a:ea typeface="Times New Roman"/>
                      </a:endParaRPr>
                    </a:p>
                  </a:txBody>
                  <a:tcPr marL="50169" marR="5016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 </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 </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0.71 </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$534,736</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5.04</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$3,815,700</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9.49</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$7,853,070</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r>
              <a:tr h="380392">
                <a:tc>
                  <a:txBody>
                    <a:bodyPr/>
                    <a:lstStyle/>
                    <a:p>
                      <a:pPr marL="0" marR="0">
                        <a:lnSpc>
                          <a:spcPct val="110000"/>
                        </a:lnSpc>
                        <a:spcBef>
                          <a:spcPts val="0"/>
                        </a:spcBef>
                        <a:spcAft>
                          <a:spcPts val="0"/>
                        </a:spcAft>
                      </a:pPr>
                      <a:r>
                        <a:rPr lang="en-US" sz="800" b="1">
                          <a:solidFill>
                            <a:srgbClr val="000000"/>
                          </a:solidFill>
                          <a:latin typeface="Garamond"/>
                          <a:ea typeface="Times New Roman"/>
                        </a:rPr>
                        <a:t>Additional WRF Capacity</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nSpc>
                          <a:spcPct val="110000"/>
                        </a:lnSpc>
                        <a:spcBef>
                          <a:spcPts val="0"/>
                        </a:spcBef>
                        <a:spcAft>
                          <a:spcPts val="0"/>
                        </a:spcAft>
                      </a:pPr>
                      <a:r>
                        <a:rPr lang="en-US" sz="800">
                          <a:solidFill>
                            <a:srgbClr val="000000"/>
                          </a:solidFill>
                          <a:latin typeface="Garamond"/>
                          <a:ea typeface="Times New Roman"/>
                        </a:rPr>
                        <a:t>MGD</a:t>
                      </a:r>
                      <a:endParaRPr lang="en-US" sz="800">
                        <a:latin typeface="Times New Roman"/>
                        <a:ea typeface="Times New Roman"/>
                      </a:endParaRPr>
                    </a:p>
                  </a:txBody>
                  <a:tcPr marL="50169" marR="5016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 </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 </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0.06</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$44,680</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0.01</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$8,871</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0.20</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$140,575</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r>
              <a:tr h="198841">
                <a:tc gridSpan="2">
                  <a:txBody>
                    <a:bodyPr/>
                    <a:lstStyle/>
                    <a:p>
                      <a:pPr marL="0" marR="0">
                        <a:lnSpc>
                          <a:spcPct val="110000"/>
                        </a:lnSpc>
                        <a:spcBef>
                          <a:spcPts val="0"/>
                        </a:spcBef>
                        <a:spcAft>
                          <a:spcPts val="0"/>
                        </a:spcAft>
                      </a:pPr>
                      <a:r>
                        <a:rPr lang="en-US" sz="800" b="1">
                          <a:solidFill>
                            <a:srgbClr val="000000"/>
                          </a:solidFill>
                          <a:latin typeface="Calibri"/>
                          <a:ea typeface="Times New Roman"/>
                        </a:rPr>
                        <a:t>Total Cost                         </a:t>
                      </a:r>
                      <a:r>
                        <a:rPr lang="en-US" sz="800">
                          <a:solidFill>
                            <a:srgbClr val="000000"/>
                          </a:solidFill>
                          <a:latin typeface="Calibri"/>
                          <a:ea typeface="Times New Roman"/>
                        </a:rPr>
                        <a:t>millions</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nSpc>
                          <a:spcPct val="115000"/>
                        </a:lnSpc>
                      </a:pPr>
                      <a:endParaRPr lang="en-US" sz="800">
                        <a:latin typeface="Calibri"/>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$13.4 </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nSpc>
                          <a:spcPct val="110000"/>
                        </a:lnSpc>
                        <a:spcBef>
                          <a:spcPts val="0"/>
                        </a:spcBef>
                        <a:spcAft>
                          <a:spcPts val="900"/>
                        </a:spcAft>
                      </a:pPr>
                      <a:endParaRPr lang="en-US" sz="800">
                        <a:solidFill>
                          <a:srgbClr val="000000"/>
                        </a:solidFill>
                        <a:latin typeface="Garamond"/>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$15.2</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endParaRPr lang="en-US" sz="800">
                        <a:solidFill>
                          <a:srgbClr val="000000"/>
                        </a:solidFill>
                        <a:latin typeface="Garamond"/>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$18.5</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endParaRPr lang="en-US" sz="800">
                        <a:solidFill>
                          <a:srgbClr val="000000"/>
                        </a:solidFill>
                        <a:latin typeface="Garamond"/>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$22.7</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r>
              <a:tr h="198841">
                <a:tc gridSpan="2">
                  <a:txBody>
                    <a:bodyPr/>
                    <a:lstStyle/>
                    <a:p>
                      <a:pPr marL="0" marR="0">
                        <a:lnSpc>
                          <a:spcPct val="110000"/>
                        </a:lnSpc>
                        <a:spcBef>
                          <a:spcPts val="0"/>
                        </a:spcBef>
                        <a:spcAft>
                          <a:spcPts val="0"/>
                        </a:spcAft>
                      </a:pPr>
                      <a:r>
                        <a:rPr lang="en-US" sz="800" b="1">
                          <a:solidFill>
                            <a:srgbClr val="000000"/>
                          </a:solidFill>
                          <a:latin typeface="Calibri"/>
                          <a:ea typeface="Times New Roman"/>
                        </a:rPr>
                        <a:t>Water Revenue            </a:t>
                      </a:r>
                      <a:r>
                        <a:rPr lang="en-US" sz="800">
                          <a:solidFill>
                            <a:srgbClr val="000000"/>
                          </a:solidFill>
                          <a:latin typeface="Calibri"/>
                          <a:ea typeface="Times New Roman"/>
                        </a:rPr>
                        <a:t>   millions</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nSpc>
                          <a:spcPct val="115000"/>
                        </a:lnSpc>
                      </a:pPr>
                      <a:endParaRPr lang="en-US" sz="800">
                        <a:latin typeface="Calibri"/>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$10.2</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900"/>
                        </a:spcAft>
                      </a:pPr>
                      <a:endParaRPr lang="en-US" sz="800">
                        <a:solidFill>
                          <a:srgbClr val="000000"/>
                        </a:solidFill>
                        <a:latin typeface="Garamond"/>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$10.2</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endParaRPr lang="en-US" sz="800">
                        <a:solidFill>
                          <a:srgbClr val="000000"/>
                        </a:solidFill>
                        <a:latin typeface="Garamond"/>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$10.2</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endParaRPr lang="en-US" sz="800">
                        <a:solidFill>
                          <a:srgbClr val="000000"/>
                        </a:solidFill>
                        <a:latin typeface="Garamond"/>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$10.2</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r>
              <a:tr h="198841">
                <a:tc gridSpan="2">
                  <a:txBody>
                    <a:bodyPr/>
                    <a:lstStyle/>
                    <a:p>
                      <a:pPr marL="0" marR="0">
                        <a:lnSpc>
                          <a:spcPct val="110000"/>
                        </a:lnSpc>
                        <a:spcBef>
                          <a:spcPts val="0"/>
                        </a:spcBef>
                        <a:spcAft>
                          <a:spcPts val="0"/>
                        </a:spcAft>
                      </a:pPr>
                      <a:r>
                        <a:rPr lang="en-US" sz="800" b="1">
                          <a:solidFill>
                            <a:srgbClr val="000000"/>
                          </a:solidFill>
                          <a:latin typeface="Calibri"/>
                          <a:ea typeface="Times New Roman"/>
                        </a:rPr>
                        <a:t>Wastewater Revenue  </a:t>
                      </a:r>
                      <a:r>
                        <a:rPr lang="en-US" sz="800">
                          <a:solidFill>
                            <a:srgbClr val="000000"/>
                          </a:solidFill>
                          <a:latin typeface="Calibri"/>
                          <a:ea typeface="Times New Roman"/>
                        </a:rPr>
                        <a:t>  millions</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nSpc>
                          <a:spcPct val="115000"/>
                        </a:lnSpc>
                      </a:pPr>
                      <a:endParaRPr lang="en-US" sz="800">
                        <a:latin typeface="Calibri"/>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$10.3</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900"/>
                        </a:spcAft>
                      </a:pPr>
                      <a:endParaRPr lang="en-US" sz="800">
                        <a:solidFill>
                          <a:srgbClr val="000000"/>
                        </a:solidFill>
                        <a:latin typeface="Garamond"/>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$10.3</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endParaRPr lang="en-US" sz="800">
                        <a:solidFill>
                          <a:srgbClr val="000000"/>
                        </a:solidFill>
                        <a:latin typeface="Garamond"/>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$10.3</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endParaRPr lang="en-US" sz="800">
                        <a:solidFill>
                          <a:srgbClr val="000000"/>
                        </a:solidFill>
                        <a:latin typeface="Garamond"/>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r">
                        <a:lnSpc>
                          <a:spcPct val="110000"/>
                        </a:lnSpc>
                        <a:spcBef>
                          <a:spcPts val="0"/>
                        </a:spcBef>
                        <a:spcAft>
                          <a:spcPts val="0"/>
                        </a:spcAft>
                      </a:pPr>
                      <a:r>
                        <a:rPr lang="en-US" sz="800" dirty="0">
                          <a:solidFill>
                            <a:srgbClr val="000000"/>
                          </a:solidFill>
                          <a:latin typeface="Garamond"/>
                          <a:ea typeface="Times New Roman"/>
                        </a:rPr>
                        <a:t>$10.3</a:t>
                      </a:r>
                      <a:endParaRPr lang="en-US" sz="800" dirty="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r>
            </a:tbl>
          </a:graphicData>
        </a:graphic>
      </p:graphicFrame>
      <p:sp>
        <p:nvSpPr>
          <p:cNvPr id="4" name="Rectangle 3"/>
          <p:cNvSpPr/>
          <p:nvPr/>
        </p:nvSpPr>
        <p:spPr>
          <a:xfrm>
            <a:off x="381000" y="3733800"/>
            <a:ext cx="8763000" cy="1905000"/>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41270425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228600" y="-152400"/>
            <a:ext cx="684888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nSpc>
                <a:spcPct val="90000"/>
              </a:lnSpc>
            </a:pPr>
            <a:r>
              <a:rPr lang="en-US" sz="3200" dirty="0" smtClean="0">
                <a:solidFill>
                  <a:schemeClr val="bg1"/>
                </a:solidFill>
              </a:rPr>
              <a:t>DM Case Study: Increasing In-Stream Flow Criteria</a:t>
            </a:r>
            <a:endParaRPr lang="en-US" sz="3200" dirty="0">
              <a:solidFill>
                <a:schemeClr val="bg1"/>
              </a:solidFill>
            </a:endParaRPr>
          </a:p>
        </p:txBody>
      </p:sp>
      <p:graphicFrame>
        <p:nvGraphicFramePr>
          <p:cNvPr id="4" name="Table 3"/>
          <p:cNvGraphicFramePr>
            <a:graphicFrameLocks noGrp="1"/>
          </p:cNvGraphicFramePr>
          <p:nvPr/>
        </p:nvGraphicFramePr>
        <p:xfrm>
          <a:off x="762000" y="1219204"/>
          <a:ext cx="7772398" cy="4752919"/>
        </p:xfrm>
        <a:graphic>
          <a:graphicData uri="http://schemas.openxmlformats.org/drawingml/2006/table">
            <a:tbl>
              <a:tblPr/>
              <a:tblGrid>
                <a:gridCol w="1289972"/>
                <a:gridCol w="639655"/>
                <a:gridCol w="571543"/>
                <a:gridCol w="852873"/>
                <a:gridCol w="571543"/>
                <a:gridCol w="974289"/>
                <a:gridCol w="571543"/>
                <a:gridCol w="852873"/>
                <a:gridCol w="571543"/>
                <a:gridCol w="876564"/>
              </a:tblGrid>
              <a:tr h="242068">
                <a:tc>
                  <a:txBody>
                    <a:bodyPr/>
                    <a:lstStyle/>
                    <a:p>
                      <a:pPr marL="0" marR="0">
                        <a:lnSpc>
                          <a:spcPct val="110000"/>
                        </a:lnSpc>
                        <a:spcBef>
                          <a:spcPts val="0"/>
                        </a:spcBef>
                        <a:spcAft>
                          <a:spcPts val="0"/>
                        </a:spcAft>
                      </a:pPr>
                      <a:r>
                        <a:rPr lang="en-US" sz="1400" b="1" dirty="0">
                          <a:latin typeface="Arial"/>
                          <a:ea typeface="Times New Roman"/>
                        </a:rPr>
                        <a:t> </a:t>
                      </a:r>
                      <a:endParaRPr lang="en-US" sz="1400" dirty="0">
                        <a:latin typeface="Times New Roman"/>
                        <a:ea typeface="Times New Roman"/>
                      </a:endParaRPr>
                    </a:p>
                  </a:txBody>
                  <a:tcPr marL="50169" marR="50169" marT="0" marB="0" anchor="b">
                    <a:lnL>
                      <a:noFill/>
                    </a:lnL>
                    <a:lnR>
                      <a:noFill/>
                    </a:lnR>
                    <a:lnT>
                      <a:noFill/>
                    </a:lnT>
                    <a:lnB>
                      <a:noFill/>
                    </a:lnB>
                    <a:solidFill>
                      <a:srgbClr val="FFFFFF"/>
                    </a:solidFill>
                  </a:tcPr>
                </a:tc>
                <a:tc>
                  <a:txBody>
                    <a:bodyPr/>
                    <a:lstStyle/>
                    <a:p>
                      <a:pPr>
                        <a:lnSpc>
                          <a:spcPct val="115000"/>
                        </a:lnSpc>
                      </a:pPr>
                      <a:endParaRPr lang="en-US" sz="1400" dirty="0">
                        <a:latin typeface="Calibri"/>
                        <a:ea typeface="Times New Roman"/>
                      </a:endParaRPr>
                    </a:p>
                  </a:txBody>
                  <a:tcPr marL="50169" marR="50169" marT="0" marB="0" anchor="b">
                    <a:lnL>
                      <a:noFill/>
                    </a:lnL>
                    <a:lnR w="12700" cap="flat" cmpd="sng" algn="ctr">
                      <a:solidFill>
                        <a:srgbClr val="000000"/>
                      </a:solidFill>
                      <a:prstDash val="solid"/>
                      <a:round/>
                      <a:headEnd type="none" w="med" len="med"/>
                      <a:tailEnd type="none" w="med" len="med"/>
                    </a:lnR>
                    <a:lnT>
                      <a:noFill/>
                    </a:lnT>
                    <a:lnB>
                      <a:noFill/>
                    </a:lnB>
                  </a:tcPr>
                </a:tc>
                <a:tc gridSpan="8">
                  <a:txBody>
                    <a:bodyPr/>
                    <a:lstStyle/>
                    <a:p>
                      <a:pPr marL="0" marR="0" algn="ctr">
                        <a:lnSpc>
                          <a:spcPct val="110000"/>
                        </a:lnSpc>
                        <a:spcBef>
                          <a:spcPts val="0"/>
                        </a:spcBef>
                        <a:spcAft>
                          <a:spcPts val="0"/>
                        </a:spcAft>
                      </a:pPr>
                      <a:r>
                        <a:rPr lang="en-US" sz="1400" b="1" dirty="0">
                          <a:solidFill>
                            <a:srgbClr val="000000"/>
                          </a:solidFill>
                          <a:latin typeface="Calibri"/>
                          <a:ea typeface="Times New Roman"/>
                        </a:rPr>
                        <a:t>In-stream Flow Criteria</a:t>
                      </a:r>
                      <a:endParaRPr lang="en-US" sz="1400" dirty="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6483">
                <a:tc>
                  <a:txBody>
                    <a:bodyPr/>
                    <a:lstStyle/>
                    <a:p>
                      <a:pPr marL="0" marR="0">
                        <a:lnSpc>
                          <a:spcPct val="110000"/>
                        </a:lnSpc>
                        <a:spcBef>
                          <a:spcPts val="0"/>
                        </a:spcBef>
                        <a:spcAft>
                          <a:spcPts val="0"/>
                        </a:spcAft>
                      </a:pPr>
                      <a:r>
                        <a:rPr lang="en-US" sz="1400">
                          <a:solidFill>
                            <a:srgbClr val="000000"/>
                          </a:solidFill>
                          <a:latin typeface="Calibri"/>
                          <a:ea typeface="Times New Roman"/>
                        </a:rPr>
                        <a:t> </a:t>
                      </a:r>
                      <a:endParaRPr lang="en-US" sz="1400">
                        <a:latin typeface="Times New Roman"/>
                        <a:ea typeface="Times New Roman"/>
                      </a:endParaRPr>
                    </a:p>
                  </a:txBody>
                  <a:tcPr marL="50169" marR="50169"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0000"/>
                        </a:lnSpc>
                        <a:spcBef>
                          <a:spcPts val="0"/>
                        </a:spcBef>
                        <a:spcAft>
                          <a:spcPts val="0"/>
                        </a:spcAft>
                      </a:pPr>
                      <a:r>
                        <a:rPr lang="en-US" sz="1400">
                          <a:solidFill>
                            <a:srgbClr val="000000"/>
                          </a:solidFill>
                          <a:latin typeface="Calibri"/>
                          <a:ea typeface="Times New Roman"/>
                        </a:rPr>
                        <a:t> </a:t>
                      </a:r>
                      <a:endParaRPr lang="en-US" sz="1400">
                        <a:latin typeface="Times New Roman"/>
                        <a:ea typeface="Times New Roman"/>
                      </a:endParaRPr>
                    </a:p>
                  </a:txBody>
                  <a:tcPr marL="50169" marR="50169"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gridSpan="2">
                  <a:txBody>
                    <a:bodyPr/>
                    <a:lstStyle/>
                    <a:p>
                      <a:pPr marL="0" marR="0" algn="ctr">
                        <a:lnSpc>
                          <a:spcPct val="110000"/>
                        </a:lnSpc>
                        <a:spcBef>
                          <a:spcPts val="0"/>
                        </a:spcBef>
                        <a:spcAft>
                          <a:spcPts val="0"/>
                        </a:spcAft>
                      </a:pPr>
                      <a:r>
                        <a:rPr lang="en-US" sz="1400" b="1" dirty="0">
                          <a:solidFill>
                            <a:srgbClr val="000000"/>
                          </a:solidFill>
                          <a:latin typeface="Calibri"/>
                          <a:ea typeface="Times New Roman"/>
                        </a:rPr>
                        <a:t>125%</a:t>
                      </a:r>
                      <a:endParaRPr lang="en-US" sz="1400" dirty="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marL="0" marR="0" algn="ctr">
                        <a:lnSpc>
                          <a:spcPct val="110000"/>
                        </a:lnSpc>
                        <a:spcBef>
                          <a:spcPts val="0"/>
                        </a:spcBef>
                        <a:spcAft>
                          <a:spcPts val="0"/>
                        </a:spcAft>
                      </a:pPr>
                      <a:r>
                        <a:rPr lang="en-US" sz="1400" b="1">
                          <a:solidFill>
                            <a:srgbClr val="000000"/>
                          </a:solidFill>
                          <a:latin typeface="Calibri"/>
                          <a:ea typeface="Times New Roman"/>
                        </a:rPr>
                        <a:t>150%</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marL="0" marR="0" algn="ctr">
                        <a:lnSpc>
                          <a:spcPct val="110000"/>
                        </a:lnSpc>
                        <a:spcBef>
                          <a:spcPts val="0"/>
                        </a:spcBef>
                        <a:spcAft>
                          <a:spcPts val="0"/>
                        </a:spcAft>
                      </a:pPr>
                      <a:r>
                        <a:rPr lang="en-US" sz="1400" b="1">
                          <a:solidFill>
                            <a:srgbClr val="000000"/>
                          </a:solidFill>
                          <a:latin typeface="Calibri"/>
                          <a:ea typeface="Times New Roman"/>
                        </a:rPr>
                        <a:t>175%</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marL="0" marR="0" algn="ctr">
                        <a:lnSpc>
                          <a:spcPct val="110000"/>
                        </a:lnSpc>
                        <a:spcBef>
                          <a:spcPts val="0"/>
                        </a:spcBef>
                        <a:spcAft>
                          <a:spcPts val="0"/>
                        </a:spcAft>
                      </a:pPr>
                      <a:r>
                        <a:rPr lang="en-US" sz="1400" b="1">
                          <a:solidFill>
                            <a:srgbClr val="000000"/>
                          </a:solidFill>
                          <a:latin typeface="Calibri"/>
                          <a:ea typeface="Times New Roman"/>
                        </a:rPr>
                        <a:t>200%</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r>
              <a:tr h="570589">
                <a:tc>
                  <a:txBody>
                    <a:bodyPr/>
                    <a:lstStyle/>
                    <a:p>
                      <a:pPr marL="0" marR="0">
                        <a:lnSpc>
                          <a:spcPct val="110000"/>
                        </a:lnSpc>
                        <a:spcBef>
                          <a:spcPts val="0"/>
                        </a:spcBef>
                        <a:spcAft>
                          <a:spcPts val="0"/>
                        </a:spcAft>
                      </a:pPr>
                      <a:r>
                        <a:rPr lang="en-US" sz="1400" b="1">
                          <a:latin typeface="Times New Roman"/>
                          <a:ea typeface="Times New Roman"/>
                        </a:rPr>
                        <a:t>MANAGEMENT PRACTICES</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0000"/>
                        </a:lnSpc>
                        <a:spcBef>
                          <a:spcPts val="0"/>
                        </a:spcBef>
                        <a:spcAft>
                          <a:spcPts val="0"/>
                        </a:spcAft>
                      </a:pPr>
                      <a:r>
                        <a:rPr lang="en-US" sz="1400" b="1">
                          <a:solidFill>
                            <a:srgbClr val="000000"/>
                          </a:solidFill>
                          <a:latin typeface="Calibri"/>
                          <a:ea typeface="Times New Roman"/>
                        </a:rPr>
                        <a:t>UNITS</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0000"/>
                        </a:lnSpc>
                        <a:spcBef>
                          <a:spcPts val="0"/>
                        </a:spcBef>
                        <a:spcAft>
                          <a:spcPts val="0"/>
                        </a:spcAft>
                      </a:pPr>
                      <a:r>
                        <a:rPr lang="en-US" sz="1400" b="1">
                          <a:solidFill>
                            <a:srgbClr val="000000"/>
                          </a:solidFill>
                          <a:latin typeface="Calibri"/>
                          <a:ea typeface="Times New Roman"/>
                        </a:rPr>
                        <a:t>Number of Units</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0000"/>
                        </a:lnSpc>
                        <a:spcBef>
                          <a:spcPts val="0"/>
                        </a:spcBef>
                        <a:spcAft>
                          <a:spcPts val="0"/>
                        </a:spcAft>
                      </a:pPr>
                      <a:r>
                        <a:rPr lang="en-US" sz="1400" b="1" dirty="0">
                          <a:solidFill>
                            <a:srgbClr val="000000"/>
                          </a:solidFill>
                          <a:latin typeface="Calibri"/>
                          <a:ea typeface="Times New Roman"/>
                        </a:rPr>
                        <a:t>Total Annual Sub-Costs (incl. O&amp;M)</a:t>
                      </a:r>
                      <a:endParaRPr lang="en-US" sz="1400" dirty="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0000"/>
                        </a:lnSpc>
                        <a:spcBef>
                          <a:spcPts val="0"/>
                        </a:spcBef>
                        <a:spcAft>
                          <a:spcPts val="0"/>
                        </a:spcAft>
                      </a:pPr>
                      <a:r>
                        <a:rPr lang="en-US" sz="1400" b="1" dirty="0">
                          <a:solidFill>
                            <a:srgbClr val="000000"/>
                          </a:solidFill>
                          <a:latin typeface="Calibri"/>
                          <a:ea typeface="Times New Roman"/>
                        </a:rPr>
                        <a:t>Number of Units</a:t>
                      </a:r>
                      <a:endParaRPr lang="en-US" sz="1400" dirty="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0000"/>
                        </a:lnSpc>
                        <a:spcBef>
                          <a:spcPts val="0"/>
                        </a:spcBef>
                        <a:spcAft>
                          <a:spcPts val="0"/>
                        </a:spcAft>
                      </a:pPr>
                      <a:r>
                        <a:rPr lang="en-US" sz="1400" b="1" dirty="0">
                          <a:solidFill>
                            <a:srgbClr val="000000"/>
                          </a:solidFill>
                          <a:latin typeface="Calibri"/>
                          <a:ea typeface="Times New Roman"/>
                        </a:rPr>
                        <a:t>Total Annual Sub-Costs  (incl. O&amp;M)</a:t>
                      </a:r>
                      <a:endParaRPr lang="en-US" sz="1400" dirty="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0000"/>
                        </a:lnSpc>
                        <a:spcBef>
                          <a:spcPts val="0"/>
                        </a:spcBef>
                        <a:spcAft>
                          <a:spcPts val="0"/>
                        </a:spcAft>
                      </a:pPr>
                      <a:r>
                        <a:rPr lang="en-US" sz="1400" b="1">
                          <a:solidFill>
                            <a:srgbClr val="000000"/>
                          </a:solidFill>
                          <a:latin typeface="Calibri"/>
                          <a:ea typeface="Times New Roman"/>
                        </a:rPr>
                        <a:t>Number of Units</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0000"/>
                        </a:lnSpc>
                        <a:spcBef>
                          <a:spcPts val="0"/>
                        </a:spcBef>
                        <a:spcAft>
                          <a:spcPts val="0"/>
                        </a:spcAft>
                      </a:pPr>
                      <a:r>
                        <a:rPr lang="en-US" sz="1400" b="1">
                          <a:solidFill>
                            <a:srgbClr val="000000"/>
                          </a:solidFill>
                          <a:latin typeface="Calibri"/>
                          <a:ea typeface="Times New Roman"/>
                        </a:rPr>
                        <a:t>Total Annual Sub-Costs (incl. O&amp;M)</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0000"/>
                        </a:lnSpc>
                        <a:spcBef>
                          <a:spcPts val="0"/>
                        </a:spcBef>
                        <a:spcAft>
                          <a:spcPts val="0"/>
                        </a:spcAft>
                      </a:pPr>
                      <a:r>
                        <a:rPr lang="en-US" sz="1400" b="1">
                          <a:solidFill>
                            <a:srgbClr val="000000"/>
                          </a:solidFill>
                          <a:latin typeface="Calibri"/>
                          <a:ea typeface="Times New Roman"/>
                        </a:rPr>
                        <a:t>Number of Units</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0000"/>
                        </a:lnSpc>
                        <a:spcBef>
                          <a:spcPts val="0"/>
                        </a:spcBef>
                        <a:spcAft>
                          <a:spcPts val="0"/>
                        </a:spcAft>
                      </a:pPr>
                      <a:r>
                        <a:rPr lang="en-US" sz="1400" b="1">
                          <a:solidFill>
                            <a:srgbClr val="000000"/>
                          </a:solidFill>
                          <a:latin typeface="Calibri"/>
                          <a:ea typeface="Times New Roman"/>
                        </a:rPr>
                        <a:t>Total Annual Sub-Costs (incl. O&amp;M)</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80392">
                <a:tc>
                  <a:txBody>
                    <a:bodyPr/>
                    <a:lstStyle/>
                    <a:p>
                      <a:pPr marL="0" marR="0">
                        <a:lnSpc>
                          <a:spcPct val="110000"/>
                        </a:lnSpc>
                        <a:spcBef>
                          <a:spcPts val="0"/>
                        </a:spcBef>
                        <a:spcAft>
                          <a:spcPts val="0"/>
                        </a:spcAft>
                      </a:pPr>
                      <a:r>
                        <a:rPr lang="en-US" sz="1400" b="1" dirty="0">
                          <a:solidFill>
                            <a:srgbClr val="000000"/>
                          </a:solidFill>
                          <a:latin typeface="Garamond"/>
                          <a:ea typeface="Times New Roman"/>
                        </a:rPr>
                        <a:t>Additional IBT - Wastewater</a:t>
                      </a:r>
                      <a:endParaRPr lang="en-US" sz="1400" dirty="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nSpc>
                          <a:spcPct val="110000"/>
                        </a:lnSpc>
                        <a:spcBef>
                          <a:spcPts val="0"/>
                        </a:spcBef>
                        <a:spcAft>
                          <a:spcPts val="0"/>
                        </a:spcAft>
                      </a:pPr>
                      <a:r>
                        <a:rPr lang="en-US" sz="1400">
                          <a:solidFill>
                            <a:srgbClr val="000000"/>
                          </a:solidFill>
                          <a:latin typeface="Garamond"/>
                          <a:ea typeface="Times New Roman"/>
                        </a:rPr>
                        <a:t>MGD</a:t>
                      </a:r>
                      <a:endParaRPr lang="en-US" sz="1400">
                        <a:latin typeface="Times New Roman"/>
                        <a:ea typeface="Times New Roman"/>
                      </a:endParaRPr>
                    </a:p>
                  </a:txBody>
                  <a:tcPr marL="50169" marR="5016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0.00</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$6,271,870</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0.00</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dirty="0">
                          <a:solidFill>
                            <a:srgbClr val="000000"/>
                          </a:solidFill>
                          <a:latin typeface="Garamond"/>
                          <a:ea typeface="Times New Roman"/>
                        </a:rPr>
                        <a:t>$6,255,920</a:t>
                      </a:r>
                      <a:endParaRPr lang="en-US" sz="1400" dirty="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dirty="0">
                          <a:solidFill>
                            <a:srgbClr val="000000"/>
                          </a:solidFill>
                          <a:latin typeface="Garamond"/>
                          <a:ea typeface="Times New Roman"/>
                        </a:rPr>
                        <a:t>0.00</a:t>
                      </a:r>
                      <a:endParaRPr lang="en-US" sz="1400" dirty="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$6,259,650</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0.00</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dirty="0">
                          <a:solidFill>
                            <a:srgbClr val="000000"/>
                          </a:solidFill>
                          <a:latin typeface="Garamond"/>
                          <a:ea typeface="Times New Roman"/>
                        </a:rPr>
                        <a:t>$6,208,070</a:t>
                      </a:r>
                      <a:endParaRPr lang="en-US" sz="1400" dirty="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r>
              <a:tr h="380392">
                <a:tc>
                  <a:txBody>
                    <a:bodyPr/>
                    <a:lstStyle/>
                    <a:p>
                      <a:pPr marL="0" marR="0">
                        <a:lnSpc>
                          <a:spcPct val="110000"/>
                        </a:lnSpc>
                        <a:spcBef>
                          <a:spcPts val="0"/>
                        </a:spcBef>
                        <a:spcAft>
                          <a:spcPts val="0"/>
                        </a:spcAft>
                      </a:pPr>
                      <a:r>
                        <a:rPr lang="en-US" sz="1400" b="1">
                          <a:solidFill>
                            <a:srgbClr val="000000"/>
                          </a:solidFill>
                          <a:latin typeface="Garamond"/>
                          <a:ea typeface="Times New Roman"/>
                        </a:rPr>
                        <a:t>Infiltration basin, 0.6" </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nSpc>
                          <a:spcPct val="110000"/>
                        </a:lnSpc>
                        <a:spcBef>
                          <a:spcPts val="0"/>
                        </a:spcBef>
                        <a:spcAft>
                          <a:spcPts val="0"/>
                        </a:spcAft>
                      </a:pPr>
                      <a:r>
                        <a:rPr lang="en-US" sz="1400">
                          <a:solidFill>
                            <a:srgbClr val="000000"/>
                          </a:solidFill>
                          <a:latin typeface="Garamond"/>
                          <a:ea typeface="Times New Roman"/>
                        </a:rPr>
                        <a:t>Acres</a:t>
                      </a:r>
                      <a:endParaRPr lang="en-US" sz="1400">
                        <a:latin typeface="Times New Roman"/>
                        <a:ea typeface="Times New Roman"/>
                      </a:endParaRPr>
                    </a:p>
                  </a:txBody>
                  <a:tcPr marL="50169" marR="5016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 </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 </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1,255 </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$570,206</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1,255 </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dirty="0">
                          <a:solidFill>
                            <a:srgbClr val="000000"/>
                          </a:solidFill>
                          <a:latin typeface="Garamond"/>
                          <a:ea typeface="Times New Roman"/>
                        </a:rPr>
                        <a:t>$570,206</a:t>
                      </a:r>
                      <a:endParaRPr lang="en-US" sz="1400" dirty="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1,255 </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$570,206</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r>
              <a:tr h="380392">
                <a:tc>
                  <a:txBody>
                    <a:bodyPr/>
                    <a:lstStyle/>
                    <a:p>
                      <a:pPr marL="0" marR="0">
                        <a:lnSpc>
                          <a:spcPct val="110000"/>
                        </a:lnSpc>
                        <a:spcBef>
                          <a:spcPts val="0"/>
                        </a:spcBef>
                        <a:spcAft>
                          <a:spcPts val="0"/>
                        </a:spcAft>
                      </a:pPr>
                      <a:r>
                        <a:rPr lang="en-US" sz="1400" b="1">
                          <a:solidFill>
                            <a:srgbClr val="000000"/>
                          </a:solidFill>
                          <a:latin typeface="Garamond"/>
                          <a:ea typeface="Times New Roman"/>
                        </a:rPr>
                        <a:t>Additional WWTP Capacity</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nSpc>
                          <a:spcPct val="110000"/>
                        </a:lnSpc>
                        <a:spcBef>
                          <a:spcPts val="0"/>
                        </a:spcBef>
                        <a:spcAft>
                          <a:spcPts val="0"/>
                        </a:spcAft>
                      </a:pPr>
                      <a:r>
                        <a:rPr lang="en-US" sz="1400">
                          <a:solidFill>
                            <a:srgbClr val="000000"/>
                          </a:solidFill>
                          <a:latin typeface="Garamond"/>
                          <a:ea typeface="Times New Roman"/>
                        </a:rPr>
                        <a:t>MGD</a:t>
                      </a:r>
                      <a:endParaRPr lang="en-US" sz="1400">
                        <a:latin typeface="Times New Roman"/>
                        <a:ea typeface="Times New Roman"/>
                      </a:endParaRPr>
                    </a:p>
                  </a:txBody>
                  <a:tcPr marL="50169" marR="5016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 </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 </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0.75</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$706,592</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0.75</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dirty="0">
                          <a:solidFill>
                            <a:srgbClr val="000000"/>
                          </a:solidFill>
                          <a:latin typeface="Garamond"/>
                          <a:ea typeface="Times New Roman"/>
                        </a:rPr>
                        <a:t>$701,921</a:t>
                      </a:r>
                      <a:endParaRPr lang="en-US" sz="1400" dirty="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dirty="0">
                          <a:solidFill>
                            <a:srgbClr val="000000"/>
                          </a:solidFill>
                          <a:latin typeface="Garamond"/>
                          <a:ea typeface="Times New Roman"/>
                        </a:rPr>
                        <a:t>0.75</a:t>
                      </a:r>
                      <a:endParaRPr lang="en-US" sz="1400" dirty="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$766,399</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r>
              <a:tr h="380392">
                <a:tc>
                  <a:txBody>
                    <a:bodyPr/>
                    <a:lstStyle/>
                    <a:p>
                      <a:pPr marL="0" marR="0">
                        <a:lnSpc>
                          <a:spcPct val="110000"/>
                        </a:lnSpc>
                        <a:spcBef>
                          <a:spcPts val="0"/>
                        </a:spcBef>
                        <a:spcAft>
                          <a:spcPts val="0"/>
                        </a:spcAft>
                      </a:pPr>
                      <a:r>
                        <a:rPr lang="en-US" sz="1400" b="1">
                          <a:solidFill>
                            <a:srgbClr val="000000"/>
                          </a:solidFill>
                          <a:latin typeface="Garamond"/>
                          <a:ea typeface="Times New Roman"/>
                        </a:rPr>
                        <a:t>Additional ASR Capacity</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nSpc>
                          <a:spcPct val="110000"/>
                        </a:lnSpc>
                        <a:spcBef>
                          <a:spcPts val="0"/>
                        </a:spcBef>
                        <a:spcAft>
                          <a:spcPts val="0"/>
                        </a:spcAft>
                      </a:pPr>
                      <a:r>
                        <a:rPr lang="en-US" sz="1400">
                          <a:solidFill>
                            <a:srgbClr val="000000"/>
                          </a:solidFill>
                          <a:latin typeface="Garamond"/>
                          <a:ea typeface="Times New Roman"/>
                        </a:rPr>
                        <a:t>MGD</a:t>
                      </a:r>
                      <a:endParaRPr lang="en-US" sz="1400">
                        <a:latin typeface="Times New Roman"/>
                        <a:ea typeface="Times New Roman"/>
                      </a:endParaRPr>
                    </a:p>
                  </a:txBody>
                  <a:tcPr marL="50169" marR="5016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 </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 </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0.71 </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$534,736</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5.04</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$3,815,700</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9.49</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dirty="0">
                          <a:solidFill>
                            <a:srgbClr val="000000"/>
                          </a:solidFill>
                          <a:latin typeface="Garamond"/>
                          <a:ea typeface="Times New Roman"/>
                        </a:rPr>
                        <a:t>$7,853,070</a:t>
                      </a:r>
                      <a:endParaRPr lang="en-US" sz="1400" dirty="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r>
              <a:tr h="380392">
                <a:tc>
                  <a:txBody>
                    <a:bodyPr/>
                    <a:lstStyle/>
                    <a:p>
                      <a:pPr marL="0" marR="0">
                        <a:lnSpc>
                          <a:spcPct val="110000"/>
                        </a:lnSpc>
                        <a:spcBef>
                          <a:spcPts val="0"/>
                        </a:spcBef>
                        <a:spcAft>
                          <a:spcPts val="0"/>
                        </a:spcAft>
                      </a:pPr>
                      <a:r>
                        <a:rPr lang="en-US" sz="1400" b="1">
                          <a:solidFill>
                            <a:srgbClr val="000000"/>
                          </a:solidFill>
                          <a:latin typeface="Garamond"/>
                          <a:ea typeface="Times New Roman"/>
                        </a:rPr>
                        <a:t>Additional WRF Capacity</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nSpc>
                          <a:spcPct val="110000"/>
                        </a:lnSpc>
                        <a:spcBef>
                          <a:spcPts val="0"/>
                        </a:spcBef>
                        <a:spcAft>
                          <a:spcPts val="0"/>
                        </a:spcAft>
                      </a:pPr>
                      <a:r>
                        <a:rPr lang="en-US" sz="1400">
                          <a:solidFill>
                            <a:srgbClr val="000000"/>
                          </a:solidFill>
                          <a:latin typeface="Garamond"/>
                          <a:ea typeface="Times New Roman"/>
                        </a:rPr>
                        <a:t>MGD</a:t>
                      </a:r>
                      <a:endParaRPr lang="en-US" sz="1400">
                        <a:latin typeface="Times New Roman"/>
                        <a:ea typeface="Times New Roman"/>
                      </a:endParaRPr>
                    </a:p>
                  </a:txBody>
                  <a:tcPr marL="50169" marR="5016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 </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 </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0.06</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$44,680</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0.01</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$8,871</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0.20</a:t>
                      </a:r>
                      <a:endParaRPr lang="en-US" sz="14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r>
                        <a:rPr lang="en-US" sz="1400" dirty="0">
                          <a:solidFill>
                            <a:srgbClr val="000000"/>
                          </a:solidFill>
                          <a:latin typeface="Garamond"/>
                          <a:ea typeface="Times New Roman"/>
                        </a:rPr>
                        <a:t>$140,575</a:t>
                      </a:r>
                      <a:endParaRPr lang="en-US" sz="1400" dirty="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r>
              <a:tr h="198841">
                <a:tc gridSpan="2">
                  <a:txBody>
                    <a:bodyPr/>
                    <a:lstStyle/>
                    <a:p>
                      <a:pPr marL="0" marR="0">
                        <a:lnSpc>
                          <a:spcPct val="110000"/>
                        </a:lnSpc>
                        <a:spcBef>
                          <a:spcPts val="0"/>
                        </a:spcBef>
                        <a:spcAft>
                          <a:spcPts val="0"/>
                        </a:spcAft>
                      </a:pPr>
                      <a:r>
                        <a:rPr lang="en-US" sz="800" b="1">
                          <a:solidFill>
                            <a:srgbClr val="000000"/>
                          </a:solidFill>
                          <a:latin typeface="Calibri"/>
                          <a:ea typeface="Times New Roman"/>
                        </a:rPr>
                        <a:t>Total Cost                         </a:t>
                      </a:r>
                      <a:r>
                        <a:rPr lang="en-US" sz="800">
                          <a:solidFill>
                            <a:srgbClr val="000000"/>
                          </a:solidFill>
                          <a:latin typeface="Calibri"/>
                          <a:ea typeface="Times New Roman"/>
                        </a:rPr>
                        <a:t>millions</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nSpc>
                          <a:spcPct val="115000"/>
                        </a:lnSpc>
                      </a:pPr>
                      <a:endParaRPr lang="en-US" sz="800">
                        <a:latin typeface="Calibri"/>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$13.4 </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nSpc>
                          <a:spcPct val="110000"/>
                        </a:lnSpc>
                        <a:spcBef>
                          <a:spcPts val="0"/>
                        </a:spcBef>
                        <a:spcAft>
                          <a:spcPts val="900"/>
                        </a:spcAft>
                      </a:pPr>
                      <a:endParaRPr lang="en-US" sz="800">
                        <a:solidFill>
                          <a:srgbClr val="000000"/>
                        </a:solidFill>
                        <a:latin typeface="Garamond"/>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$15.2</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endParaRPr lang="en-US" sz="800">
                        <a:solidFill>
                          <a:srgbClr val="000000"/>
                        </a:solidFill>
                        <a:latin typeface="Garamond"/>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$18.5</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endParaRPr lang="en-US" sz="800">
                        <a:solidFill>
                          <a:srgbClr val="000000"/>
                        </a:solidFill>
                        <a:latin typeface="Garamond"/>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$22.7</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r>
              <a:tr h="198841">
                <a:tc gridSpan="2">
                  <a:txBody>
                    <a:bodyPr/>
                    <a:lstStyle/>
                    <a:p>
                      <a:pPr marL="0" marR="0">
                        <a:lnSpc>
                          <a:spcPct val="110000"/>
                        </a:lnSpc>
                        <a:spcBef>
                          <a:spcPts val="0"/>
                        </a:spcBef>
                        <a:spcAft>
                          <a:spcPts val="0"/>
                        </a:spcAft>
                      </a:pPr>
                      <a:r>
                        <a:rPr lang="en-US" sz="800" b="1">
                          <a:solidFill>
                            <a:srgbClr val="000000"/>
                          </a:solidFill>
                          <a:latin typeface="Calibri"/>
                          <a:ea typeface="Times New Roman"/>
                        </a:rPr>
                        <a:t>Water Revenue            </a:t>
                      </a:r>
                      <a:r>
                        <a:rPr lang="en-US" sz="800">
                          <a:solidFill>
                            <a:srgbClr val="000000"/>
                          </a:solidFill>
                          <a:latin typeface="Calibri"/>
                          <a:ea typeface="Times New Roman"/>
                        </a:rPr>
                        <a:t>   millions</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nSpc>
                          <a:spcPct val="115000"/>
                        </a:lnSpc>
                      </a:pPr>
                      <a:endParaRPr lang="en-US" sz="800">
                        <a:latin typeface="Calibri"/>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$10.2</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900"/>
                        </a:spcAft>
                      </a:pPr>
                      <a:endParaRPr lang="en-US" sz="800">
                        <a:solidFill>
                          <a:srgbClr val="000000"/>
                        </a:solidFill>
                        <a:latin typeface="Garamond"/>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$10.2</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endParaRPr lang="en-US" sz="800">
                        <a:solidFill>
                          <a:srgbClr val="000000"/>
                        </a:solidFill>
                        <a:latin typeface="Garamond"/>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$10.2</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endParaRPr lang="en-US" sz="800">
                        <a:solidFill>
                          <a:srgbClr val="000000"/>
                        </a:solidFill>
                        <a:latin typeface="Garamond"/>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$10.2</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r>
              <a:tr h="198841">
                <a:tc gridSpan="2">
                  <a:txBody>
                    <a:bodyPr/>
                    <a:lstStyle/>
                    <a:p>
                      <a:pPr marL="0" marR="0">
                        <a:lnSpc>
                          <a:spcPct val="110000"/>
                        </a:lnSpc>
                        <a:spcBef>
                          <a:spcPts val="0"/>
                        </a:spcBef>
                        <a:spcAft>
                          <a:spcPts val="0"/>
                        </a:spcAft>
                      </a:pPr>
                      <a:r>
                        <a:rPr lang="en-US" sz="800" b="1">
                          <a:solidFill>
                            <a:srgbClr val="000000"/>
                          </a:solidFill>
                          <a:latin typeface="Calibri"/>
                          <a:ea typeface="Times New Roman"/>
                        </a:rPr>
                        <a:t>Wastewater Revenue  </a:t>
                      </a:r>
                      <a:r>
                        <a:rPr lang="en-US" sz="800">
                          <a:solidFill>
                            <a:srgbClr val="000000"/>
                          </a:solidFill>
                          <a:latin typeface="Calibri"/>
                          <a:ea typeface="Times New Roman"/>
                        </a:rPr>
                        <a:t>  millions</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nSpc>
                          <a:spcPct val="115000"/>
                        </a:lnSpc>
                      </a:pPr>
                      <a:endParaRPr lang="en-US" sz="800">
                        <a:latin typeface="Calibri"/>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$10.3</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900"/>
                        </a:spcAft>
                      </a:pPr>
                      <a:endParaRPr lang="en-US" sz="800">
                        <a:solidFill>
                          <a:srgbClr val="000000"/>
                        </a:solidFill>
                        <a:latin typeface="Garamond"/>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$10.3</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endParaRPr lang="en-US" sz="800">
                        <a:solidFill>
                          <a:srgbClr val="000000"/>
                        </a:solidFill>
                        <a:latin typeface="Garamond"/>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r">
                        <a:lnSpc>
                          <a:spcPct val="110000"/>
                        </a:lnSpc>
                        <a:spcBef>
                          <a:spcPts val="0"/>
                        </a:spcBef>
                        <a:spcAft>
                          <a:spcPts val="0"/>
                        </a:spcAft>
                      </a:pPr>
                      <a:r>
                        <a:rPr lang="en-US" sz="800">
                          <a:solidFill>
                            <a:srgbClr val="000000"/>
                          </a:solidFill>
                          <a:latin typeface="Garamond"/>
                          <a:ea typeface="Times New Roman"/>
                        </a:rPr>
                        <a:t>$10.3</a:t>
                      </a:r>
                      <a:endParaRPr lang="en-US" sz="80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gn="r">
                        <a:lnSpc>
                          <a:spcPct val="110000"/>
                        </a:lnSpc>
                        <a:spcBef>
                          <a:spcPts val="0"/>
                        </a:spcBef>
                        <a:spcAft>
                          <a:spcPts val="0"/>
                        </a:spcAft>
                      </a:pPr>
                      <a:endParaRPr lang="en-US" sz="800">
                        <a:solidFill>
                          <a:srgbClr val="000000"/>
                        </a:solidFill>
                        <a:latin typeface="Garamond"/>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r">
                        <a:lnSpc>
                          <a:spcPct val="110000"/>
                        </a:lnSpc>
                        <a:spcBef>
                          <a:spcPts val="0"/>
                        </a:spcBef>
                        <a:spcAft>
                          <a:spcPts val="0"/>
                        </a:spcAft>
                      </a:pPr>
                      <a:r>
                        <a:rPr lang="en-US" sz="800" dirty="0">
                          <a:solidFill>
                            <a:srgbClr val="000000"/>
                          </a:solidFill>
                          <a:latin typeface="Garamond"/>
                          <a:ea typeface="Times New Roman"/>
                        </a:rPr>
                        <a:t>$10.3</a:t>
                      </a:r>
                      <a:endParaRPr lang="en-US" sz="800" dirty="0">
                        <a:latin typeface="Times New Roman"/>
                        <a:ea typeface="Times New Roman"/>
                      </a:endParaRPr>
                    </a:p>
                  </a:txBody>
                  <a:tcPr marL="50169" marR="5016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r>
            </a:tbl>
          </a:graphicData>
        </a:graphic>
      </p:graphicFrame>
      <p:sp>
        <p:nvSpPr>
          <p:cNvPr id="6" name="Rectangle 5"/>
          <p:cNvSpPr/>
          <p:nvPr/>
        </p:nvSpPr>
        <p:spPr>
          <a:xfrm>
            <a:off x="228600" y="2819400"/>
            <a:ext cx="8763000" cy="2590800"/>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9348535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ChangeArrowheads="1"/>
          </p:cNvSpPr>
          <p:nvPr/>
        </p:nvSpPr>
        <p:spPr bwMode="auto">
          <a:xfrm>
            <a:off x="0" y="469900"/>
            <a:ext cx="91440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lnSpc>
                <a:spcPct val="90000"/>
              </a:lnSpc>
            </a:pPr>
            <a:endParaRPr lang="en-US" sz="1600">
              <a:solidFill>
                <a:schemeClr val="bg2"/>
              </a:solidFill>
            </a:endParaRPr>
          </a:p>
        </p:txBody>
      </p:sp>
      <p:sp>
        <p:nvSpPr>
          <p:cNvPr id="14342" name="AutoShape 4"/>
          <p:cNvSpPr>
            <a:spLocks noChangeArrowheads="1"/>
          </p:cNvSpPr>
          <p:nvPr/>
        </p:nvSpPr>
        <p:spPr bwMode="auto">
          <a:xfrm>
            <a:off x="1752600" y="1295400"/>
            <a:ext cx="8001000" cy="6858000"/>
          </a:xfrm>
          <a:prstGeom prst="irregularSeal2">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43" name="AutoShape 5"/>
          <p:cNvSpPr>
            <a:spLocks noChangeArrowheads="1"/>
          </p:cNvSpPr>
          <p:nvPr/>
        </p:nvSpPr>
        <p:spPr bwMode="auto">
          <a:xfrm>
            <a:off x="1600200" y="6172200"/>
            <a:ext cx="3048000" cy="685800"/>
          </a:xfrm>
          <a:prstGeom prst="irregularSeal2">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Rectangle 3"/>
          <p:cNvSpPr>
            <a:spLocks noChangeArrowheads="1"/>
          </p:cNvSpPr>
          <p:nvPr/>
        </p:nvSpPr>
        <p:spPr bwMode="auto">
          <a:xfrm>
            <a:off x="76200" y="-228600"/>
            <a:ext cx="82296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nSpc>
                <a:spcPct val="90000"/>
              </a:lnSpc>
            </a:pPr>
            <a:r>
              <a:rPr lang="en-US" sz="3200" dirty="0" smtClean="0">
                <a:solidFill>
                  <a:schemeClr val="bg1"/>
                </a:solidFill>
              </a:rPr>
              <a:t>DM Case Study: Trade-Offs</a:t>
            </a:r>
            <a:endParaRPr lang="en-US" sz="3200" dirty="0">
              <a:solidFill>
                <a:schemeClr val="bg1"/>
              </a:solidFill>
            </a:endParaRPr>
          </a:p>
        </p:txBody>
      </p:sp>
      <p:graphicFrame>
        <p:nvGraphicFramePr>
          <p:cNvPr id="9" name="Chart 8"/>
          <p:cNvGraphicFramePr/>
          <p:nvPr/>
        </p:nvGraphicFramePr>
        <p:xfrm>
          <a:off x="914400" y="1358264"/>
          <a:ext cx="7162800" cy="51949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42344429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241300"/>
            <a:ext cx="684888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nSpc>
                <a:spcPct val="90000"/>
              </a:lnSpc>
            </a:pPr>
            <a:r>
              <a:rPr lang="en-US" sz="3200" dirty="0" smtClean="0">
                <a:solidFill>
                  <a:schemeClr val="bg1"/>
                </a:solidFill>
              </a:rPr>
              <a:t>DM Case Study: Final Scenario</a:t>
            </a:r>
            <a:endParaRPr lang="en-US" sz="3200" dirty="0">
              <a:solidFill>
                <a:schemeClr val="bg1"/>
              </a:solidFill>
            </a:endParaRPr>
          </a:p>
        </p:txBody>
      </p:sp>
      <p:sp>
        <p:nvSpPr>
          <p:cNvPr id="6" name="Content Placeholder 5"/>
          <p:cNvSpPr txBox="1">
            <a:spLocks/>
          </p:cNvSpPr>
          <p:nvPr/>
        </p:nvSpPr>
        <p:spPr>
          <a:xfrm>
            <a:off x="685800" y="1143001"/>
            <a:ext cx="7616377" cy="4949330"/>
          </a:xfrm>
          <a:prstGeom prst="rect">
            <a:avLst/>
          </a:prstGeom>
        </p:spPr>
        <p:txBody>
          <a:bodyPr>
            <a:normAutofit/>
          </a:bodyPr>
          <a:lstStyle>
            <a:lvl1pPr marL="342900" indent="-342900" algn="l" defTabSz="457200" rtl="0" eaLnBrk="1" latinLnBrk="0" hangingPunct="1">
              <a:lnSpc>
                <a:spcPct val="100000"/>
              </a:lnSpc>
              <a:spcBef>
                <a:spcPts val="768"/>
              </a:spcBef>
              <a:spcAft>
                <a:spcPts val="800"/>
              </a:spcAft>
              <a:buClr>
                <a:srgbClr val="DA291C"/>
              </a:buClr>
              <a:buFont typeface="Wingdings" charset="2"/>
              <a:buChar char="§"/>
              <a:defRPr sz="2400" kern="1200" baseline="0">
                <a:solidFill>
                  <a:schemeClr val="tx1"/>
                </a:solidFill>
                <a:latin typeface="Arial"/>
                <a:ea typeface="+mn-ea"/>
                <a:cs typeface="Arial"/>
              </a:defRPr>
            </a:lvl1pPr>
            <a:lvl2pPr marL="742950" indent="-285750" algn="l" defTabSz="457200" rtl="0" eaLnBrk="1" latinLnBrk="0" hangingPunct="1">
              <a:lnSpc>
                <a:spcPct val="100000"/>
              </a:lnSpc>
              <a:spcBef>
                <a:spcPts val="768"/>
              </a:spcBef>
              <a:spcAft>
                <a:spcPts val="800"/>
              </a:spcAft>
              <a:buFont typeface="Arial"/>
              <a:buChar char="–"/>
              <a:defRPr lang="en-US" sz="2000" kern="1200" dirty="0" smtClean="0">
                <a:solidFill>
                  <a:schemeClr val="tx1"/>
                </a:solidFill>
                <a:latin typeface="Arial"/>
                <a:ea typeface="+mn-ea"/>
                <a:cs typeface="Arial"/>
              </a:defRPr>
            </a:lvl2pPr>
            <a:lvl3pPr marL="1143000" indent="-228600" algn="l" defTabSz="457200" rtl="0" eaLnBrk="1" latinLnBrk="0" hangingPunct="1">
              <a:lnSpc>
                <a:spcPct val="100000"/>
              </a:lnSpc>
              <a:spcBef>
                <a:spcPts val="768"/>
              </a:spcBef>
              <a:spcAft>
                <a:spcPts val="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Exclusion of </a:t>
            </a:r>
            <a:r>
              <a:rPr lang="en-US" dirty="0" err="1" smtClean="0"/>
              <a:t>Interbasin</a:t>
            </a:r>
            <a:r>
              <a:rPr lang="en-US" dirty="0" smtClean="0"/>
              <a:t> Transfer of </a:t>
            </a:r>
            <a:r>
              <a:rPr lang="en-US" dirty="0" smtClean="0"/>
              <a:t>Wastewater</a:t>
            </a:r>
            <a:r>
              <a:rPr lang="en-US" dirty="0" smtClean="0"/>
              <a:t>; </a:t>
            </a:r>
            <a:r>
              <a:rPr lang="en-US" dirty="0" smtClean="0"/>
              <a:t>Double in-stream flow criteria</a:t>
            </a:r>
          </a:p>
          <a:p>
            <a:pPr lvl="1"/>
            <a:endParaRPr lang="sv-SE" dirty="0" smtClean="0"/>
          </a:p>
          <a:p>
            <a:endParaRPr lang="en-US" dirty="0">
              <a:solidFill>
                <a:srgbClr val="000000"/>
              </a:solidFill>
            </a:endParaRPr>
          </a:p>
          <a:p>
            <a:pPr lvl="1"/>
            <a:endParaRPr lang="sv-SE" dirty="0"/>
          </a:p>
          <a:p>
            <a:pPr lvl="1"/>
            <a:endParaRPr lang="sv-SE" dirty="0" smtClean="0"/>
          </a:p>
        </p:txBody>
      </p:sp>
      <p:graphicFrame>
        <p:nvGraphicFramePr>
          <p:cNvPr id="10" name="Table 9"/>
          <p:cNvGraphicFramePr>
            <a:graphicFrameLocks noGrp="1"/>
          </p:cNvGraphicFramePr>
          <p:nvPr/>
        </p:nvGraphicFramePr>
        <p:xfrm>
          <a:off x="1600200" y="1905000"/>
          <a:ext cx="5715001" cy="4699996"/>
        </p:xfrm>
        <a:graphic>
          <a:graphicData uri="http://schemas.openxmlformats.org/drawingml/2006/table">
            <a:tbl>
              <a:tblPr/>
              <a:tblGrid>
                <a:gridCol w="2411508"/>
                <a:gridCol w="866636"/>
                <a:gridCol w="986526"/>
                <a:gridCol w="724823"/>
                <a:gridCol w="725508"/>
              </a:tblGrid>
              <a:tr h="313660">
                <a:tc>
                  <a:txBody>
                    <a:bodyPr/>
                    <a:lstStyle/>
                    <a:p>
                      <a:pPr marL="0" marR="0">
                        <a:lnSpc>
                          <a:spcPct val="110000"/>
                        </a:lnSpc>
                        <a:spcBef>
                          <a:spcPts val="0"/>
                        </a:spcBef>
                        <a:spcAft>
                          <a:spcPts val="0"/>
                        </a:spcAft>
                      </a:pPr>
                      <a:r>
                        <a:rPr lang="en-US" sz="1400" b="1" dirty="0">
                          <a:latin typeface="Arial"/>
                          <a:ea typeface="Times New Roman"/>
                        </a:rPr>
                        <a:t> </a:t>
                      </a:r>
                      <a:endParaRPr lang="en-US" sz="1100" dirty="0">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marL="0" marR="0">
                        <a:lnSpc>
                          <a:spcPct val="110000"/>
                        </a:lnSpc>
                        <a:spcBef>
                          <a:spcPts val="0"/>
                        </a:spcBef>
                        <a:spcAft>
                          <a:spcPts val="0"/>
                        </a:spcAft>
                      </a:pPr>
                      <a:r>
                        <a:rPr lang="en-US" sz="1400" b="1" dirty="0">
                          <a:solidFill>
                            <a:srgbClr val="000000"/>
                          </a:solidFill>
                          <a:latin typeface="Calibri"/>
                          <a:ea typeface="Times New Roman"/>
                        </a:rPr>
                        <a:t>Total Cost</a:t>
                      </a:r>
                      <a:endParaRPr lang="en-US" sz="1400"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$28.2</a:t>
                      </a:r>
                      <a:endParaRPr lang="en-US" sz="14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nSpc>
                          <a:spcPct val="110000"/>
                        </a:lnSpc>
                        <a:spcBef>
                          <a:spcPts val="0"/>
                        </a:spcBef>
                        <a:spcAft>
                          <a:spcPts val="0"/>
                        </a:spcAft>
                      </a:pPr>
                      <a:r>
                        <a:rPr lang="en-US" sz="1400">
                          <a:solidFill>
                            <a:srgbClr val="000000"/>
                          </a:solidFill>
                          <a:latin typeface="Garamond"/>
                          <a:ea typeface="Times New Roman"/>
                        </a:rPr>
                        <a:t>million</a:t>
                      </a:r>
                      <a:endParaRPr lang="en-US" sz="14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660">
                <a:tc>
                  <a:txBody>
                    <a:bodyPr/>
                    <a:lstStyle/>
                    <a:p>
                      <a:pPr marL="0" marR="0">
                        <a:lnSpc>
                          <a:spcPct val="110000"/>
                        </a:lnSpc>
                        <a:spcBef>
                          <a:spcPts val="0"/>
                        </a:spcBef>
                        <a:spcAft>
                          <a:spcPts val="0"/>
                        </a:spcAft>
                      </a:pPr>
                      <a:r>
                        <a:rPr lang="en-US" sz="1400" b="1">
                          <a:latin typeface="Arial"/>
                          <a:ea typeface="Times New Roman"/>
                        </a:rPr>
                        <a:t> </a:t>
                      </a:r>
                      <a:endParaRPr lang="en-US" sz="1100">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marL="0" marR="0">
                        <a:lnSpc>
                          <a:spcPct val="110000"/>
                        </a:lnSpc>
                        <a:spcBef>
                          <a:spcPts val="0"/>
                        </a:spcBef>
                        <a:spcAft>
                          <a:spcPts val="0"/>
                        </a:spcAft>
                      </a:pPr>
                      <a:r>
                        <a:rPr lang="en-US" sz="1400" b="1" dirty="0">
                          <a:solidFill>
                            <a:srgbClr val="000000"/>
                          </a:solidFill>
                          <a:latin typeface="Calibri"/>
                          <a:ea typeface="Times New Roman"/>
                        </a:rPr>
                        <a:t>Water Revenue</a:t>
                      </a:r>
                      <a:endParaRPr lang="en-US" sz="1400"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$10.2</a:t>
                      </a:r>
                      <a:endParaRPr lang="en-US" sz="14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nSpc>
                          <a:spcPct val="110000"/>
                        </a:lnSpc>
                        <a:spcBef>
                          <a:spcPts val="0"/>
                        </a:spcBef>
                        <a:spcAft>
                          <a:spcPts val="0"/>
                        </a:spcAft>
                      </a:pPr>
                      <a:r>
                        <a:rPr lang="en-US" sz="1400">
                          <a:solidFill>
                            <a:srgbClr val="000000"/>
                          </a:solidFill>
                          <a:latin typeface="Garamond"/>
                          <a:ea typeface="Times New Roman"/>
                        </a:rPr>
                        <a:t>million</a:t>
                      </a:r>
                      <a:endParaRPr lang="en-US" sz="14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660">
                <a:tc>
                  <a:txBody>
                    <a:bodyPr/>
                    <a:lstStyle/>
                    <a:p>
                      <a:pPr marL="0" marR="0">
                        <a:lnSpc>
                          <a:spcPct val="110000"/>
                        </a:lnSpc>
                        <a:spcBef>
                          <a:spcPts val="0"/>
                        </a:spcBef>
                        <a:spcAft>
                          <a:spcPts val="0"/>
                        </a:spcAft>
                      </a:pPr>
                      <a:r>
                        <a:rPr lang="en-US" sz="1400" b="1">
                          <a:latin typeface="Arial"/>
                          <a:ea typeface="Times New Roman"/>
                        </a:rPr>
                        <a:t> </a:t>
                      </a:r>
                      <a:endParaRPr lang="en-US" sz="1100">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marL="0" marR="0">
                        <a:lnSpc>
                          <a:spcPct val="110000"/>
                        </a:lnSpc>
                        <a:spcBef>
                          <a:spcPts val="0"/>
                        </a:spcBef>
                        <a:spcAft>
                          <a:spcPts val="0"/>
                        </a:spcAft>
                      </a:pPr>
                      <a:r>
                        <a:rPr lang="en-US" sz="1400" b="1" dirty="0">
                          <a:solidFill>
                            <a:srgbClr val="000000"/>
                          </a:solidFill>
                          <a:latin typeface="Calibri"/>
                          <a:ea typeface="Times New Roman"/>
                        </a:rPr>
                        <a:t>Wastewater Revenue</a:t>
                      </a:r>
                      <a:endParaRPr lang="en-US" sz="1400"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$10.3</a:t>
                      </a:r>
                      <a:endParaRPr lang="en-US" sz="14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marL="0" marR="0">
                        <a:lnSpc>
                          <a:spcPct val="110000"/>
                        </a:lnSpc>
                        <a:spcBef>
                          <a:spcPts val="0"/>
                        </a:spcBef>
                        <a:spcAft>
                          <a:spcPts val="0"/>
                        </a:spcAft>
                      </a:pPr>
                      <a:r>
                        <a:rPr lang="en-US" sz="1400">
                          <a:solidFill>
                            <a:srgbClr val="000000"/>
                          </a:solidFill>
                          <a:latin typeface="Garamond"/>
                          <a:ea typeface="Times New Roman"/>
                        </a:rPr>
                        <a:t>million</a:t>
                      </a:r>
                      <a:endParaRPr lang="en-US" sz="14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4595">
                <a:tc>
                  <a:txBody>
                    <a:bodyPr/>
                    <a:lstStyle/>
                    <a:p>
                      <a:pPr marL="0" marR="0">
                        <a:lnSpc>
                          <a:spcPct val="110000"/>
                        </a:lnSpc>
                        <a:spcBef>
                          <a:spcPts val="0"/>
                        </a:spcBef>
                        <a:spcAft>
                          <a:spcPts val="0"/>
                        </a:spcAft>
                      </a:pPr>
                      <a:r>
                        <a:rPr lang="en-US" sz="1100">
                          <a:solidFill>
                            <a:srgbClr val="000000"/>
                          </a:solidFill>
                          <a:latin typeface="Calibri"/>
                          <a:ea typeface="Times New Roman"/>
                        </a:rPr>
                        <a:t> </a:t>
                      </a:r>
                      <a:endParaRPr lang="en-US" sz="1100">
                        <a:latin typeface="Times New Roman"/>
                        <a:ea typeface="Times New Roman"/>
                      </a:endParaRPr>
                    </a:p>
                  </a:txBody>
                  <a:tcPr marL="68580" marR="68580" marT="0" marB="0" anchor="b">
                    <a:lnL>
                      <a:noFill/>
                    </a:lnL>
                    <a:lnR>
                      <a:noFill/>
                    </a:lnR>
                    <a:lnT>
                      <a:noFill/>
                    </a:lnT>
                    <a:lnB>
                      <a:noFill/>
                    </a:lnB>
                    <a:solidFill>
                      <a:srgbClr val="FFFFFF"/>
                    </a:solidFill>
                  </a:tcPr>
                </a:tc>
                <a:tc>
                  <a:txBody>
                    <a:bodyPr/>
                    <a:lstStyle/>
                    <a:p>
                      <a:pPr marL="0" marR="0">
                        <a:lnSpc>
                          <a:spcPct val="110000"/>
                        </a:lnSpc>
                        <a:spcBef>
                          <a:spcPts val="0"/>
                        </a:spcBef>
                        <a:spcAft>
                          <a:spcPts val="0"/>
                        </a:spcAft>
                      </a:pPr>
                      <a:r>
                        <a:rPr lang="en-US" sz="1400">
                          <a:solidFill>
                            <a:srgbClr val="000000"/>
                          </a:solidFill>
                          <a:latin typeface="Calibri"/>
                          <a:ea typeface="Times New Roman"/>
                        </a:rPr>
                        <a:t> </a:t>
                      </a:r>
                      <a:endParaRPr lang="en-US" sz="1400">
                        <a:latin typeface="Times New Roman"/>
                        <a:ea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nSpc>
                          <a:spcPct val="110000"/>
                        </a:lnSpc>
                        <a:spcBef>
                          <a:spcPts val="0"/>
                        </a:spcBef>
                        <a:spcAft>
                          <a:spcPts val="0"/>
                        </a:spcAft>
                      </a:pPr>
                      <a:r>
                        <a:rPr lang="en-US" sz="1400" dirty="0">
                          <a:solidFill>
                            <a:srgbClr val="000000"/>
                          </a:solidFill>
                          <a:latin typeface="Calibri"/>
                          <a:ea typeface="Times New Roman"/>
                        </a:rPr>
                        <a:t> </a:t>
                      </a:r>
                      <a:endParaRPr lang="en-US" sz="1400" dirty="0">
                        <a:latin typeface="Times New Roman"/>
                        <a:ea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gridSpan="2">
                  <a:txBody>
                    <a:bodyPr/>
                    <a:lstStyle/>
                    <a:p>
                      <a:pPr marL="0" marR="0">
                        <a:lnSpc>
                          <a:spcPct val="110000"/>
                        </a:lnSpc>
                        <a:spcBef>
                          <a:spcPts val="0"/>
                        </a:spcBef>
                        <a:spcAft>
                          <a:spcPts val="0"/>
                        </a:spcAft>
                      </a:pPr>
                      <a:r>
                        <a:rPr lang="en-US" sz="1400">
                          <a:solidFill>
                            <a:srgbClr val="000000"/>
                          </a:solidFill>
                          <a:latin typeface="Calibri"/>
                          <a:ea typeface="Times New Roman"/>
                        </a:rPr>
                        <a:t> </a:t>
                      </a:r>
                      <a:endParaRPr lang="en-US" sz="1400">
                        <a:latin typeface="Times New Roman"/>
                        <a:ea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n-US"/>
                    </a:p>
                  </a:txBody>
                  <a:tcPr/>
                </a:tc>
              </a:tr>
              <a:tr h="519373">
                <a:tc>
                  <a:txBody>
                    <a:bodyPr/>
                    <a:lstStyle/>
                    <a:p>
                      <a:pPr marL="0" marR="0">
                        <a:lnSpc>
                          <a:spcPct val="110000"/>
                        </a:lnSpc>
                        <a:spcBef>
                          <a:spcPts val="0"/>
                        </a:spcBef>
                        <a:spcAft>
                          <a:spcPts val="0"/>
                        </a:spcAft>
                      </a:pPr>
                      <a:r>
                        <a:rPr lang="en-US" sz="1100" b="1">
                          <a:latin typeface="Times New Roman"/>
                          <a:ea typeface="Times New Roman"/>
                        </a:rPr>
                        <a:t>MANAGEMENT PRACTICES</a:t>
                      </a:r>
                      <a:endParaRPr lang="en-US" sz="1100">
                        <a:latin typeface="Times New Roman"/>
                        <a:ea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0000"/>
                        </a:lnSpc>
                        <a:spcBef>
                          <a:spcPts val="0"/>
                        </a:spcBef>
                        <a:spcAft>
                          <a:spcPts val="0"/>
                        </a:spcAft>
                      </a:pPr>
                      <a:r>
                        <a:rPr lang="en-US" sz="1400" b="1">
                          <a:solidFill>
                            <a:srgbClr val="000000"/>
                          </a:solidFill>
                          <a:latin typeface="Calibri"/>
                          <a:ea typeface="Times New Roman"/>
                        </a:rPr>
                        <a:t>UNITS</a:t>
                      </a:r>
                      <a:endParaRPr lang="en-US" sz="1400">
                        <a:latin typeface="Times New Roman"/>
                        <a:ea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0000"/>
                        </a:lnSpc>
                        <a:spcBef>
                          <a:spcPts val="0"/>
                        </a:spcBef>
                        <a:spcAft>
                          <a:spcPts val="0"/>
                        </a:spcAft>
                      </a:pPr>
                      <a:r>
                        <a:rPr lang="en-US" sz="1400" b="1" dirty="0">
                          <a:solidFill>
                            <a:srgbClr val="000000"/>
                          </a:solidFill>
                          <a:latin typeface="Calibri"/>
                          <a:ea typeface="Times New Roman"/>
                        </a:rPr>
                        <a:t>Number of Units</a:t>
                      </a:r>
                      <a:endParaRPr lang="en-US" sz="1400" dirty="0">
                        <a:latin typeface="Times New Roman"/>
                        <a:ea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gridSpan="2">
                  <a:txBody>
                    <a:bodyPr/>
                    <a:lstStyle/>
                    <a:p>
                      <a:pPr marL="0" marR="0" algn="ctr">
                        <a:lnSpc>
                          <a:spcPct val="110000"/>
                        </a:lnSpc>
                        <a:spcBef>
                          <a:spcPts val="0"/>
                        </a:spcBef>
                        <a:spcAft>
                          <a:spcPts val="0"/>
                        </a:spcAft>
                      </a:pPr>
                      <a:r>
                        <a:rPr lang="en-US" sz="1400" b="1">
                          <a:solidFill>
                            <a:srgbClr val="000000"/>
                          </a:solidFill>
                          <a:latin typeface="Calibri"/>
                          <a:ea typeface="Times New Roman"/>
                        </a:rPr>
                        <a:t>Total Annual Sub-Costs (incl. O&amp;M)</a:t>
                      </a:r>
                      <a:endParaRPr lang="en-US" sz="1400">
                        <a:latin typeface="Times New Roman"/>
                        <a:ea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r>
              <a:tr h="254595">
                <a:tc>
                  <a:txBody>
                    <a:bodyPr/>
                    <a:lstStyle/>
                    <a:p>
                      <a:pPr marL="0" marR="0">
                        <a:lnSpc>
                          <a:spcPct val="110000"/>
                        </a:lnSpc>
                        <a:spcBef>
                          <a:spcPts val="0"/>
                        </a:spcBef>
                        <a:spcAft>
                          <a:spcPts val="0"/>
                        </a:spcAft>
                      </a:pPr>
                      <a:r>
                        <a:rPr lang="en-US" sz="1100" b="1">
                          <a:solidFill>
                            <a:srgbClr val="000000"/>
                          </a:solidFill>
                          <a:latin typeface="Garamond"/>
                          <a:ea typeface="Times New Roman"/>
                        </a:rPr>
                        <a:t>Consumer Rate Change</a:t>
                      </a:r>
                      <a:endParaRPr lang="en-US" sz="11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nSpc>
                          <a:spcPct val="110000"/>
                        </a:lnSpc>
                        <a:spcBef>
                          <a:spcPts val="0"/>
                        </a:spcBef>
                        <a:spcAft>
                          <a:spcPts val="0"/>
                        </a:spcAft>
                      </a:pPr>
                      <a:r>
                        <a:rPr lang="en-US" sz="1400">
                          <a:solidFill>
                            <a:srgbClr val="000000"/>
                          </a:solidFill>
                          <a:latin typeface="Garamond"/>
                          <a:ea typeface="Times New Roman"/>
                        </a:rPr>
                        <a:t>%</a:t>
                      </a:r>
                      <a:endParaRPr lang="en-US" sz="1400">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20 </a:t>
                      </a:r>
                      <a:endParaRPr lang="en-US" sz="14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gridSpan="2">
                  <a:txBody>
                    <a:bodyPr/>
                    <a:lstStyle/>
                    <a:p>
                      <a:pPr marL="0" marR="0" algn="r">
                        <a:lnSpc>
                          <a:spcPct val="110000"/>
                        </a:lnSpc>
                        <a:spcBef>
                          <a:spcPts val="0"/>
                        </a:spcBef>
                        <a:spcAft>
                          <a:spcPts val="0"/>
                        </a:spcAft>
                      </a:pPr>
                      <a:r>
                        <a:rPr lang="en-US" sz="1400" dirty="0">
                          <a:solidFill>
                            <a:srgbClr val="000000"/>
                          </a:solidFill>
                          <a:latin typeface="Garamond"/>
                          <a:ea typeface="Times New Roman"/>
                        </a:rPr>
                        <a:t>$3,846</a:t>
                      </a:r>
                      <a:endParaRPr lang="en-US" sz="1400"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n-US"/>
                    </a:p>
                  </a:txBody>
                  <a:tcPr/>
                </a:tc>
              </a:tr>
              <a:tr h="254595">
                <a:tc>
                  <a:txBody>
                    <a:bodyPr/>
                    <a:lstStyle/>
                    <a:p>
                      <a:pPr marL="0" marR="0">
                        <a:lnSpc>
                          <a:spcPct val="110000"/>
                        </a:lnSpc>
                        <a:spcBef>
                          <a:spcPts val="0"/>
                        </a:spcBef>
                        <a:spcAft>
                          <a:spcPts val="0"/>
                        </a:spcAft>
                      </a:pPr>
                      <a:r>
                        <a:rPr lang="en-US" sz="1100" b="1">
                          <a:solidFill>
                            <a:srgbClr val="000000"/>
                          </a:solidFill>
                          <a:latin typeface="Garamond"/>
                          <a:ea typeface="Times New Roman"/>
                        </a:rPr>
                        <a:t>Direct Demand Reduction</a:t>
                      </a:r>
                      <a:endParaRPr lang="en-US" sz="11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nSpc>
                          <a:spcPct val="110000"/>
                        </a:lnSpc>
                        <a:spcBef>
                          <a:spcPts val="0"/>
                        </a:spcBef>
                        <a:spcAft>
                          <a:spcPts val="0"/>
                        </a:spcAft>
                      </a:pPr>
                      <a:r>
                        <a:rPr lang="en-US" sz="1400">
                          <a:solidFill>
                            <a:srgbClr val="000000"/>
                          </a:solidFill>
                          <a:latin typeface="Garamond"/>
                          <a:ea typeface="Times New Roman"/>
                        </a:rPr>
                        <a:t>MGD</a:t>
                      </a:r>
                      <a:endParaRPr lang="en-US" sz="1400">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0.60</a:t>
                      </a:r>
                      <a:endParaRPr lang="en-US" sz="14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gridSpan="2">
                  <a:txBody>
                    <a:bodyPr/>
                    <a:lstStyle/>
                    <a:p>
                      <a:pPr marL="0" marR="0" algn="r">
                        <a:lnSpc>
                          <a:spcPct val="110000"/>
                        </a:lnSpc>
                        <a:spcBef>
                          <a:spcPts val="0"/>
                        </a:spcBef>
                        <a:spcAft>
                          <a:spcPts val="0"/>
                        </a:spcAft>
                      </a:pPr>
                      <a:r>
                        <a:rPr lang="en-US" sz="1400" dirty="0">
                          <a:solidFill>
                            <a:srgbClr val="000000"/>
                          </a:solidFill>
                          <a:latin typeface="Garamond"/>
                          <a:ea typeface="Times New Roman"/>
                        </a:rPr>
                        <a:t>$255,701</a:t>
                      </a:r>
                      <a:endParaRPr lang="en-US" sz="1400"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n-US"/>
                    </a:p>
                  </a:txBody>
                  <a:tcPr/>
                </a:tc>
              </a:tr>
              <a:tr h="254595">
                <a:tc>
                  <a:txBody>
                    <a:bodyPr/>
                    <a:lstStyle/>
                    <a:p>
                      <a:pPr marL="0" marR="0">
                        <a:lnSpc>
                          <a:spcPct val="110000"/>
                        </a:lnSpc>
                        <a:spcBef>
                          <a:spcPts val="0"/>
                        </a:spcBef>
                        <a:spcAft>
                          <a:spcPts val="0"/>
                        </a:spcAft>
                      </a:pPr>
                      <a:r>
                        <a:rPr lang="en-US" sz="1100" b="1">
                          <a:solidFill>
                            <a:srgbClr val="000000"/>
                          </a:solidFill>
                          <a:latin typeface="Garamond"/>
                          <a:ea typeface="Times New Roman"/>
                        </a:rPr>
                        <a:t>Additional WTP Capacity</a:t>
                      </a:r>
                      <a:endParaRPr lang="en-US" sz="11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nSpc>
                          <a:spcPct val="110000"/>
                        </a:lnSpc>
                        <a:spcBef>
                          <a:spcPts val="0"/>
                        </a:spcBef>
                        <a:spcAft>
                          <a:spcPts val="0"/>
                        </a:spcAft>
                      </a:pPr>
                      <a:r>
                        <a:rPr lang="en-US" sz="1400">
                          <a:solidFill>
                            <a:srgbClr val="000000"/>
                          </a:solidFill>
                          <a:latin typeface="Garamond"/>
                          <a:ea typeface="Times New Roman"/>
                        </a:rPr>
                        <a:t>MGD</a:t>
                      </a:r>
                      <a:endParaRPr lang="en-US" sz="1400">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0.00</a:t>
                      </a:r>
                      <a:endParaRPr lang="en-US" sz="14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gridSpan="2">
                  <a:txBody>
                    <a:bodyPr/>
                    <a:lstStyle/>
                    <a:p>
                      <a:pPr marL="0" marR="0" algn="r">
                        <a:lnSpc>
                          <a:spcPct val="110000"/>
                        </a:lnSpc>
                        <a:spcBef>
                          <a:spcPts val="0"/>
                        </a:spcBef>
                        <a:spcAft>
                          <a:spcPts val="0"/>
                        </a:spcAft>
                      </a:pPr>
                      <a:r>
                        <a:rPr lang="en-US" sz="1400" dirty="0">
                          <a:solidFill>
                            <a:srgbClr val="000000"/>
                          </a:solidFill>
                          <a:latin typeface="Garamond"/>
                          <a:ea typeface="Times New Roman"/>
                        </a:rPr>
                        <a:t>$6,721,130</a:t>
                      </a:r>
                      <a:endParaRPr lang="en-US" sz="1400"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n-US"/>
                    </a:p>
                  </a:txBody>
                  <a:tcPr/>
                </a:tc>
              </a:tr>
              <a:tr h="492895">
                <a:tc>
                  <a:txBody>
                    <a:bodyPr/>
                    <a:lstStyle/>
                    <a:p>
                      <a:pPr marL="0" marR="0">
                        <a:lnSpc>
                          <a:spcPct val="110000"/>
                        </a:lnSpc>
                        <a:spcBef>
                          <a:spcPts val="0"/>
                        </a:spcBef>
                        <a:spcAft>
                          <a:spcPts val="0"/>
                        </a:spcAft>
                      </a:pPr>
                      <a:r>
                        <a:rPr lang="en-US" sz="1100" b="1">
                          <a:solidFill>
                            <a:srgbClr val="000000"/>
                          </a:solidFill>
                          <a:latin typeface="Garamond"/>
                          <a:ea typeface="Times New Roman"/>
                        </a:rPr>
                        <a:t>Potable Distribution System Repair</a:t>
                      </a:r>
                      <a:endParaRPr lang="en-US" sz="11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nSpc>
                          <a:spcPct val="110000"/>
                        </a:lnSpc>
                        <a:spcBef>
                          <a:spcPts val="0"/>
                        </a:spcBef>
                        <a:spcAft>
                          <a:spcPts val="0"/>
                        </a:spcAft>
                      </a:pPr>
                      <a:r>
                        <a:rPr lang="en-US" sz="1400">
                          <a:solidFill>
                            <a:srgbClr val="000000"/>
                          </a:solidFill>
                          <a:latin typeface="Garamond"/>
                          <a:ea typeface="Times New Roman"/>
                        </a:rPr>
                        <a:t>% of Leaks</a:t>
                      </a:r>
                      <a:endParaRPr lang="en-US" sz="1400">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99 </a:t>
                      </a:r>
                      <a:endParaRPr lang="en-US" sz="14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gridSpan="2">
                  <a:txBody>
                    <a:bodyPr/>
                    <a:lstStyle/>
                    <a:p>
                      <a:pPr marL="0" marR="0" algn="r">
                        <a:lnSpc>
                          <a:spcPct val="110000"/>
                        </a:lnSpc>
                        <a:spcBef>
                          <a:spcPts val="0"/>
                        </a:spcBef>
                        <a:spcAft>
                          <a:spcPts val="0"/>
                        </a:spcAft>
                      </a:pPr>
                      <a:r>
                        <a:rPr lang="en-US" sz="1400" dirty="0">
                          <a:solidFill>
                            <a:srgbClr val="000000"/>
                          </a:solidFill>
                          <a:latin typeface="Garamond"/>
                          <a:ea typeface="Times New Roman"/>
                        </a:rPr>
                        <a:t>$138,179</a:t>
                      </a:r>
                      <a:endParaRPr lang="en-US" sz="1400"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n-US"/>
                    </a:p>
                  </a:txBody>
                  <a:tcPr/>
                </a:tc>
              </a:tr>
              <a:tr h="251200">
                <a:tc>
                  <a:txBody>
                    <a:bodyPr/>
                    <a:lstStyle/>
                    <a:p>
                      <a:pPr marL="0" marR="0">
                        <a:lnSpc>
                          <a:spcPct val="110000"/>
                        </a:lnSpc>
                        <a:spcBef>
                          <a:spcPts val="0"/>
                        </a:spcBef>
                        <a:spcAft>
                          <a:spcPts val="0"/>
                        </a:spcAft>
                      </a:pPr>
                      <a:r>
                        <a:rPr lang="en-US" sz="1100" b="1">
                          <a:solidFill>
                            <a:srgbClr val="000000"/>
                          </a:solidFill>
                          <a:latin typeface="Garamond"/>
                          <a:ea typeface="Times New Roman"/>
                        </a:rPr>
                        <a:t>Additional IBT - Wastewater</a:t>
                      </a:r>
                      <a:endParaRPr lang="en-US" sz="11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nSpc>
                          <a:spcPct val="110000"/>
                        </a:lnSpc>
                        <a:spcBef>
                          <a:spcPts val="0"/>
                        </a:spcBef>
                        <a:spcAft>
                          <a:spcPts val="0"/>
                        </a:spcAft>
                      </a:pPr>
                      <a:r>
                        <a:rPr lang="en-US" sz="1400">
                          <a:solidFill>
                            <a:srgbClr val="000000"/>
                          </a:solidFill>
                          <a:latin typeface="Garamond"/>
                          <a:ea typeface="Times New Roman"/>
                        </a:rPr>
                        <a:t>MGD</a:t>
                      </a:r>
                      <a:endParaRPr lang="en-US" sz="1400">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NA</a:t>
                      </a:r>
                      <a:endParaRPr lang="en-US" sz="14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gridSpan="2">
                  <a:txBody>
                    <a:bodyPr/>
                    <a:lstStyle/>
                    <a:p>
                      <a:pPr marL="0" marR="0" algn="r">
                        <a:lnSpc>
                          <a:spcPct val="110000"/>
                        </a:lnSpc>
                        <a:spcBef>
                          <a:spcPts val="0"/>
                        </a:spcBef>
                        <a:spcAft>
                          <a:spcPts val="0"/>
                        </a:spcAft>
                      </a:pPr>
                      <a:r>
                        <a:rPr lang="en-US" sz="1400" dirty="0">
                          <a:solidFill>
                            <a:srgbClr val="000000"/>
                          </a:solidFill>
                          <a:latin typeface="Garamond"/>
                          <a:ea typeface="Times New Roman"/>
                        </a:rPr>
                        <a:t>NA</a:t>
                      </a:r>
                      <a:endParaRPr lang="en-US" sz="1400"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n-US"/>
                    </a:p>
                  </a:txBody>
                  <a:tcPr/>
                </a:tc>
              </a:tr>
              <a:tr h="254595">
                <a:tc>
                  <a:txBody>
                    <a:bodyPr/>
                    <a:lstStyle/>
                    <a:p>
                      <a:pPr marL="0" marR="0">
                        <a:lnSpc>
                          <a:spcPct val="110000"/>
                        </a:lnSpc>
                        <a:spcBef>
                          <a:spcPts val="0"/>
                        </a:spcBef>
                        <a:spcAft>
                          <a:spcPts val="0"/>
                        </a:spcAft>
                      </a:pPr>
                      <a:r>
                        <a:rPr lang="en-US" sz="1100" b="1">
                          <a:solidFill>
                            <a:srgbClr val="000000"/>
                          </a:solidFill>
                          <a:latin typeface="Garamond"/>
                          <a:ea typeface="Times New Roman"/>
                        </a:rPr>
                        <a:t>Additional WWTP Capacity</a:t>
                      </a:r>
                      <a:endParaRPr lang="en-US" sz="11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nSpc>
                          <a:spcPct val="110000"/>
                        </a:lnSpc>
                        <a:spcBef>
                          <a:spcPts val="0"/>
                        </a:spcBef>
                        <a:spcAft>
                          <a:spcPts val="0"/>
                        </a:spcAft>
                      </a:pPr>
                      <a:r>
                        <a:rPr lang="en-US" sz="1400">
                          <a:solidFill>
                            <a:srgbClr val="000000"/>
                          </a:solidFill>
                          <a:latin typeface="Garamond"/>
                          <a:ea typeface="Times New Roman"/>
                        </a:rPr>
                        <a:t>MGD</a:t>
                      </a:r>
                      <a:endParaRPr lang="en-US" sz="1400">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5.52</a:t>
                      </a:r>
                      <a:endParaRPr lang="en-US" sz="14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gridSpan="2">
                  <a:txBody>
                    <a:bodyPr/>
                    <a:lstStyle/>
                    <a:p>
                      <a:pPr marL="0" marR="0" algn="r">
                        <a:lnSpc>
                          <a:spcPct val="110000"/>
                        </a:lnSpc>
                        <a:spcBef>
                          <a:spcPts val="0"/>
                        </a:spcBef>
                        <a:spcAft>
                          <a:spcPts val="0"/>
                        </a:spcAft>
                      </a:pPr>
                      <a:r>
                        <a:rPr lang="en-US" sz="1400" dirty="0">
                          <a:solidFill>
                            <a:srgbClr val="000000"/>
                          </a:solidFill>
                          <a:latin typeface="Garamond"/>
                          <a:ea typeface="Times New Roman"/>
                        </a:rPr>
                        <a:t>$12,938,300</a:t>
                      </a:r>
                      <a:endParaRPr lang="en-US" sz="1400"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n-US"/>
                    </a:p>
                  </a:txBody>
                  <a:tcPr/>
                </a:tc>
              </a:tr>
              <a:tr h="254595">
                <a:tc>
                  <a:txBody>
                    <a:bodyPr/>
                    <a:lstStyle/>
                    <a:p>
                      <a:pPr marL="0" marR="0">
                        <a:lnSpc>
                          <a:spcPct val="110000"/>
                        </a:lnSpc>
                        <a:spcBef>
                          <a:spcPts val="0"/>
                        </a:spcBef>
                        <a:spcAft>
                          <a:spcPts val="0"/>
                        </a:spcAft>
                      </a:pPr>
                      <a:r>
                        <a:rPr lang="en-US" sz="1100" b="1">
                          <a:solidFill>
                            <a:srgbClr val="000000"/>
                          </a:solidFill>
                          <a:latin typeface="Garamond"/>
                          <a:ea typeface="Times New Roman"/>
                        </a:rPr>
                        <a:t>Infiltration Repair</a:t>
                      </a:r>
                      <a:endParaRPr lang="en-US" sz="11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nSpc>
                          <a:spcPct val="110000"/>
                        </a:lnSpc>
                        <a:spcBef>
                          <a:spcPts val="0"/>
                        </a:spcBef>
                        <a:spcAft>
                          <a:spcPts val="0"/>
                        </a:spcAft>
                      </a:pPr>
                      <a:r>
                        <a:rPr lang="en-US" sz="1400">
                          <a:solidFill>
                            <a:srgbClr val="000000"/>
                          </a:solidFill>
                          <a:latin typeface="Garamond"/>
                          <a:ea typeface="Times New Roman"/>
                        </a:rPr>
                        <a:t>% of Leaks</a:t>
                      </a:r>
                      <a:endParaRPr lang="en-US" sz="1400">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99 </a:t>
                      </a:r>
                      <a:endParaRPr lang="en-US" sz="14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gridSpan="2">
                  <a:txBody>
                    <a:bodyPr/>
                    <a:lstStyle/>
                    <a:p>
                      <a:pPr marL="0" marR="0" algn="r">
                        <a:lnSpc>
                          <a:spcPct val="110000"/>
                        </a:lnSpc>
                        <a:spcBef>
                          <a:spcPts val="0"/>
                        </a:spcBef>
                        <a:spcAft>
                          <a:spcPts val="0"/>
                        </a:spcAft>
                      </a:pPr>
                      <a:r>
                        <a:rPr lang="en-US" sz="1400" dirty="0">
                          <a:solidFill>
                            <a:srgbClr val="000000"/>
                          </a:solidFill>
                          <a:latin typeface="Garamond"/>
                          <a:ea typeface="Times New Roman"/>
                        </a:rPr>
                        <a:t>$38,337</a:t>
                      </a:r>
                      <a:endParaRPr lang="en-US" sz="1400"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n-US"/>
                    </a:p>
                  </a:txBody>
                  <a:tcPr/>
                </a:tc>
              </a:tr>
              <a:tr h="254595">
                <a:tc>
                  <a:txBody>
                    <a:bodyPr/>
                    <a:lstStyle/>
                    <a:p>
                      <a:pPr marL="0" marR="0">
                        <a:lnSpc>
                          <a:spcPct val="110000"/>
                        </a:lnSpc>
                        <a:spcBef>
                          <a:spcPts val="0"/>
                        </a:spcBef>
                        <a:spcAft>
                          <a:spcPts val="0"/>
                        </a:spcAft>
                      </a:pPr>
                      <a:r>
                        <a:rPr lang="en-US" sz="1100" b="1">
                          <a:solidFill>
                            <a:srgbClr val="000000"/>
                          </a:solidFill>
                          <a:latin typeface="Garamond"/>
                          <a:ea typeface="Times New Roman"/>
                        </a:rPr>
                        <a:t>Infiltration basin, 0.6" </a:t>
                      </a:r>
                      <a:endParaRPr lang="en-US" sz="11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nSpc>
                          <a:spcPct val="110000"/>
                        </a:lnSpc>
                        <a:spcBef>
                          <a:spcPts val="0"/>
                        </a:spcBef>
                        <a:spcAft>
                          <a:spcPts val="0"/>
                        </a:spcAft>
                      </a:pPr>
                      <a:r>
                        <a:rPr lang="en-US" sz="1400">
                          <a:solidFill>
                            <a:srgbClr val="000000"/>
                          </a:solidFill>
                          <a:latin typeface="Garamond"/>
                          <a:ea typeface="Times New Roman"/>
                        </a:rPr>
                        <a:t>Acres</a:t>
                      </a:r>
                      <a:endParaRPr lang="en-US" sz="1400">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1,255 </a:t>
                      </a:r>
                      <a:endParaRPr lang="en-US" sz="14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gridSpan="2">
                  <a:txBody>
                    <a:bodyPr/>
                    <a:lstStyle/>
                    <a:p>
                      <a:pPr marL="0" marR="0" algn="r">
                        <a:lnSpc>
                          <a:spcPct val="110000"/>
                        </a:lnSpc>
                        <a:spcBef>
                          <a:spcPts val="0"/>
                        </a:spcBef>
                        <a:spcAft>
                          <a:spcPts val="0"/>
                        </a:spcAft>
                      </a:pPr>
                      <a:r>
                        <a:rPr lang="en-US" sz="1400" dirty="0">
                          <a:solidFill>
                            <a:srgbClr val="000000"/>
                          </a:solidFill>
                          <a:latin typeface="Garamond"/>
                          <a:ea typeface="Times New Roman"/>
                        </a:rPr>
                        <a:t>$570,206</a:t>
                      </a:r>
                      <a:endParaRPr lang="en-US" sz="1400"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n-US"/>
                    </a:p>
                  </a:txBody>
                  <a:tcPr/>
                </a:tc>
              </a:tr>
              <a:tr h="254595">
                <a:tc>
                  <a:txBody>
                    <a:bodyPr/>
                    <a:lstStyle/>
                    <a:p>
                      <a:pPr marL="0" marR="0">
                        <a:lnSpc>
                          <a:spcPct val="110000"/>
                        </a:lnSpc>
                        <a:spcBef>
                          <a:spcPts val="0"/>
                        </a:spcBef>
                        <a:spcAft>
                          <a:spcPts val="0"/>
                        </a:spcAft>
                      </a:pPr>
                      <a:r>
                        <a:rPr lang="en-US" sz="1100" b="1">
                          <a:solidFill>
                            <a:srgbClr val="000000"/>
                          </a:solidFill>
                          <a:latin typeface="Garamond"/>
                          <a:ea typeface="Times New Roman"/>
                        </a:rPr>
                        <a:t>Additional ASR Capacity</a:t>
                      </a:r>
                      <a:endParaRPr lang="en-US" sz="11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nSpc>
                          <a:spcPct val="110000"/>
                        </a:lnSpc>
                        <a:spcBef>
                          <a:spcPts val="0"/>
                        </a:spcBef>
                        <a:spcAft>
                          <a:spcPts val="0"/>
                        </a:spcAft>
                      </a:pPr>
                      <a:r>
                        <a:rPr lang="en-US" sz="1400">
                          <a:solidFill>
                            <a:srgbClr val="000000"/>
                          </a:solidFill>
                          <a:latin typeface="Garamond"/>
                          <a:ea typeface="Times New Roman"/>
                        </a:rPr>
                        <a:t>MGD</a:t>
                      </a:r>
                      <a:endParaRPr lang="en-US" sz="1400">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9.27</a:t>
                      </a:r>
                      <a:endParaRPr lang="en-US" sz="14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gridSpan="2">
                  <a:txBody>
                    <a:bodyPr/>
                    <a:lstStyle/>
                    <a:p>
                      <a:pPr marL="0" marR="0" algn="r">
                        <a:lnSpc>
                          <a:spcPct val="110000"/>
                        </a:lnSpc>
                        <a:spcBef>
                          <a:spcPts val="0"/>
                        </a:spcBef>
                        <a:spcAft>
                          <a:spcPts val="0"/>
                        </a:spcAft>
                      </a:pPr>
                      <a:r>
                        <a:rPr lang="en-US" sz="1400" dirty="0">
                          <a:solidFill>
                            <a:srgbClr val="000000"/>
                          </a:solidFill>
                          <a:latin typeface="Garamond"/>
                          <a:ea typeface="Times New Roman"/>
                        </a:rPr>
                        <a:t>$7,231,130</a:t>
                      </a:r>
                      <a:endParaRPr lang="en-US" sz="1400"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n-US"/>
                    </a:p>
                  </a:txBody>
                  <a:tcPr/>
                </a:tc>
              </a:tr>
              <a:tr h="254595">
                <a:tc>
                  <a:txBody>
                    <a:bodyPr/>
                    <a:lstStyle/>
                    <a:p>
                      <a:pPr marL="0" marR="0">
                        <a:lnSpc>
                          <a:spcPct val="110000"/>
                        </a:lnSpc>
                        <a:spcBef>
                          <a:spcPts val="0"/>
                        </a:spcBef>
                        <a:spcAft>
                          <a:spcPts val="0"/>
                        </a:spcAft>
                      </a:pPr>
                      <a:r>
                        <a:rPr lang="en-US" sz="1100" b="1">
                          <a:solidFill>
                            <a:srgbClr val="000000"/>
                          </a:solidFill>
                          <a:latin typeface="Garamond"/>
                          <a:ea typeface="Times New Roman"/>
                        </a:rPr>
                        <a:t>Additional WRF Capacity</a:t>
                      </a:r>
                      <a:endParaRPr lang="en-US" sz="11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nSpc>
                          <a:spcPct val="110000"/>
                        </a:lnSpc>
                        <a:spcBef>
                          <a:spcPts val="0"/>
                        </a:spcBef>
                        <a:spcAft>
                          <a:spcPts val="0"/>
                        </a:spcAft>
                      </a:pPr>
                      <a:r>
                        <a:rPr lang="en-US" sz="1400">
                          <a:solidFill>
                            <a:srgbClr val="000000"/>
                          </a:solidFill>
                          <a:latin typeface="Garamond"/>
                          <a:ea typeface="Times New Roman"/>
                        </a:rPr>
                        <a:t>MGD</a:t>
                      </a:r>
                      <a:endParaRPr lang="en-US" sz="1400">
                        <a:latin typeface="Times New Roman"/>
                        <a:ea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marL="0" marR="0" algn="r">
                        <a:lnSpc>
                          <a:spcPct val="110000"/>
                        </a:lnSpc>
                        <a:spcBef>
                          <a:spcPts val="0"/>
                        </a:spcBef>
                        <a:spcAft>
                          <a:spcPts val="0"/>
                        </a:spcAft>
                      </a:pPr>
                      <a:r>
                        <a:rPr lang="en-US" sz="1400">
                          <a:solidFill>
                            <a:srgbClr val="000000"/>
                          </a:solidFill>
                          <a:latin typeface="Garamond"/>
                          <a:ea typeface="Times New Roman"/>
                        </a:rPr>
                        <a:t>0.44</a:t>
                      </a:r>
                      <a:endParaRPr lang="en-US" sz="14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gridSpan="2">
                  <a:txBody>
                    <a:bodyPr/>
                    <a:lstStyle/>
                    <a:p>
                      <a:pPr marL="0" marR="0" algn="r">
                        <a:lnSpc>
                          <a:spcPct val="110000"/>
                        </a:lnSpc>
                        <a:spcBef>
                          <a:spcPts val="0"/>
                        </a:spcBef>
                        <a:spcAft>
                          <a:spcPts val="0"/>
                        </a:spcAft>
                      </a:pPr>
                      <a:r>
                        <a:rPr lang="en-US" sz="1400" dirty="0">
                          <a:solidFill>
                            <a:srgbClr val="000000"/>
                          </a:solidFill>
                          <a:latin typeface="Garamond"/>
                          <a:ea typeface="Times New Roman"/>
                        </a:rPr>
                        <a:t>$344,822</a:t>
                      </a:r>
                      <a:endParaRPr lang="en-US" sz="1400"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n-US"/>
                    </a:p>
                  </a:txBody>
                  <a:tcPr/>
                </a:tc>
              </a:tr>
            </a:tbl>
          </a:graphicData>
        </a:graphic>
      </p:graphicFrame>
      <p:cxnSp>
        <p:nvCxnSpPr>
          <p:cNvPr id="11" name="Straight Arrow Connector 10"/>
          <p:cNvCxnSpPr/>
          <p:nvPr/>
        </p:nvCxnSpPr>
        <p:spPr>
          <a:xfrm flipV="1">
            <a:off x="7467600" y="1905000"/>
            <a:ext cx="0" cy="2203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975701" y="6096000"/>
            <a:ext cx="6775377" cy="533400"/>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7924800" y="6324601"/>
            <a:ext cx="0" cy="3809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7924800" y="6095999"/>
            <a:ext cx="0" cy="1524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91978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ChangeArrowheads="1"/>
          </p:cNvSpPr>
          <p:nvPr/>
        </p:nvSpPr>
        <p:spPr bwMode="auto">
          <a:xfrm>
            <a:off x="0" y="469900"/>
            <a:ext cx="91440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lnSpc>
                <a:spcPct val="90000"/>
              </a:lnSpc>
            </a:pPr>
            <a:endParaRPr lang="en-US" sz="1600">
              <a:solidFill>
                <a:schemeClr val="bg2"/>
              </a:solidFill>
            </a:endParaRPr>
          </a:p>
        </p:txBody>
      </p:sp>
      <p:sp>
        <p:nvSpPr>
          <p:cNvPr id="14342" name="AutoShape 4"/>
          <p:cNvSpPr>
            <a:spLocks noChangeArrowheads="1"/>
          </p:cNvSpPr>
          <p:nvPr/>
        </p:nvSpPr>
        <p:spPr bwMode="auto">
          <a:xfrm>
            <a:off x="1752600" y="1295400"/>
            <a:ext cx="8001000" cy="6858000"/>
          </a:xfrm>
          <a:prstGeom prst="irregularSeal2">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43" name="AutoShape 5"/>
          <p:cNvSpPr>
            <a:spLocks noChangeArrowheads="1"/>
          </p:cNvSpPr>
          <p:nvPr/>
        </p:nvSpPr>
        <p:spPr bwMode="auto">
          <a:xfrm>
            <a:off x="1600200" y="6172200"/>
            <a:ext cx="3048000" cy="685800"/>
          </a:xfrm>
          <a:prstGeom prst="irregularSeal2">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Content Placeholder 5"/>
          <p:cNvSpPr txBox="1">
            <a:spLocks/>
          </p:cNvSpPr>
          <p:nvPr/>
        </p:nvSpPr>
        <p:spPr>
          <a:xfrm>
            <a:off x="713232" y="1554335"/>
            <a:ext cx="7626537" cy="4604093"/>
          </a:xfrm>
          <a:prstGeom prst="rect">
            <a:avLst/>
          </a:prstGeom>
        </p:spPr>
        <p:txBody>
          <a:bodyPr>
            <a:normAutofit fontScale="92500" lnSpcReduction="10000"/>
          </a:bodyPr>
          <a:lstStyle>
            <a:lvl1pPr marL="342900" indent="-342900" algn="l" defTabSz="457200" rtl="0" eaLnBrk="1" latinLnBrk="0" hangingPunct="1">
              <a:lnSpc>
                <a:spcPct val="100000"/>
              </a:lnSpc>
              <a:spcBef>
                <a:spcPts val="768"/>
              </a:spcBef>
              <a:spcAft>
                <a:spcPts val="800"/>
              </a:spcAft>
              <a:buClr>
                <a:srgbClr val="DA291C"/>
              </a:buClr>
              <a:buFont typeface="Wingdings" charset="2"/>
              <a:buChar char="§"/>
              <a:defRPr sz="2400" kern="1200" baseline="0">
                <a:solidFill>
                  <a:schemeClr val="tx1"/>
                </a:solidFill>
                <a:latin typeface="Arial"/>
                <a:ea typeface="+mn-ea"/>
                <a:cs typeface="Arial"/>
              </a:defRPr>
            </a:lvl1pPr>
            <a:lvl2pPr marL="742950" indent="-285750" algn="l" defTabSz="457200" rtl="0" eaLnBrk="1" latinLnBrk="0" hangingPunct="1">
              <a:lnSpc>
                <a:spcPct val="100000"/>
              </a:lnSpc>
              <a:spcBef>
                <a:spcPts val="768"/>
              </a:spcBef>
              <a:spcAft>
                <a:spcPts val="800"/>
              </a:spcAft>
              <a:buFont typeface="Arial"/>
              <a:buChar char="–"/>
              <a:defRPr lang="en-US" sz="2000" kern="1200" dirty="0" smtClean="0">
                <a:solidFill>
                  <a:schemeClr val="tx1"/>
                </a:solidFill>
                <a:latin typeface="Arial"/>
                <a:ea typeface="+mn-ea"/>
                <a:cs typeface="Arial"/>
              </a:defRPr>
            </a:lvl2pPr>
            <a:lvl3pPr marL="1143000" indent="-228600" algn="l" defTabSz="457200" rtl="0" eaLnBrk="1" latinLnBrk="0" hangingPunct="1">
              <a:lnSpc>
                <a:spcPct val="100000"/>
              </a:lnSpc>
              <a:spcBef>
                <a:spcPts val="768"/>
              </a:spcBef>
              <a:spcAft>
                <a:spcPts val="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dirty="0" smtClean="0"/>
              <a:t>Highest priority/ most cost effective </a:t>
            </a:r>
          </a:p>
          <a:p>
            <a:pPr lvl="1"/>
            <a:r>
              <a:rPr lang="en-US" dirty="0" smtClean="0"/>
              <a:t>Demand management via pricing</a:t>
            </a:r>
          </a:p>
          <a:p>
            <a:pPr lvl="1"/>
            <a:r>
              <a:rPr lang="en-US" dirty="0" smtClean="0"/>
              <a:t>Direct demand reduction via rebates</a:t>
            </a:r>
          </a:p>
          <a:p>
            <a:pPr lvl="1"/>
            <a:r>
              <a:rPr lang="en-US" dirty="0" smtClean="0"/>
              <a:t>Repair of leakage from potable distribution system</a:t>
            </a:r>
          </a:p>
          <a:p>
            <a:pPr lvl="1"/>
            <a:r>
              <a:rPr lang="en-US" dirty="0" smtClean="0"/>
              <a:t>Repair of I/I to sewer collection system</a:t>
            </a:r>
          </a:p>
          <a:p>
            <a:pPr lvl="0"/>
            <a:r>
              <a:rPr lang="en-US" dirty="0" smtClean="0"/>
              <a:t>Stormwater management, local wastewater treatment and discharge, ASR and WRF </a:t>
            </a:r>
            <a:r>
              <a:rPr lang="en-US" dirty="0" smtClean="0"/>
              <a:t>(selected </a:t>
            </a:r>
            <a:r>
              <a:rPr lang="en-US" dirty="0" smtClean="0"/>
              <a:t>as </a:t>
            </a:r>
            <a:r>
              <a:rPr lang="en-US" dirty="0" smtClean="0"/>
              <a:t>Instream Flow requirements increased</a:t>
            </a:r>
            <a:r>
              <a:rPr lang="en-US" dirty="0" smtClean="0"/>
              <a:t>)</a:t>
            </a:r>
          </a:p>
          <a:p>
            <a:pPr lvl="0"/>
            <a:r>
              <a:rPr lang="en-US" dirty="0" smtClean="0"/>
              <a:t>Never selected: </a:t>
            </a:r>
            <a:r>
              <a:rPr lang="en-US" dirty="0" err="1" smtClean="0"/>
              <a:t>nonpotable</a:t>
            </a:r>
            <a:r>
              <a:rPr lang="en-US" dirty="0" smtClean="0"/>
              <a:t> use, purchase of water from MWRA (à MWRA capital cost reduced by more than 75% then becomes cost effective practice)</a:t>
            </a:r>
          </a:p>
          <a:p>
            <a:pPr lvl="1"/>
            <a:endParaRPr lang="en-US" dirty="0" smtClean="0"/>
          </a:p>
          <a:p>
            <a:pPr marL="0" indent="0">
              <a:buNone/>
            </a:pPr>
            <a:endParaRPr lang="en-US" sz="800" dirty="0" smtClean="0"/>
          </a:p>
        </p:txBody>
      </p:sp>
      <p:sp>
        <p:nvSpPr>
          <p:cNvPr id="7" name="Rectangle 3"/>
          <p:cNvSpPr>
            <a:spLocks noChangeArrowheads="1"/>
          </p:cNvSpPr>
          <p:nvPr/>
        </p:nvSpPr>
        <p:spPr bwMode="auto">
          <a:xfrm>
            <a:off x="-76200" y="-381000"/>
            <a:ext cx="82296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nSpc>
                <a:spcPct val="90000"/>
              </a:lnSpc>
            </a:pPr>
            <a:r>
              <a:rPr lang="en-US" sz="3200" dirty="0" smtClean="0">
                <a:solidFill>
                  <a:schemeClr val="bg1"/>
                </a:solidFill>
              </a:rPr>
              <a:t>DM Case Study: </a:t>
            </a:r>
            <a:endParaRPr lang="en-US" sz="3200" dirty="0" smtClean="0">
              <a:solidFill>
                <a:schemeClr val="bg1"/>
              </a:solidFill>
            </a:endParaRPr>
          </a:p>
          <a:p>
            <a:pPr>
              <a:lnSpc>
                <a:spcPct val="90000"/>
              </a:lnSpc>
            </a:pPr>
            <a:r>
              <a:rPr lang="en-US" sz="3200" dirty="0" smtClean="0">
                <a:solidFill>
                  <a:schemeClr val="bg1"/>
                </a:solidFill>
              </a:rPr>
              <a:t>Specific Lessons </a:t>
            </a:r>
            <a:r>
              <a:rPr lang="en-US" sz="3200" dirty="0" smtClean="0">
                <a:solidFill>
                  <a:schemeClr val="bg1"/>
                </a:solidFill>
              </a:rPr>
              <a:t>Learned</a:t>
            </a:r>
            <a:endParaRPr lang="en-US" sz="3200" dirty="0">
              <a:solidFill>
                <a:schemeClr val="bg1"/>
              </a:solidFill>
            </a:endParaRPr>
          </a:p>
        </p:txBody>
      </p:sp>
    </p:spTree>
    <p:extLst>
      <p:ext uri="{BB962C8B-B14F-4D97-AF65-F5344CB8AC3E}">
        <p14:creationId xmlns="" xmlns:p14="http://schemas.microsoft.com/office/powerpoint/2010/main" val="3718096155"/>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ChangeArrowheads="1"/>
          </p:cNvSpPr>
          <p:nvPr/>
        </p:nvSpPr>
        <p:spPr bwMode="auto">
          <a:xfrm>
            <a:off x="0" y="469900"/>
            <a:ext cx="91440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lnSpc>
                <a:spcPct val="90000"/>
              </a:lnSpc>
            </a:pPr>
            <a:endParaRPr lang="en-US" sz="1600">
              <a:solidFill>
                <a:schemeClr val="bg2"/>
              </a:solidFill>
            </a:endParaRPr>
          </a:p>
        </p:txBody>
      </p:sp>
      <p:sp>
        <p:nvSpPr>
          <p:cNvPr id="14342" name="AutoShape 4"/>
          <p:cNvSpPr>
            <a:spLocks noChangeArrowheads="1"/>
          </p:cNvSpPr>
          <p:nvPr/>
        </p:nvSpPr>
        <p:spPr bwMode="auto">
          <a:xfrm>
            <a:off x="1752600" y="1295400"/>
            <a:ext cx="8001000" cy="6858000"/>
          </a:xfrm>
          <a:prstGeom prst="irregularSeal2">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43" name="AutoShape 5"/>
          <p:cNvSpPr>
            <a:spLocks noChangeArrowheads="1"/>
          </p:cNvSpPr>
          <p:nvPr/>
        </p:nvSpPr>
        <p:spPr bwMode="auto">
          <a:xfrm>
            <a:off x="1600200" y="6172200"/>
            <a:ext cx="3048000" cy="685800"/>
          </a:xfrm>
          <a:prstGeom prst="irregularSeal2">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Content Placeholder 5"/>
          <p:cNvSpPr txBox="1">
            <a:spLocks/>
          </p:cNvSpPr>
          <p:nvPr/>
        </p:nvSpPr>
        <p:spPr>
          <a:xfrm>
            <a:off x="713232" y="1454227"/>
            <a:ext cx="7626537" cy="4847421"/>
          </a:xfrm>
          <a:prstGeom prst="rect">
            <a:avLst/>
          </a:prstGeom>
        </p:spPr>
        <p:txBody>
          <a:bodyPr>
            <a:normAutofit fontScale="92500" lnSpcReduction="10000"/>
          </a:bodyPr>
          <a:lstStyle>
            <a:lvl1pPr marL="342900" indent="-342900" algn="l" defTabSz="457200" rtl="0" eaLnBrk="1" latinLnBrk="0" hangingPunct="1">
              <a:lnSpc>
                <a:spcPct val="100000"/>
              </a:lnSpc>
              <a:spcBef>
                <a:spcPts val="768"/>
              </a:spcBef>
              <a:spcAft>
                <a:spcPts val="800"/>
              </a:spcAft>
              <a:buClr>
                <a:srgbClr val="DA291C"/>
              </a:buClr>
              <a:buFont typeface="Wingdings" charset="2"/>
              <a:buChar char="§"/>
              <a:defRPr sz="2400" kern="1200" baseline="0">
                <a:solidFill>
                  <a:schemeClr val="tx1"/>
                </a:solidFill>
                <a:latin typeface="Arial"/>
                <a:ea typeface="+mn-ea"/>
                <a:cs typeface="Arial"/>
              </a:defRPr>
            </a:lvl1pPr>
            <a:lvl2pPr marL="742950" indent="-285750" algn="l" defTabSz="457200" rtl="0" eaLnBrk="1" latinLnBrk="0" hangingPunct="1">
              <a:lnSpc>
                <a:spcPct val="100000"/>
              </a:lnSpc>
              <a:spcBef>
                <a:spcPts val="768"/>
              </a:spcBef>
              <a:spcAft>
                <a:spcPts val="800"/>
              </a:spcAft>
              <a:buFont typeface="Arial"/>
              <a:buChar char="–"/>
              <a:defRPr lang="en-US" sz="2000" kern="1200" dirty="0" smtClean="0">
                <a:solidFill>
                  <a:schemeClr val="tx1"/>
                </a:solidFill>
                <a:latin typeface="Arial"/>
                <a:ea typeface="+mn-ea"/>
                <a:cs typeface="Arial"/>
              </a:defRPr>
            </a:lvl2pPr>
            <a:lvl3pPr marL="1143000" indent="-228600" algn="l" defTabSz="457200" rtl="0" eaLnBrk="1" latinLnBrk="0" hangingPunct="1">
              <a:lnSpc>
                <a:spcPct val="100000"/>
              </a:lnSpc>
              <a:spcBef>
                <a:spcPts val="768"/>
              </a:spcBef>
              <a:spcAft>
                <a:spcPts val="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Refinement of input data</a:t>
            </a:r>
          </a:p>
          <a:p>
            <a:pPr lvl="1"/>
            <a:r>
              <a:rPr lang="en-US" dirty="0"/>
              <a:t>Use of HSPF data to represent wetlands</a:t>
            </a:r>
          </a:p>
          <a:p>
            <a:pPr lvl="1"/>
            <a:r>
              <a:rPr lang="en-US" dirty="0" smtClean="0"/>
              <a:t>Maximum feasible capacity for ASR</a:t>
            </a:r>
          </a:p>
          <a:p>
            <a:pPr lvl="1"/>
            <a:r>
              <a:rPr lang="en-US" dirty="0" smtClean="0"/>
              <a:t>O&amp;M costs for water and wastewater</a:t>
            </a:r>
            <a:endParaRPr lang="en-US" sz="800" dirty="0" smtClean="0"/>
          </a:p>
          <a:p>
            <a:r>
              <a:rPr lang="en-US" dirty="0" smtClean="0"/>
              <a:t>Additional WMOST </a:t>
            </a:r>
            <a:r>
              <a:rPr lang="en-US" dirty="0" smtClean="0"/>
              <a:t>capabilities needed</a:t>
            </a:r>
            <a:endParaRPr lang="en-US" dirty="0" smtClean="0"/>
          </a:p>
          <a:p>
            <a:pPr lvl="1"/>
            <a:r>
              <a:rPr lang="en-US" dirty="0"/>
              <a:t>I/I even if interbasin transfer rather than local WWTP</a:t>
            </a:r>
          </a:p>
          <a:p>
            <a:pPr lvl="1"/>
            <a:r>
              <a:rPr lang="en-US" dirty="0" smtClean="0"/>
              <a:t>Sensitivity module especially for costs</a:t>
            </a:r>
          </a:p>
          <a:p>
            <a:pPr lvl="1"/>
            <a:r>
              <a:rPr lang="en-US" dirty="0" smtClean="0"/>
              <a:t>Simple calibration module for few, key parameters</a:t>
            </a:r>
          </a:p>
          <a:p>
            <a:pPr lvl="1"/>
            <a:r>
              <a:rPr lang="en-US" dirty="0" smtClean="0"/>
              <a:t>Module to simplify simulation</a:t>
            </a:r>
          </a:p>
          <a:p>
            <a:pPr lvl="1"/>
            <a:r>
              <a:rPr lang="en-US" dirty="0" smtClean="0"/>
              <a:t>Output table of all flows</a:t>
            </a:r>
          </a:p>
          <a:p>
            <a:pPr marL="0" indent="0">
              <a:buNone/>
            </a:pPr>
            <a:endParaRPr lang="en-US" sz="800" dirty="0" smtClean="0"/>
          </a:p>
        </p:txBody>
      </p:sp>
      <p:sp>
        <p:nvSpPr>
          <p:cNvPr id="7" name="Rectangle 3"/>
          <p:cNvSpPr>
            <a:spLocks noChangeArrowheads="1"/>
          </p:cNvSpPr>
          <p:nvPr/>
        </p:nvSpPr>
        <p:spPr bwMode="auto">
          <a:xfrm>
            <a:off x="0" y="-228600"/>
            <a:ext cx="82296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nSpc>
                <a:spcPct val="90000"/>
              </a:lnSpc>
            </a:pPr>
            <a:r>
              <a:rPr lang="en-US" sz="3200" dirty="0" smtClean="0">
                <a:solidFill>
                  <a:schemeClr val="bg1"/>
                </a:solidFill>
              </a:rPr>
              <a:t>DM Case Study: </a:t>
            </a:r>
            <a:endParaRPr lang="en-US" sz="3200" dirty="0" smtClean="0">
              <a:solidFill>
                <a:schemeClr val="bg1"/>
              </a:solidFill>
            </a:endParaRPr>
          </a:p>
          <a:p>
            <a:pPr>
              <a:lnSpc>
                <a:spcPct val="90000"/>
              </a:lnSpc>
            </a:pPr>
            <a:r>
              <a:rPr lang="en-US" sz="3200" dirty="0" smtClean="0">
                <a:solidFill>
                  <a:schemeClr val="bg1"/>
                </a:solidFill>
              </a:rPr>
              <a:t>General </a:t>
            </a:r>
            <a:r>
              <a:rPr lang="en-US" sz="3200" dirty="0" smtClean="0">
                <a:solidFill>
                  <a:schemeClr val="bg1"/>
                </a:solidFill>
              </a:rPr>
              <a:t>Lessons </a:t>
            </a:r>
            <a:r>
              <a:rPr lang="en-US" sz="3200" dirty="0" smtClean="0">
                <a:solidFill>
                  <a:schemeClr val="bg1"/>
                </a:solidFill>
              </a:rPr>
              <a:t>Learned</a:t>
            </a:r>
            <a:endParaRPr lang="en-US" sz="3200" dirty="0">
              <a:solidFill>
                <a:schemeClr val="bg1"/>
              </a:solidFill>
            </a:endParaRPr>
          </a:p>
        </p:txBody>
      </p:sp>
    </p:spTree>
    <p:extLst>
      <p:ext uri="{BB962C8B-B14F-4D97-AF65-F5344CB8AC3E}">
        <p14:creationId xmlns="" xmlns:p14="http://schemas.microsoft.com/office/powerpoint/2010/main" val="8392679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1066800"/>
            <a:ext cx="3276600" cy="1524000"/>
          </a:xfrm>
        </p:spPr>
        <p:txBody>
          <a:bodyPr/>
          <a:lstStyle/>
          <a:p>
            <a:r>
              <a:rPr lang="en-US" dirty="0" smtClean="0"/>
              <a:t>Integrated Water Resources Management for problem-solving</a:t>
            </a:r>
            <a:endParaRPr lang="en-US" dirty="0"/>
          </a:p>
        </p:txBody>
      </p:sp>
      <p:pic>
        <p:nvPicPr>
          <p:cNvPr id="7" name="Content Placeholder 6" descr="IWRMpillars.jpg"/>
          <p:cNvPicPr>
            <a:picLocks noGrp="1" noChangeAspect="1"/>
          </p:cNvPicPr>
          <p:nvPr>
            <p:ph idx="1"/>
          </p:nvPr>
        </p:nvPicPr>
        <p:blipFill>
          <a:blip r:embed="rId2" cstate="print"/>
          <a:stretch>
            <a:fillRect/>
          </a:stretch>
        </p:blipFill>
        <p:spPr>
          <a:xfrm>
            <a:off x="3749675" y="1250156"/>
            <a:ext cx="4762500" cy="4752975"/>
          </a:xfrm>
        </p:spPr>
      </p:pic>
      <p:sp>
        <p:nvSpPr>
          <p:cNvPr id="11" name="Text Placeholder 10"/>
          <p:cNvSpPr>
            <a:spLocks noGrp="1"/>
          </p:cNvSpPr>
          <p:nvPr>
            <p:ph type="body" sz="half" idx="2"/>
          </p:nvPr>
        </p:nvSpPr>
        <p:spPr>
          <a:xfrm>
            <a:off x="457200" y="2743200"/>
            <a:ext cx="3352800" cy="2819400"/>
          </a:xfrm>
        </p:spPr>
        <p:txBody>
          <a:bodyPr/>
          <a:lstStyle/>
          <a:p>
            <a:pPr>
              <a:buFontTx/>
              <a:buChar char="-"/>
            </a:pPr>
            <a:r>
              <a:rPr lang="en-US" dirty="0" smtClean="0"/>
              <a:t> Limited resource</a:t>
            </a:r>
          </a:p>
          <a:p>
            <a:pPr>
              <a:buFontTx/>
              <a:buChar char="-"/>
            </a:pPr>
            <a:r>
              <a:rPr lang="en-US" dirty="0" smtClean="0"/>
              <a:t> Framework for problem – solving in an integrated fashion</a:t>
            </a:r>
          </a:p>
          <a:p>
            <a:pPr lvl="1">
              <a:buFontTx/>
              <a:buChar char="-"/>
            </a:pPr>
            <a:r>
              <a:rPr lang="en-US" dirty="0" smtClean="0"/>
              <a:t> Drinking water</a:t>
            </a:r>
          </a:p>
          <a:p>
            <a:pPr lvl="1">
              <a:buFontTx/>
              <a:buChar char="-"/>
            </a:pPr>
            <a:r>
              <a:rPr lang="en-US" dirty="0" smtClean="0"/>
              <a:t> Wastewater</a:t>
            </a:r>
          </a:p>
          <a:p>
            <a:pPr lvl="1">
              <a:buFontTx/>
              <a:buChar char="-"/>
            </a:pPr>
            <a:r>
              <a:rPr lang="en-US" dirty="0" smtClean="0"/>
              <a:t> Stormwater (GI BMPs)</a:t>
            </a:r>
          </a:p>
          <a:p>
            <a:pPr lvl="1">
              <a:buFontTx/>
              <a:buChar char="-"/>
            </a:pPr>
            <a:r>
              <a:rPr lang="en-US" dirty="0" smtClean="0"/>
              <a:t> Land-use (LID)</a:t>
            </a:r>
          </a:p>
          <a:p>
            <a:pPr>
              <a:buFontTx/>
              <a:buChar char="-"/>
            </a:pPr>
            <a:r>
              <a:rPr lang="en-US" dirty="0" smtClean="0"/>
              <a:t> Optimize solutions within defined set of </a:t>
            </a:r>
            <a:r>
              <a:rPr lang="en-US" dirty="0" smtClean="0"/>
              <a:t>constraints</a:t>
            </a:r>
          </a:p>
          <a:p>
            <a:pPr lvl="1">
              <a:buFontTx/>
              <a:buChar char="-"/>
            </a:pPr>
            <a:r>
              <a:rPr lang="en-US" dirty="0" smtClean="0"/>
              <a:t>Benefits/Co-benefits</a:t>
            </a:r>
          </a:p>
          <a:p>
            <a:pPr lvl="1">
              <a:buFontTx/>
              <a:buChar char="-"/>
            </a:pPr>
            <a:r>
              <a:rPr lang="en-US" dirty="0" smtClean="0"/>
              <a:t>Costs</a:t>
            </a:r>
          </a:p>
          <a:p>
            <a:pPr lvl="1">
              <a:buFontTx/>
              <a:buChar char="-"/>
            </a:pPr>
            <a:r>
              <a:rPr lang="en-US" dirty="0" smtClean="0"/>
              <a:t>Tradeoffs</a:t>
            </a:r>
            <a:endParaRPr lang="en-US" dirty="0"/>
          </a:p>
        </p:txBody>
      </p:sp>
      <p:sp>
        <p:nvSpPr>
          <p:cNvPr id="4" name="Date Placeholder 3"/>
          <p:cNvSpPr>
            <a:spLocks noGrp="1"/>
          </p:cNvSpPr>
          <p:nvPr>
            <p:ph type="dt" sz="half" idx="10"/>
          </p:nvPr>
        </p:nvSpPr>
        <p:spPr/>
        <p:txBody>
          <a:bodyPr/>
          <a:lstStyle/>
          <a:p>
            <a:pPr>
              <a:defRPr/>
            </a:pPr>
            <a:fld id="{5C8C7913-76D6-496E-831A-E16B3B53D395}" type="datetime1">
              <a:rPr lang="en-US" smtClean="0"/>
              <a:pPr>
                <a:defRPr/>
              </a:pPr>
              <a:t>1/17/2014</a:t>
            </a:fld>
            <a:endParaRPr lang="en-US"/>
          </a:p>
        </p:txBody>
      </p:sp>
      <p:sp>
        <p:nvSpPr>
          <p:cNvPr id="5" name="Footer Placeholder 4"/>
          <p:cNvSpPr>
            <a:spLocks noGrp="1"/>
          </p:cNvSpPr>
          <p:nvPr>
            <p:ph type="ftr" sz="quarter" idx="11"/>
          </p:nvPr>
        </p:nvSpPr>
        <p:spPr/>
        <p:txBody>
          <a:bodyPr/>
          <a:lstStyle/>
          <a:p>
            <a:pPr>
              <a:defRPr/>
            </a:pPr>
            <a:r>
              <a:rPr lang="en-US" smtClean="0"/>
              <a:t>U.S. Environmental Protection Agency</a:t>
            </a:r>
            <a:endParaRPr lang="en-US"/>
          </a:p>
        </p:txBody>
      </p:sp>
      <p:sp>
        <p:nvSpPr>
          <p:cNvPr id="6" name="Slide Number Placeholder 5"/>
          <p:cNvSpPr>
            <a:spLocks noGrp="1"/>
          </p:cNvSpPr>
          <p:nvPr>
            <p:ph type="sldNum" sz="quarter" idx="12"/>
          </p:nvPr>
        </p:nvSpPr>
        <p:spPr/>
        <p:txBody>
          <a:bodyPr/>
          <a:lstStyle/>
          <a:p>
            <a:pPr>
              <a:defRPr/>
            </a:pPr>
            <a:fld id="{92B457A2-6FDF-4F53-BA04-A30028E4C12E}" type="slidenum">
              <a:rPr lang="en-US" smtClean="0"/>
              <a:pPr>
                <a:defRPr/>
              </a:pPr>
              <a:t>5</a:t>
            </a:fld>
            <a:endParaRPr lang="en-US" dirty="0"/>
          </a:p>
        </p:txBody>
      </p:sp>
      <p:sp>
        <p:nvSpPr>
          <p:cNvPr id="8" name="Oval 7"/>
          <p:cNvSpPr/>
          <p:nvPr/>
        </p:nvSpPr>
        <p:spPr bwMode="auto">
          <a:xfrm>
            <a:off x="4267200" y="3065462"/>
            <a:ext cx="1066800" cy="3048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9" name="Oval 8"/>
          <p:cNvSpPr/>
          <p:nvPr/>
        </p:nvSpPr>
        <p:spPr bwMode="auto">
          <a:xfrm>
            <a:off x="6972300" y="3046412"/>
            <a:ext cx="1066800" cy="457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12" name="Oval 11"/>
          <p:cNvSpPr/>
          <p:nvPr/>
        </p:nvSpPr>
        <p:spPr bwMode="auto">
          <a:xfrm>
            <a:off x="4267200" y="3733800"/>
            <a:ext cx="10668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13" name="Oval 12"/>
          <p:cNvSpPr/>
          <p:nvPr/>
        </p:nvSpPr>
        <p:spPr bwMode="auto">
          <a:xfrm>
            <a:off x="7086600" y="3505200"/>
            <a:ext cx="1066800" cy="3048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620000" cy="990600"/>
          </a:xfrm>
        </p:spPr>
        <p:txBody>
          <a:bodyPr/>
          <a:lstStyle/>
          <a:p>
            <a:r>
              <a:rPr lang="en-US" dirty="0" smtClean="0">
                <a:solidFill>
                  <a:schemeClr val="bg1"/>
                </a:solidFill>
                <a:effectLst>
                  <a:outerShdw blurRad="50800" dist="38100" dir="10800000" algn="r" rotWithShape="0">
                    <a:prstClr val="black">
                      <a:alpha val="40000"/>
                    </a:prstClr>
                  </a:outerShdw>
                </a:effectLst>
              </a:rPr>
              <a:t>What</a:t>
            </a:r>
            <a:r>
              <a:rPr lang="en-US" dirty="0" smtClean="0">
                <a:solidFill>
                  <a:schemeClr val="bg1"/>
                </a:solidFill>
              </a:rPr>
              <a:t> Did We Accomplish?</a:t>
            </a:r>
            <a:endParaRPr lang="en-US" dirty="0">
              <a:solidFill>
                <a:schemeClr val="bg1"/>
              </a:solidFill>
            </a:endParaRPr>
          </a:p>
        </p:txBody>
      </p:sp>
      <p:sp>
        <p:nvSpPr>
          <p:cNvPr id="3" name="Date Placeholder 2"/>
          <p:cNvSpPr>
            <a:spLocks noGrp="1"/>
          </p:cNvSpPr>
          <p:nvPr>
            <p:ph type="dt" sz="half" idx="10"/>
          </p:nvPr>
        </p:nvSpPr>
        <p:spPr/>
        <p:txBody>
          <a:bodyPr/>
          <a:lstStyle/>
          <a:p>
            <a:pPr>
              <a:defRPr/>
            </a:pPr>
            <a:fld id="{4D4DA864-C9D7-4568-8B7D-977F5CA7380D}" type="datetime1">
              <a:rPr lang="en-US" smtClean="0"/>
              <a:pPr>
                <a:defRPr/>
              </a:pPr>
              <a:t>1/17/2014</a:t>
            </a:fld>
            <a:endParaRPr lang="en-US"/>
          </a:p>
        </p:txBody>
      </p:sp>
      <p:sp>
        <p:nvSpPr>
          <p:cNvPr id="4" name="Footer Placeholder 3"/>
          <p:cNvSpPr>
            <a:spLocks noGrp="1"/>
          </p:cNvSpPr>
          <p:nvPr>
            <p:ph type="ftr" sz="quarter" idx="11"/>
          </p:nvPr>
        </p:nvSpPr>
        <p:spPr/>
        <p:txBody>
          <a:bodyPr/>
          <a:lstStyle/>
          <a:p>
            <a:pPr>
              <a:defRPr/>
            </a:pPr>
            <a:r>
              <a:rPr lang="en-US" smtClean="0"/>
              <a:t>U.S. Environmental Protection Agency</a:t>
            </a:r>
            <a:endParaRPr lang="en-US"/>
          </a:p>
        </p:txBody>
      </p:sp>
      <p:sp>
        <p:nvSpPr>
          <p:cNvPr id="5" name="Slide Number Placeholder 4"/>
          <p:cNvSpPr>
            <a:spLocks noGrp="1"/>
          </p:cNvSpPr>
          <p:nvPr>
            <p:ph type="sldNum" sz="quarter" idx="12"/>
          </p:nvPr>
        </p:nvSpPr>
        <p:spPr/>
        <p:txBody>
          <a:bodyPr/>
          <a:lstStyle/>
          <a:p>
            <a:pPr>
              <a:defRPr/>
            </a:pPr>
            <a:fld id="{EF10988C-4085-4D12-A0A0-3B5118907926}" type="slidenum">
              <a:rPr lang="en-US" smtClean="0"/>
              <a:pPr>
                <a:defRPr/>
              </a:pPr>
              <a:t>50</a:t>
            </a:fld>
            <a:endParaRPr lang="en-US"/>
          </a:p>
        </p:txBody>
      </p:sp>
      <p:sp>
        <p:nvSpPr>
          <p:cNvPr id="7" name="TextBox 6"/>
          <p:cNvSpPr txBox="1"/>
          <p:nvPr/>
        </p:nvSpPr>
        <p:spPr>
          <a:xfrm>
            <a:off x="457200" y="1600200"/>
            <a:ext cx="7772400" cy="3785652"/>
          </a:xfrm>
          <a:prstGeom prst="rect">
            <a:avLst/>
          </a:prstGeom>
          <a:noFill/>
        </p:spPr>
        <p:txBody>
          <a:bodyPr wrap="square" rtlCol="0">
            <a:spAutoFit/>
          </a:bodyPr>
          <a:lstStyle/>
          <a:p>
            <a:pPr>
              <a:buFont typeface="Wingdings" pitchFamily="2" charset="2"/>
              <a:buChar char="§"/>
            </a:pPr>
            <a:r>
              <a:rPr lang="en-US" dirty="0" smtClean="0"/>
              <a:t> No-cost, accessible, user-friendly tool for IWRM, focusing first on water quantity issues</a:t>
            </a:r>
          </a:p>
          <a:p>
            <a:pPr lvl="1">
              <a:buFont typeface="Wingdings" pitchFamily="2" charset="2"/>
              <a:buChar char="§"/>
            </a:pPr>
            <a:r>
              <a:rPr lang="en-US" dirty="0" smtClean="0"/>
              <a:t> Costs and benefits of GI </a:t>
            </a:r>
            <a:r>
              <a:rPr lang="en-US" dirty="0" err="1" smtClean="0"/>
              <a:t>vs</a:t>
            </a:r>
            <a:r>
              <a:rPr lang="en-US" dirty="0" smtClean="0"/>
              <a:t> other mgt options</a:t>
            </a:r>
          </a:p>
          <a:p>
            <a:pPr lvl="1">
              <a:buFont typeface="Wingdings" pitchFamily="2" charset="2"/>
              <a:buChar char="§"/>
            </a:pPr>
            <a:r>
              <a:rPr lang="en-US" dirty="0" smtClean="0"/>
              <a:t> </a:t>
            </a:r>
            <a:r>
              <a:rPr lang="en-US" dirty="0" smtClean="0"/>
              <a:t>Interaction of stormwater, wastewater, drinking water and land management decisions</a:t>
            </a:r>
          </a:p>
          <a:p>
            <a:pPr lvl="1">
              <a:buFont typeface="Wingdings" pitchFamily="2" charset="2"/>
              <a:buChar char="§"/>
            </a:pPr>
            <a:r>
              <a:rPr lang="en-US" dirty="0" smtClean="0"/>
              <a:t> </a:t>
            </a:r>
            <a:r>
              <a:rPr lang="en-US" dirty="0" smtClean="0"/>
              <a:t>Planning tool for future scenarios</a:t>
            </a:r>
          </a:p>
          <a:p>
            <a:pPr>
              <a:buFont typeface="Wingdings" pitchFamily="2" charset="2"/>
              <a:buChar char="§"/>
            </a:pPr>
            <a:r>
              <a:rPr lang="en-US" dirty="0" smtClean="0"/>
              <a:t> </a:t>
            </a:r>
            <a:r>
              <a:rPr lang="en-US" dirty="0" smtClean="0"/>
              <a:t>Framework for organizing data for decision-making</a:t>
            </a:r>
          </a:p>
          <a:p>
            <a:pPr>
              <a:buFont typeface="Wingdings" pitchFamily="2" charset="2"/>
              <a:buChar char="§"/>
            </a:pPr>
            <a:r>
              <a:rPr lang="en-US" dirty="0" smtClean="0"/>
              <a:t> </a:t>
            </a:r>
            <a:r>
              <a:rPr lang="en-US" dirty="0" smtClean="0"/>
              <a:t>Greatly increased management options under consideration, esp. with respect to GI/LID</a:t>
            </a:r>
          </a:p>
          <a:p>
            <a:pPr>
              <a:buFont typeface="Wingdings" pitchFamily="2" charset="2"/>
              <a:buChar char="§"/>
            </a:pPr>
            <a:r>
              <a:rPr lang="en-US" dirty="0" smtClean="0"/>
              <a:t> </a:t>
            </a:r>
            <a:r>
              <a:rPr lang="en-US" dirty="0" smtClean="0"/>
              <a:t>Modular design will facilitate adding new functionality</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
            <a:ext cx="7620000" cy="990600"/>
          </a:xfrm>
        </p:spPr>
        <p:txBody>
          <a:bodyPr/>
          <a:lstStyle/>
          <a:p>
            <a:r>
              <a:rPr lang="en-US" dirty="0" smtClean="0">
                <a:solidFill>
                  <a:schemeClr val="bg1"/>
                </a:solidFill>
                <a:effectLst>
                  <a:outerShdw blurRad="50800" dist="38100" dir="10800000" algn="r" rotWithShape="0">
                    <a:prstClr val="black">
                      <a:alpha val="40000"/>
                    </a:prstClr>
                  </a:outerShdw>
                </a:effectLst>
              </a:rPr>
              <a:t>WMOST Future </a:t>
            </a:r>
            <a:br>
              <a:rPr lang="en-US" dirty="0" smtClean="0">
                <a:solidFill>
                  <a:schemeClr val="bg1"/>
                </a:solidFill>
                <a:effectLst>
                  <a:outerShdw blurRad="50800" dist="38100" dir="10800000" algn="r" rotWithShape="0">
                    <a:prstClr val="black">
                      <a:alpha val="40000"/>
                    </a:prstClr>
                  </a:outerShdw>
                </a:effectLst>
              </a:rPr>
            </a:br>
            <a:r>
              <a:rPr lang="en-US" dirty="0" smtClean="0">
                <a:solidFill>
                  <a:schemeClr val="bg1"/>
                </a:solidFill>
                <a:effectLst>
                  <a:outerShdw blurRad="50800" dist="38100" dir="10800000" algn="r" rotWithShape="0">
                    <a:prstClr val="black">
                      <a:alpha val="40000"/>
                    </a:prstClr>
                  </a:outerShdw>
                </a:effectLst>
              </a:rPr>
              <a:t>Development Needs</a:t>
            </a:r>
            <a:endParaRPr lang="en-US" dirty="0">
              <a:solidFill>
                <a:schemeClr val="bg1"/>
              </a:solidFill>
              <a:effectLst>
                <a:outerShdw blurRad="50800" dist="38100" dir="10800000" algn="r" rotWithShape="0">
                  <a:prstClr val="black">
                    <a:alpha val="40000"/>
                  </a:prstClr>
                </a:outerShdw>
              </a:effectLst>
            </a:endParaRPr>
          </a:p>
        </p:txBody>
      </p:sp>
      <p:sp>
        <p:nvSpPr>
          <p:cNvPr id="4" name="Date Placeholder 3"/>
          <p:cNvSpPr>
            <a:spLocks noGrp="1"/>
          </p:cNvSpPr>
          <p:nvPr>
            <p:ph type="dt" sz="half" idx="10"/>
          </p:nvPr>
        </p:nvSpPr>
        <p:spPr/>
        <p:txBody>
          <a:bodyPr/>
          <a:lstStyle/>
          <a:p>
            <a:pPr>
              <a:defRPr/>
            </a:pPr>
            <a:fld id="{5C8C7913-76D6-496E-831A-E16B3B53D395}" type="datetime1">
              <a:rPr lang="en-US" smtClean="0"/>
              <a:pPr>
                <a:defRPr/>
              </a:pPr>
              <a:t>1/17/2014</a:t>
            </a:fld>
            <a:endParaRPr lang="en-US"/>
          </a:p>
        </p:txBody>
      </p:sp>
      <p:sp>
        <p:nvSpPr>
          <p:cNvPr id="5" name="Footer Placeholder 4"/>
          <p:cNvSpPr>
            <a:spLocks noGrp="1"/>
          </p:cNvSpPr>
          <p:nvPr>
            <p:ph type="ftr" sz="quarter" idx="11"/>
          </p:nvPr>
        </p:nvSpPr>
        <p:spPr/>
        <p:txBody>
          <a:bodyPr/>
          <a:lstStyle/>
          <a:p>
            <a:pPr>
              <a:defRPr/>
            </a:pPr>
            <a:r>
              <a:rPr lang="en-US" smtClean="0"/>
              <a:t>U.S. Environmental Protection Agency</a:t>
            </a:r>
            <a:endParaRPr lang="en-US"/>
          </a:p>
        </p:txBody>
      </p:sp>
      <p:sp>
        <p:nvSpPr>
          <p:cNvPr id="6" name="Slide Number Placeholder 5"/>
          <p:cNvSpPr>
            <a:spLocks noGrp="1"/>
          </p:cNvSpPr>
          <p:nvPr>
            <p:ph type="sldNum" sz="quarter" idx="12"/>
          </p:nvPr>
        </p:nvSpPr>
        <p:spPr/>
        <p:txBody>
          <a:bodyPr/>
          <a:lstStyle/>
          <a:p>
            <a:pPr>
              <a:defRPr/>
            </a:pPr>
            <a:fld id="{92B457A2-6FDF-4F53-BA04-A30028E4C12E}" type="slidenum">
              <a:rPr lang="en-US" smtClean="0"/>
              <a:pPr>
                <a:defRPr/>
              </a:pPr>
              <a:t>51</a:t>
            </a:fld>
            <a:endParaRPr lang="en-US" dirty="0"/>
          </a:p>
        </p:txBody>
      </p:sp>
      <p:sp>
        <p:nvSpPr>
          <p:cNvPr id="7" name="Content Placeholder 6"/>
          <p:cNvSpPr>
            <a:spLocks noGrp="1"/>
          </p:cNvSpPr>
          <p:nvPr>
            <p:ph idx="1"/>
          </p:nvPr>
        </p:nvSpPr>
        <p:spPr>
          <a:xfrm>
            <a:off x="685800" y="1295400"/>
            <a:ext cx="7772400" cy="4800600"/>
          </a:xfrm>
        </p:spPr>
        <p:txBody>
          <a:bodyPr/>
          <a:lstStyle/>
          <a:p>
            <a:r>
              <a:rPr lang="en-US" dirty="0" smtClean="0"/>
              <a:t>Additional modules</a:t>
            </a:r>
          </a:p>
          <a:p>
            <a:pPr lvl="1"/>
            <a:r>
              <a:rPr lang="en-US" dirty="0" smtClean="0"/>
              <a:t>Automate baseline model and validation</a:t>
            </a:r>
          </a:p>
          <a:p>
            <a:pPr lvl="1"/>
            <a:r>
              <a:rPr lang="en-US" dirty="0" smtClean="0"/>
              <a:t>Automate BMP effects estimation</a:t>
            </a:r>
          </a:p>
          <a:p>
            <a:pPr lvl="1"/>
            <a:r>
              <a:rPr lang="en-US" dirty="0" smtClean="0"/>
              <a:t>Sensitivity analysis</a:t>
            </a:r>
          </a:p>
          <a:p>
            <a:pPr lvl="1"/>
            <a:r>
              <a:rPr lang="en-US" dirty="0" smtClean="0"/>
              <a:t>Generate Pareto trade-off curves</a:t>
            </a:r>
          </a:p>
          <a:p>
            <a:pPr lvl="1"/>
            <a:r>
              <a:rPr lang="en-US" dirty="0" smtClean="0"/>
              <a:t>Flooding risk/costs</a:t>
            </a:r>
          </a:p>
          <a:p>
            <a:pPr lvl="1"/>
            <a:r>
              <a:rPr lang="en-US" dirty="0" smtClean="0"/>
              <a:t>Water quality</a:t>
            </a:r>
          </a:p>
          <a:p>
            <a:pPr lvl="1"/>
            <a:r>
              <a:rPr lang="en-US" dirty="0" smtClean="0"/>
              <a:t>Climate scenarios</a:t>
            </a:r>
          </a:p>
          <a:p>
            <a:pPr lvl="1"/>
            <a:r>
              <a:rPr lang="en-US" dirty="0" smtClean="0"/>
              <a:t>Additional ecosystem services</a:t>
            </a:r>
          </a:p>
          <a:p>
            <a:r>
              <a:rPr lang="en-US" dirty="0" smtClean="0"/>
              <a:t>Additional and refined management options</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defTabSz="457200">
              <a:defRPr/>
            </a:pPr>
            <a:r>
              <a:rPr lang="en-US" smtClean="0">
                <a:solidFill>
                  <a:prstClr val="black"/>
                </a:solidFill>
              </a:rPr>
              <a:t>Integrated Water Resources Management</a:t>
            </a:r>
            <a:endParaRPr lang="en-US" dirty="0">
              <a:solidFill>
                <a:prstClr val="black"/>
              </a:solidFill>
            </a:endParaRPr>
          </a:p>
        </p:txBody>
      </p:sp>
      <p:sp>
        <p:nvSpPr>
          <p:cNvPr id="4" name="Rectangle 3"/>
          <p:cNvSpPr>
            <a:spLocks noChangeArrowheads="1"/>
          </p:cNvSpPr>
          <p:nvPr/>
        </p:nvSpPr>
        <p:spPr bwMode="auto">
          <a:xfrm>
            <a:off x="0" y="-228600"/>
            <a:ext cx="822960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defTabSz="457200">
              <a:lnSpc>
                <a:spcPct val="90000"/>
              </a:lnSpc>
            </a:pPr>
            <a:r>
              <a:rPr lang="en-US" sz="3600" dirty="0" smtClean="0">
                <a:solidFill>
                  <a:schemeClr val="bg1"/>
                </a:solidFill>
                <a:effectLst>
                  <a:outerShdw blurRad="50800" dist="38100" dir="10800000" algn="r" rotWithShape="0">
                    <a:prstClr val="black">
                      <a:alpha val="40000"/>
                    </a:prstClr>
                  </a:outerShdw>
                </a:effectLst>
                <a:latin typeface="Arial"/>
                <a:ea typeface="+mj-ea"/>
                <a:cs typeface="Arial"/>
              </a:rPr>
              <a:t>Future: Providing </a:t>
            </a:r>
            <a:r>
              <a:rPr lang="en-US" sz="3600" dirty="0">
                <a:solidFill>
                  <a:schemeClr val="bg1"/>
                </a:solidFill>
                <a:effectLst>
                  <a:outerShdw blurRad="50800" dist="38100" dir="10800000" algn="r" rotWithShape="0">
                    <a:prstClr val="black">
                      <a:alpha val="40000"/>
                    </a:prstClr>
                  </a:outerShdw>
                </a:effectLst>
                <a:latin typeface="Arial"/>
                <a:ea typeface="+mj-ea"/>
                <a:cs typeface="Arial"/>
              </a:rPr>
              <a:t>RRRs</a:t>
            </a:r>
          </a:p>
        </p:txBody>
      </p:sp>
      <p:sp>
        <p:nvSpPr>
          <p:cNvPr id="5" name="Content Placeholder 5"/>
          <p:cNvSpPr txBox="1">
            <a:spLocks/>
          </p:cNvSpPr>
          <p:nvPr/>
        </p:nvSpPr>
        <p:spPr>
          <a:xfrm>
            <a:off x="713232" y="1531501"/>
            <a:ext cx="7626537" cy="4604093"/>
          </a:xfrm>
          <a:prstGeom prst="rect">
            <a:avLst/>
          </a:prstGeom>
        </p:spPr>
        <p:txBody>
          <a:bodyPr>
            <a:normAutofit fontScale="92500" lnSpcReduction="10000"/>
          </a:bodyPr>
          <a:lstStyle>
            <a:lvl1pPr marL="342900" indent="-342900" algn="l" defTabSz="457200" rtl="0" eaLnBrk="1" latinLnBrk="0" hangingPunct="1">
              <a:lnSpc>
                <a:spcPct val="100000"/>
              </a:lnSpc>
              <a:spcBef>
                <a:spcPts val="768"/>
              </a:spcBef>
              <a:spcAft>
                <a:spcPts val="800"/>
              </a:spcAft>
              <a:buClr>
                <a:srgbClr val="DA291C"/>
              </a:buClr>
              <a:buFont typeface="Wingdings" charset="2"/>
              <a:buChar char="§"/>
              <a:defRPr sz="2400" kern="1200" baseline="0">
                <a:solidFill>
                  <a:schemeClr val="tx1"/>
                </a:solidFill>
                <a:latin typeface="Arial"/>
                <a:ea typeface="+mn-ea"/>
                <a:cs typeface="Arial"/>
              </a:defRPr>
            </a:lvl1pPr>
            <a:lvl2pPr marL="742950" indent="-285750" algn="l" defTabSz="457200" rtl="0" eaLnBrk="1" latinLnBrk="0" hangingPunct="1">
              <a:lnSpc>
                <a:spcPct val="100000"/>
              </a:lnSpc>
              <a:spcBef>
                <a:spcPts val="768"/>
              </a:spcBef>
              <a:spcAft>
                <a:spcPts val="800"/>
              </a:spcAft>
              <a:buFont typeface="Arial"/>
              <a:buChar char="–"/>
              <a:defRPr lang="en-US" sz="2000" kern="1200" dirty="0" smtClean="0">
                <a:solidFill>
                  <a:schemeClr val="tx1"/>
                </a:solidFill>
                <a:latin typeface="Arial"/>
                <a:ea typeface="+mn-ea"/>
                <a:cs typeface="Arial"/>
              </a:defRPr>
            </a:lvl2pPr>
            <a:lvl3pPr marL="1143000" indent="-228600" algn="l" defTabSz="457200" rtl="0" eaLnBrk="1" latinLnBrk="0" hangingPunct="1">
              <a:lnSpc>
                <a:spcPct val="100000"/>
              </a:lnSpc>
              <a:spcBef>
                <a:spcPts val="768"/>
              </a:spcBef>
              <a:spcAft>
                <a:spcPts val="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rgbClr val="000000"/>
                </a:solidFill>
              </a:rPr>
              <a:t>Baseline Hydro module:</a:t>
            </a:r>
          </a:p>
          <a:p>
            <a:pPr lvl="1"/>
            <a:r>
              <a:rPr lang="en-US" sz="1900" dirty="0" smtClean="0">
                <a:solidFill>
                  <a:srgbClr val="000000"/>
                </a:solidFill>
              </a:rPr>
              <a:t>Determine generic HRUs (e.g., predominant land use, soil and slope combinations)</a:t>
            </a:r>
          </a:p>
          <a:p>
            <a:pPr lvl="1"/>
            <a:r>
              <a:rPr lang="en-US" sz="1900" dirty="0" smtClean="0">
                <a:solidFill>
                  <a:srgbClr val="000000"/>
                </a:solidFill>
              </a:rPr>
              <a:t>Pre-process HRU runoff and recharge rates for a Region </a:t>
            </a:r>
          </a:p>
          <a:p>
            <a:r>
              <a:rPr lang="en-US" dirty="0" smtClean="0">
                <a:solidFill>
                  <a:srgbClr val="000000"/>
                </a:solidFill>
              </a:rPr>
              <a:t>Stormwater Hydro module: automate </a:t>
            </a:r>
            <a:r>
              <a:rPr lang="en-US" dirty="0">
                <a:solidFill>
                  <a:srgbClr val="000000"/>
                </a:solidFill>
              </a:rPr>
              <a:t>modification of “baseline” runoff and recharge</a:t>
            </a:r>
          </a:p>
          <a:p>
            <a:pPr lvl="1"/>
            <a:r>
              <a:rPr lang="en-US" sz="1900" dirty="0">
                <a:solidFill>
                  <a:srgbClr val="000000"/>
                </a:solidFill>
              </a:rPr>
              <a:t>Export </a:t>
            </a:r>
            <a:r>
              <a:rPr lang="en-US" sz="1900" dirty="0" smtClean="0">
                <a:solidFill>
                  <a:srgbClr val="000000"/>
                </a:solidFill>
              </a:rPr>
              <a:t>baseline data from </a:t>
            </a:r>
            <a:r>
              <a:rPr lang="en-US" sz="1900" dirty="0">
                <a:solidFill>
                  <a:srgbClr val="000000"/>
                </a:solidFill>
              </a:rPr>
              <a:t>existing </a:t>
            </a:r>
            <a:r>
              <a:rPr lang="en-US" sz="1900" dirty="0" smtClean="0">
                <a:solidFill>
                  <a:srgbClr val="000000"/>
                </a:solidFill>
              </a:rPr>
              <a:t>model or use default data from baseline module</a:t>
            </a:r>
            <a:endParaRPr lang="en-US" sz="1900" dirty="0">
              <a:solidFill>
                <a:srgbClr val="000000"/>
              </a:solidFill>
            </a:endParaRPr>
          </a:p>
          <a:p>
            <a:pPr lvl="1"/>
            <a:r>
              <a:rPr lang="en-US" sz="1900" dirty="0">
                <a:solidFill>
                  <a:srgbClr val="000000"/>
                </a:solidFill>
              </a:rPr>
              <a:t>Provide option to select </a:t>
            </a:r>
            <a:r>
              <a:rPr lang="en-US" sz="1900" dirty="0" smtClean="0">
                <a:solidFill>
                  <a:srgbClr val="000000"/>
                </a:solidFill>
              </a:rPr>
              <a:t>one </a:t>
            </a:r>
            <a:r>
              <a:rPr lang="en-US" sz="1900" dirty="0">
                <a:solidFill>
                  <a:srgbClr val="000000"/>
                </a:solidFill>
              </a:rPr>
              <a:t>or more pre-designed </a:t>
            </a:r>
            <a:r>
              <a:rPr lang="en-US" sz="1900" dirty="0" smtClean="0">
                <a:solidFill>
                  <a:srgbClr val="000000"/>
                </a:solidFill>
              </a:rPr>
              <a:t>practice (i.e., managed set)</a:t>
            </a:r>
            <a:endParaRPr lang="en-US" sz="1900" dirty="0">
              <a:solidFill>
                <a:srgbClr val="000000"/>
              </a:solidFill>
            </a:endParaRPr>
          </a:p>
          <a:p>
            <a:pPr lvl="1"/>
            <a:r>
              <a:rPr lang="en-US" sz="1900" dirty="0">
                <a:solidFill>
                  <a:srgbClr val="000000"/>
                </a:solidFill>
              </a:rPr>
              <a:t>Run baseline values through SWMM to provide </a:t>
            </a:r>
            <a:r>
              <a:rPr lang="en-US" sz="1900" dirty="0" smtClean="0">
                <a:solidFill>
                  <a:srgbClr val="000000"/>
                </a:solidFill>
              </a:rPr>
              <a:t>managed </a:t>
            </a:r>
            <a:r>
              <a:rPr lang="en-US" sz="1900" dirty="0">
                <a:solidFill>
                  <a:srgbClr val="000000"/>
                </a:solidFill>
              </a:rPr>
              <a:t>runoff and </a:t>
            </a:r>
            <a:r>
              <a:rPr lang="en-US" sz="1900" dirty="0" smtClean="0">
                <a:solidFill>
                  <a:srgbClr val="000000"/>
                </a:solidFill>
              </a:rPr>
              <a:t>recharge sets</a:t>
            </a:r>
            <a:endParaRPr lang="en-US" sz="1900" dirty="0">
              <a:solidFill>
                <a:srgbClr val="000000"/>
              </a:solidFill>
            </a:endParaRPr>
          </a:p>
          <a:p>
            <a:pPr lvl="1"/>
            <a:endParaRPr lang="sv-SE" dirty="0">
              <a:solidFill>
                <a:prstClr val="black"/>
              </a:solidFill>
            </a:endParaRPr>
          </a:p>
        </p:txBody>
      </p:sp>
    </p:spTree>
    <p:extLst>
      <p:ext uri="{BB962C8B-B14F-4D97-AF65-F5344CB8AC3E}">
        <p14:creationId xmlns:p14="http://schemas.microsoft.com/office/powerpoint/2010/main" xmlns="" val="39506556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
            <a:ext cx="7620000" cy="990600"/>
          </a:xfrm>
        </p:spPr>
        <p:txBody>
          <a:bodyPr/>
          <a:lstStyle/>
          <a:p>
            <a:r>
              <a:rPr lang="en-US" dirty="0" smtClean="0">
                <a:solidFill>
                  <a:schemeClr val="bg1"/>
                </a:solidFill>
                <a:effectLst>
                  <a:outerShdw blurRad="50800" dist="38100" dir="10800000" algn="r" rotWithShape="0">
                    <a:prstClr val="black">
                      <a:alpha val="40000"/>
                    </a:prstClr>
                  </a:outerShdw>
                </a:effectLst>
              </a:rPr>
              <a:t>Obtaining WMOST</a:t>
            </a:r>
            <a:endParaRPr lang="en-US" dirty="0">
              <a:solidFill>
                <a:schemeClr val="bg1"/>
              </a:solidFill>
              <a:effectLst>
                <a:outerShdw blurRad="50800" dist="38100" dir="10800000" algn="r" rotWithShape="0">
                  <a:prstClr val="black">
                    <a:alpha val="40000"/>
                  </a:prstClr>
                </a:outerShdw>
              </a:effectLst>
            </a:endParaRPr>
          </a:p>
        </p:txBody>
      </p:sp>
      <p:sp>
        <p:nvSpPr>
          <p:cNvPr id="4" name="Date Placeholder 3"/>
          <p:cNvSpPr>
            <a:spLocks noGrp="1"/>
          </p:cNvSpPr>
          <p:nvPr>
            <p:ph type="dt" sz="half" idx="10"/>
          </p:nvPr>
        </p:nvSpPr>
        <p:spPr/>
        <p:txBody>
          <a:bodyPr/>
          <a:lstStyle/>
          <a:p>
            <a:pPr>
              <a:defRPr/>
            </a:pPr>
            <a:fld id="{5C8C7913-76D6-496E-831A-E16B3B53D395}" type="datetime1">
              <a:rPr lang="en-US" smtClean="0"/>
              <a:pPr>
                <a:defRPr/>
              </a:pPr>
              <a:t>1/17/2014</a:t>
            </a:fld>
            <a:endParaRPr lang="en-US"/>
          </a:p>
        </p:txBody>
      </p:sp>
      <p:sp>
        <p:nvSpPr>
          <p:cNvPr id="5" name="Footer Placeholder 4"/>
          <p:cNvSpPr>
            <a:spLocks noGrp="1"/>
          </p:cNvSpPr>
          <p:nvPr>
            <p:ph type="ftr" sz="quarter" idx="11"/>
          </p:nvPr>
        </p:nvSpPr>
        <p:spPr/>
        <p:txBody>
          <a:bodyPr/>
          <a:lstStyle/>
          <a:p>
            <a:pPr>
              <a:defRPr/>
            </a:pPr>
            <a:r>
              <a:rPr lang="en-US" dirty="0" smtClean="0"/>
              <a:t>U.S. Environmental Protection Agency</a:t>
            </a:r>
            <a:endParaRPr lang="en-US" dirty="0"/>
          </a:p>
        </p:txBody>
      </p:sp>
      <p:sp>
        <p:nvSpPr>
          <p:cNvPr id="6" name="Slide Number Placeholder 5"/>
          <p:cNvSpPr>
            <a:spLocks noGrp="1"/>
          </p:cNvSpPr>
          <p:nvPr>
            <p:ph type="sldNum" sz="quarter" idx="12"/>
          </p:nvPr>
        </p:nvSpPr>
        <p:spPr/>
        <p:txBody>
          <a:bodyPr/>
          <a:lstStyle/>
          <a:p>
            <a:pPr>
              <a:defRPr/>
            </a:pPr>
            <a:fld id="{92B457A2-6FDF-4F53-BA04-A30028E4C12E}" type="slidenum">
              <a:rPr lang="en-US" smtClean="0"/>
              <a:pPr>
                <a:defRPr/>
              </a:pPr>
              <a:t>53</a:t>
            </a:fld>
            <a:endParaRPr lang="en-US" dirty="0"/>
          </a:p>
        </p:txBody>
      </p:sp>
      <p:sp>
        <p:nvSpPr>
          <p:cNvPr id="7" name="Content Placeholder 6"/>
          <p:cNvSpPr>
            <a:spLocks noGrp="1"/>
          </p:cNvSpPr>
          <p:nvPr>
            <p:ph idx="1"/>
          </p:nvPr>
        </p:nvSpPr>
        <p:spPr>
          <a:xfrm>
            <a:off x="685800" y="1295400"/>
            <a:ext cx="7848600" cy="4800600"/>
          </a:xfrm>
        </p:spPr>
        <p:txBody>
          <a:bodyPr/>
          <a:lstStyle/>
          <a:p>
            <a:r>
              <a:rPr lang="en-US" dirty="0" smtClean="0"/>
              <a:t>EPA’s Science Inventory</a:t>
            </a:r>
          </a:p>
          <a:p>
            <a:r>
              <a:rPr lang="en-US" sz="1800" dirty="0" smtClean="0"/>
              <a:t>U.S. EPA. 2013a. Watershed Management Optimization Support Tool (WMOST) v1: Theoretical Documentation. US EPA Office of Research and Development, Washington, DC, EPA/600/R-13/151 (</a:t>
            </a:r>
            <a:r>
              <a:rPr lang="en-US" sz="1800" dirty="0" smtClean="0">
                <a:hlinkClick r:id="rId2"/>
              </a:rPr>
              <a:t>http://cfpub.epa.gov/si/si_public_record_report.cfm?dirEntryId=261780</a:t>
            </a:r>
            <a:r>
              <a:rPr lang="en-US" sz="1800" dirty="0" smtClean="0"/>
              <a:t>)</a:t>
            </a:r>
          </a:p>
          <a:p>
            <a:r>
              <a:rPr lang="en-US" sz="1800" dirty="0" smtClean="0"/>
              <a:t>U.S. EPA. 2013b. Watershed Management Optimization Support Tool (WMOST) v1: User Manual and Case Study Examples. US EPA Office of Research and Development, Washington, DC, EPA/600/R-13/174 (</a:t>
            </a:r>
            <a:r>
              <a:rPr lang="en-US" sz="1800" dirty="0" smtClean="0">
                <a:hlinkClick r:id="rId3"/>
              </a:rPr>
              <a:t>http://cfpub.epa.gov/si/si_public_record_report.cfm?dirEntryId=262280</a:t>
            </a:r>
            <a:r>
              <a:rPr lang="en-US" sz="1800" dirty="0" smtClean="0"/>
              <a:t>)</a:t>
            </a:r>
          </a:p>
          <a:p>
            <a:r>
              <a:rPr lang="en-US" dirty="0" smtClean="0"/>
              <a:t>Or EPA CEAM web site</a:t>
            </a:r>
          </a:p>
          <a:p>
            <a:pPr>
              <a:buNone/>
            </a:pPr>
            <a:r>
              <a:rPr lang="en-US" u="sng" dirty="0" smtClean="0">
                <a:hlinkClick r:id="rId4"/>
              </a:rPr>
              <a:t>http://www2.epa.gov/exposure-assessment-models/wmost-10-download-page</a:t>
            </a:r>
            <a:endParaRPr lang="en-US" dirty="0" smtClean="0"/>
          </a:p>
          <a:p>
            <a:pPr lvl="1"/>
            <a:endParaRPr lang="en-US" dirty="0" smtClean="0"/>
          </a:p>
          <a:p>
            <a:endParaRPr lang="en-US" dirty="0" smtClean="0"/>
          </a:p>
          <a:p>
            <a:endParaRPr lang="en-US" dirty="0" smtClean="0"/>
          </a:p>
          <a:p>
            <a:endParaRPr lang="en-US" dirty="0" smtClean="0"/>
          </a:p>
          <a:p>
            <a:r>
              <a:rPr lang="en-US" dirty="0" smtClean="0"/>
              <a:t>CEAM website</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C8D19ED-21C0-4E37-B030-D190286B3397}" type="datetime1">
              <a:rPr lang="en-US" smtClean="0"/>
              <a:pPr>
                <a:defRPr/>
              </a:pPr>
              <a:t>1/17/2014</a:t>
            </a:fld>
            <a:endParaRPr lang="en-US"/>
          </a:p>
        </p:txBody>
      </p:sp>
      <p:sp>
        <p:nvSpPr>
          <p:cNvPr id="3" name="Footer Placeholder 2"/>
          <p:cNvSpPr>
            <a:spLocks noGrp="1"/>
          </p:cNvSpPr>
          <p:nvPr>
            <p:ph type="ftr" sz="quarter" idx="11"/>
          </p:nvPr>
        </p:nvSpPr>
        <p:spPr/>
        <p:txBody>
          <a:bodyPr/>
          <a:lstStyle/>
          <a:p>
            <a:pPr>
              <a:defRPr/>
            </a:pPr>
            <a:r>
              <a:rPr lang="en-US" smtClean="0"/>
              <a:t>U.S. Environmental Protection Agency</a:t>
            </a:r>
            <a:endParaRPr lang="en-US"/>
          </a:p>
        </p:txBody>
      </p:sp>
      <p:sp>
        <p:nvSpPr>
          <p:cNvPr id="4" name="Slide Number Placeholder 3"/>
          <p:cNvSpPr>
            <a:spLocks noGrp="1"/>
          </p:cNvSpPr>
          <p:nvPr>
            <p:ph type="sldNum" sz="quarter" idx="12"/>
          </p:nvPr>
        </p:nvSpPr>
        <p:spPr/>
        <p:txBody>
          <a:bodyPr/>
          <a:lstStyle/>
          <a:p>
            <a:pPr>
              <a:defRPr/>
            </a:pPr>
            <a:fld id="{6D4E4EE6-821B-4C3D-9100-B5F09BC7A3BB}" type="slidenum">
              <a:rPr lang="en-US" smtClean="0"/>
              <a:pPr>
                <a:defRPr/>
              </a:pPr>
              <a:t>54</a:t>
            </a:fld>
            <a:endParaRPr lang="en-US"/>
          </a:p>
        </p:txBody>
      </p:sp>
      <p:pic>
        <p:nvPicPr>
          <p:cNvPr id="1026" name="Picture 2"/>
          <p:cNvPicPr>
            <a:picLocks noChangeAspect="1" noChangeArrowheads="1"/>
          </p:cNvPicPr>
          <p:nvPr/>
        </p:nvPicPr>
        <p:blipFill>
          <a:blip r:embed="rId2" cstate="print"/>
          <a:srcRect/>
          <a:stretch>
            <a:fillRect/>
          </a:stretch>
        </p:blipFill>
        <p:spPr bwMode="auto">
          <a:xfrm>
            <a:off x="0" y="7"/>
            <a:ext cx="9144000" cy="6911531"/>
          </a:xfrm>
          <a:prstGeom prst="rect">
            <a:avLst/>
          </a:prstGeom>
          <a:noFill/>
          <a:ln w="9525">
            <a:noFill/>
            <a:miter lim="800000"/>
            <a:headEnd/>
            <a:tailEnd/>
          </a:ln>
        </p:spPr>
      </p:pic>
      <p:sp>
        <p:nvSpPr>
          <p:cNvPr id="6" name="Oval 5"/>
          <p:cNvSpPr/>
          <p:nvPr/>
        </p:nvSpPr>
        <p:spPr bwMode="auto">
          <a:xfrm>
            <a:off x="2743200" y="4953000"/>
            <a:ext cx="2057400" cy="3048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7" name="Oval 6"/>
          <p:cNvSpPr/>
          <p:nvPr/>
        </p:nvSpPr>
        <p:spPr bwMode="auto">
          <a:xfrm>
            <a:off x="2667000" y="5105400"/>
            <a:ext cx="1447800" cy="3048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8" name="Oval 7"/>
          <p:cNvSpPr/>
          <p:nvPr/>
        </p:nvSpPr>
        <p:spPr bwMode="auto">
          <a:xfrm>
            <a:off x="2438400" y="6019800"/>
            <a:ext cx="1447800" cy="3048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9" name="Oval 8"/>
          <p:cNvSpPr/>
          <p:nvPr/>
        </p:nvSpPr>
        <p:spPr bwMode="auto">
          <a:xfrm>
            <a:off x="2438400" y="6324600"/>
            <a:ext cx="1447800" cy="3048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Communications</a:t>
            </a:r>
            <a:endParaRPr lang="en-US" dirty="0"/>
          </a:p>
        </p:txBody>
      </p:sp>
      <p:sp>
        <p:nvSpPr>
          <p:cNvPr id="6" name="Content Placeholder 5"/>
          <p:cNvSpPr>
            <a:spLocks noGrp="1"/>
          </p:cNvSpPr>
          <p:nvPr>
            <p:ph idx="1"/>
          </p:nvPr>
        </p:nvSpPr>
        <p:spPr/>
        <p:txBody>
          <a:bodyPr/>
          <a:lstStyle/>
          <a:p>
            <a:r>
              <a:rPr lang="en-US" dirty="0" smtClean="0"/>
              <a:t>To report bugs or to be added to a user list for WMOST updates, send an email to</a:t>
            </a:r>
          </a:p>
          <a:p>
            <a:pPr>
              <a:buNone/>
            </a:pPr>
            <a:r>
              <a:rPr lang="en-US" dirty="0" smtClean="0">
                <a:hlinkClick r:id="rId2"/>
              </a:rPr>
              <a:t>Detenbeck.naomi@epa.gov</a:t>
            </a:r>
            <a:endParaRPr lang="en-US" dirty="0" smtClean="0"/>
          </a:p>
          <a:p>
            <a:r>
              <a:rPr lang="en-US" dirty="0" smtClean="0"/>
              <a:t>Put in subject line either</a:t>
            </a:r>
          </a:p>
          <a:p>
            <a:pPr lvl="1"/>
            <a:r>
              <a:rPr lang="en-US" dirty="0" smtClean="0"/>
              <a:t>WMOST Bugs</a:t>
            </a:r>
          </a:p>
          <a:p>
            <a:pPr lvl="1"/>
            <a:r>
              <a:rPr lang="en-US" dirty="0" smtClean="0"/>
              <a:t>WMOST Register</a:t>
            </a:r>
            <a:endParaRPr lang="en-US" dirty="0"/>
          </a:p>
        </p:txBody>
      </p:sp>
      <p:sp>
        <p:nvSpPr>
          <p:cNvPr id="2" name="Date Placeholder 1"/>
          <p:cNvSpPr>
            <a:spLocks noGrp="1"/>
          </p:cNvSpPr>
          <p:nvPr>
            <p:ph type="dt" sz="half" idx="10"/>
          </p:nvPr>
        </p:nvSpPr>
        <p:spPr/>
        <p:txBody>
          <a:bodyPr/>
          <a:lstStyle/>
          <a:p>
            <a:pPr>
              <a:defRPr/>
            </a:pPr>
            <a:fld id="{7C8D19ED-21C0-4E37-B030-D190286B3397}" type="datetime1">
              <a:rPr lang="en-US" smtClean="0"/>
              <a:pPr>
                <a:defRPr/>
              </a:pPr>
              <a:t>1/17/2014</a:t>
            </a:fld>
            <a:endParaRPr lang="en-US"/>
          </a:p>
        </p:txBody>
      </p:sp>
      <p:sp>
        <p:nvSpPr>
          <p:cNvPr id="3" name="Footer Placeholder 2"/>
          <p:cNvSpPr>
            <a:spLocks noGrp="1"/>
          </p:cNvSpPr>
          <p:nvPr>
            <p:ph type="ftr" sz="quarter" idx="11"/>
          </p:nvPr>
        </p:nvSpPr>
        <p:spPr/>
        <p:txBody>
          <a:bodyPr/>
          <a:lstStyle/>
          <a:p>
            <a:pPr>
              <a:defRPr/>
            </a:pPr>
            <a:r>
              <a:rPr lang="en-US" smtClean="0"/>
              <a:t>U.S. Environmental Protection Agency</a:t>
            </a:r>
            <a:endParaRPr lang="en-US"/>
          </a:p>
        </p:txBody>
      </p:sp>
      <p:sp>
        <p:nvSpPr>
          <p:cNvPr id="4" name="Slide Number Placeholder 3"/>
          <p:cNvSpPr>
            <a:spLocks noGrp="1"/>
          </p:cNvSpPr>
          <p:nvPr>
            <p:ph type="sldNum" sz="quarter" idx="12"/>
          </p:nvPr>
        </p:nvSpPr>
        <p:spPr/>
        <p:txBody>
          <a:bodyPr/>
          <a:lstStyle/>
          <a:p>
            <a:pPr>
              <a:defRPr/>
            </a:pPr>
            <a:fld id="{6D4E4EE6-821B-4C3D-9100-B5F09BC7A3BB}" type="slidenum">
              <a:rPr lang="en-US" smtClean="0"/>
              <a:pPr>
                <a:defRPr/>
              </a:pPr>
              <a:t>55</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600" y="-152400"/>
            <a:ext cx="7620000" cy="990600"/>
          </a:xfrm>
        </p:spPr>
        <p:txBody>
          <a:bodyPr/>
          <a:lstStyle/>
          <a:p>
            <a:r>
              <a:rPr lang="en-US" dirty="0" smtClean="0">
                <a:solidFill>
                  <a:schemeClr val="bg1"/>
                </a:solidFill>
                <a:effectLst>
                  <a:outerShdw blurRad="50800" dist="38100" dir="10800000" algn="r" rotWithShape="0">
                    <a:prstClr val="black">
                      <a:alpha val="40000"/>
                    </a:prstClr>
                  </a:outerShdw>
                </a:effectLst>
              </a:rPr>
              <a:t>WMOST Development Team</a:t>
            </a:r>
            <a:endParaRPr lang="en-US" dirty="0">
              <a:solidFill>
                <a:schemeClr val="bg1"/>
              </a:solidFill>
              <a:effectLst>
                <a:outerShdw blurRad="50800" dist="38100" dir="10800000" algn="r" rotWithShape="0">
                  <a:prstClr val="black">
                    <a:alpha val="40000"/>
                  </a:prstClr>
                </a:outerShdw>
              </a:effectLst>
            </a:endParaRPr>
          </a:p>
        </p:txBody>
      </p:sp>
      <p:sp>
        <p:nvSpPr>
          <p:cNvPr id="5" name="Content Placeholder 4"/>
          <p:cNvSpPr>
            <a:spLocks noGrp="1"/>
          </p:cNvSpPr>
          <p:nvPr>
            <p:ph idx="1"/>
          </p:nvPr>
        </p:nvSpPr>
        <p:spPr>
          <a:xfrm>
            <a:off x="457200" y="1447800"/>
            <a:ext cx="7721600" cy="4953000"/>
          </a:xfrm>
        </p:spPr>
        <p:txBody>
          <a:bodyPr>
            <a:normAutofit fontScale="92500" lnSpcReduction="20000"/>
          </a:bodyPr>
          <a:lstStyle/>
          <a:p>
            <a:pPr marL="0" indent="0">
              <a:buNone/>
            </a:pPr>
            <a:r>
              <a:rPr lang="en-US" sz="3200" b="1" dirty="0" smtClean="0"/>
              <a:t>Tool Developers</a:t>
            </a:r>
          </a:p>
          <a:p>
            <a:r>
              <a:rPr lang="en-US" sz="2600" b="1" dirty="0" err="1" smtClean="0"/>
              <a:t>Abt</a:t>
            </a:r>
            <a:r>
              <a:rPr lang="en-US" sz="2600" b="1" dirty="0" smtClean="0"/>
              <a:t> </a:t>
            </a:r>
            <a:r>
              <a:rPr lang="en-US" sz="2600" b="1" dirty="0"/>
              <a:t>Associates, Inc.</a:t>
            </a:r>
          </a:p>
          <a:p>
            <a:pPr lvl="1"/>
            <a:r>
              <a:rPr lang="en-US" sz="2100" dirty="0" err="1"/>
              <a:t>Viktoria</a:t>
            </a:r>
            <a:r>
              <a:rPr lang="en-US" sz="2100" dirty="0"/>
              <a:t> </a:t>
            </a:r>
            <a:r>
              <a:rPr lang="en-US" sz="2100" dirty="0" err="1"/>
              <a:t>Zoltay</a:t>
            </a:r>
            <a:r>
              <a:rPr lang="en-US" sz="2100" dirty="0"/>
              <a:t>, Lauren Parker, Becky Wildner, Isabelle Morin </a:t>
            </a:r>
          </a:p>
          <a:p>
            <a:r>
              <a:rPr lang="en-US" sz="2600" b="1" dirty="0"/>
              <a:t>Subcontractors</a:t>
            </a:r>
          </a:p>
          <a:p>
            <a:pPr lvl="1"/>
            <a:r>
              <a:rPr lang="en-US" sz="2100" dirty="0" smtClean="0"/>
              <a:t>Nigel </a:t>
            </a:r>
            <a:r>
              <a:rPr lang="en-US" sz="2100" dirty="0"/>
              <a:t>Pickering (Horsley Witten Group</a:t>
            </a:r>
            <a:r>
              <a:rPr lang="en-US" sz="2100" dirty="0" smtClean="0"/>
              <a:t>), </a:t>
            </a:r>
            <a:r>
              <a:rPr lang="en-US" sz="2100" dirty="0"/>
              <a:t>Richard Vogel (Tufts University</a:t>
            </a:r>
            <a:r>
              <a:rPr lang="en-US" sz="2100" dirty="0" smtClean="0"/>
              <a:t>)</a:t>
            </a:r>
          </a:p>
          <a:p>
            <a:pPr marL="57150" indent="0">
              <a:buNone/>
            </a:pPr>
            <a:r>
              <a:rPr lang="en-US" sz="3200" b="1" dirty="0" smtClean="0"/>
              <a:t>Development </a:t>
            </a:r>
            <a:r>
              <a:rPr lang="en-US" sz="3200" b="1" dirty="0"/>
              <a:t>Team</a:t>
            </a:r>
          </a:p>
          <a:p>
            <a:r>
              <a:rPr lang="en-US" sz="2500" b="1" dirty="0" smtClean="0"/>
              <a:t>US </a:t>
            </a:r>
            <a:r>
              <a:rPr lang="en-US" sz="2500" b="1" dirty="0"/>
              <a:t>EPA NHEERL Atlantic Ecology Division</a:t>
            </a:r>
          </a:p>
          <a:p>
            <a:pPr lvl="1"/>
            <a:r>
              <a:rPr lang="en-US" sz="2100" dirty="0"/>
              <a:t>Naomi </a:t>
            </a:r>
            <a:r>
              <a:rPr lang="en-US" sz="2100" dirty="0" err="1"/>
              <a:t>Detenbeck</a:t>
            </a:r>
            <a:r>
              <a:rPr lang="en-US" sz="2100" dirty="0"/>
              <a:t>, Marilyn ten Brink, Alisa Morrison (student contractor)</a:t>
            </a:r>
          </a:p>
          <a:p>
            <a:r>
              <a:rPr lang="en-US" sz="2500" b="1" dirty="0" smtClean="0"/>
              <a:t>US </a:t>
            </a:r>
            <a:r>
              <a:rPr lang="en-US" sz="2500" b="1" dirty="0"/>
              <a:t>EPA Region 1</a:t>
            </a:r>
          </a:p>
          <a:p>
            <a:pPr lvl="1"/>
            <a:r>
              <a:rPr lang="en-US" sz="2100" dirty="0"/>
              <a:t>Ralph Abele, Jackie </a:t>
            </a:r>
            <a:r>
              <a:rPr lang="en-US" sz="2100" dirty="0" smtClean="0"/>
              <a:t>LeClair</a:t>
            </a:r>
          </a:p>
          <a:p>
            <a:r>
              <a:rPr lang="en-US" sz="2500" b="1" dirty="0"/>
              <a:t>US EPA NERL Ecosystems Research Division</a:t>
            </a:r>
          </a:p>
          <a:p>
            <a:pPr lvl="1"/>
            <a:r>
              <a:rPr lang="en-US" sz="2100" dirty="0"/>
              <a:t>Yusuf </a:t>
            </a:r>
            <a:r>
              <a:rPr lang="en-US" sz="2100" dirty="0" err="1" smtClean="0"/>
              <a:t>Mohamoud</a:t>
            </a:r>
            <a:endParaRPr lang="en-US" dirty="0"/>
          </a:p>
        </p:txBody>
      </p:sp>
    </p:spTree>
    <p:extLst>
      <p:ext uri="{BB962C8B-B14F-4D97-AF65-F5344CB8AC3E}">
        <p14:creationId xmlns:p14="http://schemas.microsoft.com/office/powerpoint/2010/main" xmlns="" val="20564381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62000" y="1371600"/>
            <a:ext cx="7620000" cy="990600"/>
          </a:xfrm>
        </p:spPr>
        <p:txBody>
          <a:bodyPr/>
          <a:lstStyle/>
          <a:p>
            <a:r>
              <a:rPr lang="en-US" dirty="0" smtClean="0"/>
              <a:t>Project Timeline</a:t>
            </a:r>
            <a:endParaRPr lang="en-US" dirty="0"/>
          </a:p>
        </p:txBody>
      </p:sp>
      <p:sp>
        <p:nvSpPr>
          <p:cNvPr id="2" name="TextBox 1"/>
          <p:cNvSpPr txBox="1"/>
          <p:nvPr/>
        </p:nvSpPr>
        <p:spPr>
          <a:xfrm>
            <a:off x="99154" y="2812955"/>
            <a:ext cx="1248982" cy="646331"/>
          </a:xfrm>
          <a:prstGeom prst="rect">
            <a:avLst/>
          </a:prstGeom>
          <a:noFill/>
        </p:spPr>
        <p:txBody>
          <a:bodyPr wrap="square" rtlCol="0">
            <a:spAutoFit/>
          </a:bodyPr>
          <a:lstStyle/>
          <a:p>
            <a:r>
              <a:rPr lang="en-US" sz="1800" dirty="0" smtClean="0"/>
              <a:t>Research </a:t>
            </a:r>
          </a:p>
          <a:p>
            <a:r>
              <a:rPr lang="en-US" sz="1800" dirty="0" smtClean="0"/>
              <a:t>Model </a:t>
            </a:r>
            <a:endParaRPr lang="en-US" sz="1800" dirty="0"/>
          </a:p>
        </p:txBody>
      </p:sp>
      <p:sp>
        <p:nvSpPr>
          <p:cNvPr id="3" name="Right Arrow 2"/>
          <p:cNvSpPr/>
          <p:nvPr/>
        </p:nvSpPr>
        <p:spPr>
          <a:xfrm>
            <a:off x="1306305" y="2364941"/>
            <a:ext cx="1454227" cy="1652531"/>
          </a:xfrm>
          <a:prstGeom prst="rightArrow">
            <a:avLst>
              <a:gd name="adj1" fmla="val 50000"/>
              <a:gd name="adj2" fmla="val 33099"/>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en-US" sz="1800" dirty="0" smtClean="0">
                <a:solidFill>
                  <a:sysClr val="windowText" lastClr="000000"/>
                </a:solidFill>
              </a:rPr>
              <a:t>Technical Advisory Group</a:t>
            </a:r>
            <a:endParaRPr lang="en-US" sz="1800" dirty="0">
              <a:solidFill>
                <a:sysClr val="windowText" lastClr="000000"/>
              </a:solidFill>
            </a:endParaRPr>
          </a:p>
        </p:txBody>
      </p:sp>
      <p:sp>
        <p:nvSpPr>
          <p:cNvPr id="8" name="TextBox 7"/>
          <p:cNvSpPr txBox="1"/>
          <p:nvPr/>
        </p:nvSpPr>
        <p:spPr>
          <a:xfrm>
            <a:off x="2870699" y="2438400"/>
            <a:ext cx="2053836" cy="1754326"/>
          </a:xfrm>
          <a:prstGeom prst="rect">
            <a:avLst/>
          </a:prstGeom>
          <a:noFill/>
        </p:spPr>
        <p:txBody>
          <a:bodyPr wrap="square" rtlCol="0">
            <a:spAutoFit/>
          </a:bodyPr>
          <a:lstStyle/>
          <a:p>
            <a:pPr marL="285750" indent="-285750">
              <a:buFont typeface="Arial" pitchFamily="34" charset="0"/>
              <a:buChar char="•"/>
            </a:pPr>
            <a:r>
              <a:rPr lang="en-US" sz="1800" dirty="0" smtClean="0"/>
              <a:t>Prioritized changes</a:t>
            </a:r>
          </a:p>
          <a:p>
            <a:pPr marL="285750" indent="-285750"/>
            <a:endParaRPr lang="en-US" sz="1800" dirty="0" smtClean="0"/>
          </a:p>
          <a:p>
            <a:pPr marL="285750" indent="-285750">
              <a:buFont typeface="Arial" pitchFamily="34" charset="0"/>
              <a:buChar char="•"/>
            </a:pPr>
            <a:r>
              <a:rPr lang="en-US" sz="1800" dirty="0" smtClean="0"/>
              <a:t>WMOST Beta</a:t>
            </a:r>
          </a:p>
          <a:p>
            <a:pPr marL="285750" indent="-285750"/>
            <a:endParaRPr lang="en-US" sz="1800" dirty="0" smtClean="0"/>
          </a:p>
          <a:p>
            <a:pPr marL="285750" indent="-285750">
              <a:buFont typeface="Arial" pitchFamily="34" charset="0"/>
              <a:buChar char="•"/>
            </a:pPr>
            <a:r>
              <a:rPr lang="en-US" sz="1800" dirty="0" smtClean="0"/>
              <a:t>Case studies</a:t>
            </a:r>
            <a:endParaRPr lang="en-US" sz="1800" dirty="0"/>
          </a:p>
        </p:txBody>
      </p:sp>
      <p:sp>
        <p:nvSpPr>
          <p:cNvPr id="9" name="Right Arrow 8"/>
          <p:cNvSpPr/>
          <p:nvPr/>
        </p:nvSpPr>
        <p:spPr>
          <a:xfrm>
            <a:off x="4792332" y="2386975"/>
            <a:ext cx="1531346" cy="1652531"/>
          </a:xfrm>
          <a:prstGeom prst="rightArrow">
            <a:avLst>
              <a:gd name="adj1" fmla="val 50000"/>
              <a:gd name="adj2" fmla="val 33099"/>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en-US" sz="1800" dirty="0" smtClean="0">
                <a:solidFill>
                  <a:sysClr val="windowText" lastClr="000000"/>
                </a:solidFill>
              </a:rPr>
              <a:t>Workshop</a:t>
            </a:r>
            <a:endParaRPr lang="en-US" sz="1800" dirty="0">
              <a:solidFill>
                <a:sysClr val="windowText" lastClr="000000"/>
              </a:solidFill>
            </a:endParaRPr>
          </a:p>
        </p:txBody>
      </p:sp>
      <p:sp>
        <p:nvSpPr>
          <p:cNvPr id="10" name="TextBox 9"/>
          <p:cNvSpPr txBox="1"/>
          <p:nvPr/>
        </p:nvSpPr>
        <p:spPr>
          <a:xfrm>
            <a:off x="6444865" y="2722983"/>
            <a:ext cx="2467779" cy="2062103"/>
          </a:xfrm>
          <a:prstGeom prst="rect">
            <a:avLst/>
          </a:prstGeom>
          <a:noFill/>
        </p:spPr>
        <p:txBody>
          <a:bodyPr wrap="square" rtlCol="0">
            <a:spAutoFit/>
          </a:bodyPr>
          <a:lstStyle/>
          <a:p>
            <a:pPr marL="285750" indent="-285750">
              <a:buFont typeface="Arial" pitchFamily="34" charset="0"/>
              <a:buChar char="•"/>
            </a:pPr>
            <a:r>
              <a:rPr lang="en-US" sz="1800" dirty="0" smtClean="0"/>
              <a:t>WMOST v1.0</a:t>
            </a:r>
          </a:p>
          <a:p>
            <a:endParaRPr lang="en-US" sz="1800" dirty="0" smtClean="0"/>
          </a:p>
          <a:p>
            <a:pPr marL="285750" indent="-285750">
              <a:buFont typeface="Arial" pitchFamily="34" charset="0"/>
              <a:buChar char="•"/>
            </a:pPr>
            <a:r>
              <a:rPr lang="en-US" sz="1800" dirty="0" smtClean="0"/>
              <a:t>Recommendations for future enhancements and expansion</a:t>
            </a:r>
          </a:p>
          <a:p>
            <a:endParaRPr lang="en-US" sz="1800" dirty="0"/>
          </a:p>
        </p:txBody>
      </p:sp>
    </p:spTree>
    <p:extLst>
      <p:ext uri="{BB962C8B-B14F-4D97-AF65-F5344CB8AC3E}">
        <p14:creationId xmlns:p14="http://schemas.microsoft.com/office/powerpoint/2010/main" xmlns="" val="14254218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85" name="Rectangle 9"/>
          <p:cNvSpPr>
            <a:spLocks noGrp="1" noChangeArrowheads="1"/>
          </p:cNvSpPr>
          <p:nvPr>
            <p:ph type="title"/>
          </p:nvPr>
        </p:nvSpPr>
        <p:spPr>
          <a:xfrm>
            <a:off x="-1143000" y="0"/>
            <a:ext cx="7620000" cy="990600"/>
          </a:xfrm>
        </p:spPr>
        <p:txBody>
          <a:bodyPr/>
          <a:lstStyle/>
          <a:p>
            <a:r>
              <a:rPr lang="en-US" dirty="0" smtClean="0">
                <a:solidFill>
                  <a:schemeClr val="bg1"/>
                </a:solidFill>
                <a:effectLst>
                  <a:outerShdw blurRad="50800" dist="38100" dir="10800000" algn="r" rotWithShape="0">
                    <a:prstClr val="black">
                      <a:alpha val="40000"/>
                    </a:prstClr>
                  </a:outerShdw>
                </a:effectLst>
              </a:rPr>
              <a:t>Technical Advisory Group</a:t>
            </a:r>
            <a:endParaRPr lang="en-US" dirty="0">
              <a:solidFill>
                <a:schemeClr val="bg1"/>
              </a:solidFill>
              <a:effectLst>
                <a:outerShdw blurRad="50800" dist="38100" dir="10800000" algn="r" rotWithShape="0">
                  <a:prstClr val="black">
                    <a:alpha val="40000"/>
                  </a:prstClr>
                </a:outerShdw>
              </a:effectLst>
            </a:endParaRPr>
          </a:p>
        </p:txBody>
      </p:sp>
      <p:sp>
        <p:nvSpPr>
          <p:cNvPr id="306186" name="Rectangle 10"/>
          <p:cNvSpPr>
            <a:spLocks noGrp="1" noChangeArrowheads="1"/>
          </p:cNvSpPr>
          <p:nvPr>
            <p:ph idx="1"/>
          </p:nvPr>
        </p:nvSpPr>
        <p:spPr>
          <a:xfrm>
            <a:off x="274320" y="1536700"/>
            <a:ext cx="4373880" cy="4601909"/>
          </a:xfrm>
        </p:spPr>
        <p:txBody>
          <a:bodyPr>
            <a:normAutofit/>
          </a:bodyPr>
          <a:lstStyle/>
          <a:p>
            <a:pPr lvl="1"/>
            <a:r>
              <a:rPr lang="en-US" sz="2000" dirty="0"/>
              <a:t>Kathy Baskin / MA EOEEA</a:t>
            </a:r>
          </a:p>
          <a:p>
            <a:pPr lvl="1"/>
            <a:r>
              <a:rPr lang="en-US" sz="2000" dirty="0"/>
              <a:t>Mark Clark / North Reading, MA</a:t>
            </a:r>
          </a:p>
          <a:p>
            <a:pPr lvl="1"/>
            <a:r>
              <a:rPr lang="en-US" sz="2000" dirty="0"/>
              <a:t>Steven Estes-</a:t>
            </a:r>
            <a:r>
              <a:rPr lang="en-US" sz="2000" dirty="0" err="1"/>
              <a:t>Smargiassi</a:t>
            </a:r>
            <a:r>
              <a:rPr lang="en-US" sz="2000" dirty="0"/>
              <a:t> / MWRA</a:t>
            </a:r>
          </a:p>
          <a:p>
            <a:pPr lvl="1"/>
            <a:r>
              <a:rPr lang="en-US" sz="2000" dirty="0"/>
              <a:t>Scott Horsley / Horsley &amp; Witten</a:t>
            </a:r>
          </a:p>
          <a:p>
            <a:pPr lvl="1"/>
            <a:r>
              <a:rPr lang="en-US" sz="2000" dirty="0"/>
              <a:t>Greg </a:t>
            </a:r>
            <a:r>
              <a:rPr lang="en-US" sz="2000" dirty="0" err="1"/>
              <a:t>Krom</a:t>
            </a:r>
            <a:r>
              <a:rPr lang="en-US" sz="2000" dirty="0"/>
              <a:t> / Topsfield, MA</a:t>
            </a:r>
          </a:p>
          <a:p>
            <a:pPr lvl="1"/>
            <a:r>
              <a:rPr lang="en-US" sz="2000" dirty="0"/>
              <a:t>James </a:t>
            </a:r>
            <a:r>
              <a:rPr lang="en-US" sz="2000" dirty="0" err="1"/>
              <a:t>Limbrunner</a:t>
            </a:r>
            <a:r>
              <a:rPr lang="en-US" sz="2000" dirty="0"/>
              <a:t> / </a:t>
            </a:r>
            <a:r>
              <a:rPr lang="en-US" sz="2000" dirty="0" err="1"/>
              <a:t>HydroLogics</a:t>
            </a:r>
            <a:endParaRPr lang="en-US" sz="2000" dirty="0"/>
          </a:p>
          <a:p>
            <a:pPr lvl="1"/>
            <a:r>
              <a:rPr lang="en-US" sz="2000" dirty="0"/>
              <a:t>Jay Lund/ UC Davis</a:t>
            </a:r>
          </a:p>
          <a:p>
            <a:pPr lvl="1"/>
            <a:r>
              <a:rPr lang="en-US" sz="2000" dirty="0"/>
              <a:t>Yusuf </a:t>
            </a:r>
            <a:r>
              <a:rPr lang="en-US" sz="2000" dirty="0" err="1"/>
              <a:t>Mohamoud</a:t>
            </a:r>
            <a:r>
              <a:rPr lang="en-US" sz="2000" dirty="0"/>
              <a:t> / EPA</a:t>
            </a:r>
          </a:p>
        </p:txBody>
      </p:sp>
      <p:sp>
        <p:nvSpPr>
          <p:cNvPr id="5" name="Rectangle 10"/>
          <p:cNvSpPr txBox="1">
            <a:spLocks noChangeArrowheads="1"/>
          </p:cNvSpPr>
          <p:nvPr/>
        </p:nvSpPr>
        <p:spPr>
          <a:xfrm>
            <a:off x="4063204" y="1536700"/>
            <a:ext cx="3834032" cy="4601909"/>
          </a:xfrm>
          <a:prstGeom prst="rect">
            <a:avLst/>
          </a:prstGeom>
        </p:spPr>
        <p:txBody>
          <a:bodyPr vert="horz" lIns="91440" tIns="45720" rIns="91440" bIns="45720" rtlCol="0">
            <a:normAutofit/>
          </a:bodyPr>
          <a:lstStyle>
            <a:lvl1pPr marL="342900" indent="-342900" algn="l" defTabSz="457200" rtl="0" eaLnBrk="1" latinLnBrk="0" hangingPunct="1">
              <a:lnSpc>
                <a:spcPct val="100000"/>
              </a:lnSpc>
              <a:spcBef>
                <a:spcPts val="768"/>
              </a:spcBef>
              <a:spcAft>
                <a:spcPts val="800"/>
              </a:spcAft>
              <a:buClr>
                <a:srgbClr val="DA291C"/>
              </a:buClr>
              <a:buFont typeface="Wingdings" charset="2"/>
              <a:buChar char="§"/>
              <a:defRPr sz="2400" kern="1200" baseline="0">
                <a:solidFill>
                  <a:schemeClr val="tx1"/>
                </a:solidFill>
                <a:latin typeface="Arial"/>
                <a:ea typeface="+mn-ea"/>
                <a:cs typeface="Arial"/>
              </a:defRPr>
            </a:lvl1pPr>
            <a:lvl2pPr marL="742950" indent="-285750" algn="l" defTabSz="457200" rtl="0" eaLnBrk="1" latinLnBrk="0" hangingPunct="1">
              <a:lnSpc>
                <a:spcPct val="100000"/>
              </a:lnSpc>
              <a:spcBef>
                <a:spcPts val="768"/>
              </a:spcBef>
              <a:spcAft>
                <a:spcPts val="800"/>
              </a:spcAft>
              <a:buFont typeface="Arial"/>
              <a:buChar char="–"/>
              <a:defRPr lang="en-US" sz="2000" kern="1200" dirty="0" smtClean="0">
                <a:solidFill>
                  <a:schemeClr val="tx1"/>
                </a:solidFill>
                <a:latin typeface="Arial"/>
                <a:ea typeface="+mn-ea"/>
                <a:cs typeface="Arial"/>
              </a:defRPr>
            </a:lvl2pPr>
            <a:lvl3pPr marL="1143000" indent="-228600" algn="l" defTabSz="457200" rtl="0" eaLnBrk="1" latinLnBrk="0" hangingPunct="1">
              <a:lnSpc>
                <a:spcPct val="100000"/>
              </a:lnSpc>
              <a:spcBef>
                <a:spcPts val="768"/>
              </a:spcBef>
              <a:spcAft>
                <a:spcPts val="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p>
        </p:txBody>
      </p:sp>
      <p:sp>
        <p:nvSpPr>
          <p:cNvPr id="6" name="Rectangle 10"/>
          <p:cNvSpPr txBox="1">
            <a:spLocks noChangeArrowheads="1"/>
          </p:cNvSpPr>
          <p:nvPr/>
        </p:nvSpPr>
        <p:spPr>
          <a:xfrm>
            <a:off x="4572000" y="1536700"/>
            <a:ext cx="4094480" cy="4594288"/>
          </a:xfrm>
          <a:prstGeom prst="rect">
            <a:avLst/>
          </a:prstGeom>
        </p:spPr>
        <p:txBody>
          <a:bodyPr vert="horz" lIns="91440" tIns="45720" rIns="91440" bIns="45720" rtlCol="0">
            <a:normAutofit/>
          </a:bodyPr>
          <a:lstStyle>
            <a:lvl1pPr marL="342900" indent="-342900" algn="l" defTabSz="457200" rtl="0" eaLnBrk="1" latinLnBrk="0" hangingPunct="1">
              <a:lnSpc>
                <a:spcPct val="100000"/>
              </a:lnSpc>
              <a:spcBef>
                <a:spcPts val="768"/>
              </a:spcBef>
              <a:spcAft>
                <a:spcPts val="800"/>
              </a:spcAft>
              <a:buClr>
                <a:srgbClr val="DA291C"/>
              </a:buClr>
              <a:buFont typeface="Wingdings" charset="2"/>
              <a:buChar char="§"/>
              <a:defRPr sz="2400" kern="1200" baseline="0">
                <a:solidFill>
                  <a:schemeClr val="tx1"/>
                </a:solidFill>
                <a:latin typeface="Arial"/>
                <a:ea typeface="+mn-ea"/>
                <a:cs typeface="Arial"/>
              </a:defRPr>
            </a:lvl1pPr>
            <a:lvl2pPr marL="742950" indent="-285750" algn="l" defTabSz="457200" rtl="0" eaLnBrk="1" latinLnBrk="0" hangingPunct="1">
              <a:lnSpc>
                <a:spcPct val="100000"/>
              </a:lnSpc>
              <a:spcBef>
                <a:spcPts val="768"/>
              </a:spcBef>
              <a:spcAft>
                <a:spcPts val="800"/>
              </a:spcAft>
              <a:buFont typeface="Arial"/>
              <a:buChar char="–"/>
              <a:defRPr lang="en-US" sz="2000" kern="1200" dirty="0" smtClean="0">
                <a:solidFill>
                  <a:schemeClr val="tx1"/>
                </a:solidFill>
                <a:latin typeface="Arial"/>
                <a:ea typeface="+mn-ea"/>
                <a:cs typeface="Arial"/>
              </a:defRPr>
            </a:lvl2pPr>
            <a:lvl3pPr marL="1143000" indent="-228600" algn="l" defTabSz="457200" rtl="0" eaLnBrk="1" latinLnBrk="0" hangingPunct="1">
              <a:lnSpc>
                <a:spcPct val="100000"/>
              </a:lnSpc>
              <a:spcBef>
                <a:spcPts val="768"/>
              </a:spcBef>
              <a:spcAft>
                <a:spcPts val="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dirty="0"/>
              <a:t>Rosemary Monahan / EPA</a:t>
            </a:r>
          </a:p>
          <a:p>
            <a:pPr lvl="1"/>
            <a:r>
              <a:rPr lang="en-US" dirty="0" smtClean="0"/>
              <a:t>Nigel </a:t>
            </a:r>
            <a:r>
              <a:rPr lang="en-US" dirty="0"/>
              <a:t>Pickering / Horsley &amp; Witten</a:t>
            </a:r>
          </a:p>
          <a:p>
            <a:pPr lvl="1"/>
            <a:r>
              <a:rPr lang="en-US" dirty="0" smtClean="0"/>
              <a:t>Dave </a:t>
            </a:r>
            <a:r>
              <a:rPr lang="en-US" dirty="0" err="1"/>
              <a:t>Sharples</a:t>
            </a:r>
            <a:r>
              <a:rPr lang="en-US" dirty="0"/>
              <a:t> / Somersworth, NH</a:t>
            </a:r>
          </a:p>
          <a:p>
            <a:pPr lvl="1"/>
            <a:r>
              <a:rPr lang="en-US" dirty="0" smtClean="0"/>
              <a:t>Hale Thurston / EPA </a:t>
            </a:r>
          </a:p>
          <a:p>
            <a:pPr lvl="1"/>
            <a:r>
              <a:rPr lang="en-US" dirty="0" smtClean="0"/>
              <a:t>Richard </a:t>
            </a:r>
            <a:r>
              <a:rPr lang="en-US" dirty="0"/>
              <a:t>Vogel / Tufts University</a:t>
            </a:r>
          </a:p>
          <a:p>
            <a:pPr lvl="1"/>
            <a:r>
              <a:rPr lang="en-US" dirty="0"/>
              <a:t>Peter </a:t>
            </a:r>
            <a:r>
              <a:rPr lang="en-US" dirty="0" err="1"/>
              <a:t>Weiskel</a:t>
            </a:r>
            <a:r>
              <a:rPr lang="en-US" dirty="0"/>
              <a:t> / </a:t>
            </a:r>
            <a:r>
              <a:rPr lang="en-US" dirty="0" smtClean="0"/>
              <a:t>USGS</a:t>
            </a:r>
          </a:p>
          <a:p>
            <a:pPr lvl="1"/>
            <a:r>
              <a:rPr lang="en-US" dirty="0" smtClean="0"/>
              <a:t>Kirk </a:t>
            </a:r>
            <a:r>
              <a:rPr lang="en-US" dirty="0" err="1"/>
              <a:t>Westphal</a:t>
            </a:r>
            <a:r>
              <a:rPr lang="en-US" dirty="0"/>
              <a:t> / CDM Smith</a:t>
            </a:r>
          </a:p>
          <a:p>
            <a:pPr lvl="1"/>
            <a:endParaRPr lang="en-US" sz="1600" dirty="0"/>
          </a:p>
          <a:p>
            <a:pPr lvl="1"/>
            <a:endParaRPr lang="en-US" sz="1600" dirty="0"/>
          </a:p>
          <a:p>
            <a:pPr lvl="1"/>
            <a:endParaRPr lang="en-US" sz="1600" dirty="0" smtClean="0"/>
          </a:p>
        </p:txBody>
      </p:sp>
    </p:spTree>
    <p:extLst>
      <p:ext uri="{BB962C8B-B14F-4D97-AF65-F5344CB8AC3E}">
        <p14:creationId xmlns:p14="http://schemas.microsoft.com/office/powerpoint/2010/main" xmlns="" val="11406159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152400"/>
            <a:ext cx="7620000" cy="990600"/>
          </a:xfrm>
        </p:spPr>
        <p:txBody>
          <a:bodyPr/>
          <a:lstStyle/>
          <a:p>
            <a:r>
              <a:rPr lang="en-US" dirty="0" smtClean="0">
                <a:solidFill>
                  <a:schemeClr val="bg1"/>
                </a:solidFill>
                <a:effectLst>
                  <a:outerShdw blurRad="50800" dist="38100" dir="10800000" algn="r" rotWithShape="0">
                    <a:prstClr val="black">
                      <a:alpha val="40000"/>
                    </a:prstClr>
                  </a:outerShdw>
                </a:effectLst>
              </a:rPr>
              <a:t>WMOST Development Objectives</a:t>
            </a:r>
            <a:endParaRPr lang="en-US" dirty="0">
              <a:solidFill>
                <a:schemeClr val="bg1"/>
              </a:solidFill>
              <a:effectLst>
                <a:outerShdw blurRad="50800" dist="38100" dir="10800000" algn="r" rotWithShape="0">
                  <a:prstClr val="black">
                    <a:alpha val="40000"/>
                  </a:prstClr>
                </a:outerShdw>
              </a:effectLst>
            </a:endParaRPr>
          </a:p>
        </p:txBody>
      </p:sp>
      <p:sp>
        <p:nvSpPr>
          <p:cNvPr id="8" name="Content Placeholder 7"/>
          <p:cNvSpPr>
            <a:spLocks noGrp="1"/>
          </p:cNvSpPr>
          <p:nvPr>
            <p:ph idx="1"/>
          </p:nvPr>
        </p:nvSpPr>
        <p:spPr>
          <a:xfrm>
            <a:off x="685800" y="1828800"/>
            <a:ext cx="7772400" cy="4419600"/>
          </a:xfrm>
        </p:spPr>
        <p:txBody>
          <a:bodyPr>
            <a:normAutofit lnSpcReduction="10000"/>
          </a:bodyPr>
          <a:lstStyle/>
          <a:p>
            <a:r>
              <a:rPr lang="en-US" dirty="0" smtClean="0"/>
              <a:t>Refine an existing tool to facilitate integrated </a:t>
            </a:r>
            <a:r>
              <a:rPr lang="en-US" u="sng" dirty="0" smtClean="0"/>
              <a:t>watershed</a:t>
            </a:r>
            <a:r>
              <a:rPr lang="en-US" dirty="0" smtClean="0"/>
              <a:t> management at the municipality scale</a:t>
            </a:r>
          </a:p>
          <a:p>
            <a:pPr lvl="1"/>
            <a:r>
              <a:rPr lang="en-US" sz="1700" dirty="0" smtClean="0"/>
              <a:t>Screen </a:t>
            </a:r>
            <a:r>
              <a:rPr lang="en-US" sz="1700" u="sng" dirty="0" smtClean="0"/>
              <a:t>management</a:t>
            </a:r>
            <a:r>
              <a:rPr lang="en-US" sz="1700" dirty="0" smtClean="0"/>
              <a:t> practices for water and water-related resources </a:t>
            </a:r>
            <a:r>
              <a:rPr lang="en-US" sz="1700" i="1" dirty="0" smtClean="0"/>
              <a:t>within a watershed context</a:t>
            </a:r>
            <a:r>
              <a:rPr lang="en-US" sz="1700" dirty="0" smtClean="0"/>
              <a:t> for an </a:t>
            </a:r>
            <a:r>
              <a:rPr lang="en-US" sz="1700" u="sng" dirty="0" smtClean="0"/>
              <a:t>optimal</a:t>
            </a:r>
            <a:r>
              <a:rPr lang="en-US" sz="1700" dirty="0" smtClean="0"/>
              <a:t> mix </a:t>
            </a:r>
          </a:p>
          <a:p>
            <a:pPr lvl="1"/>
            <a:r>
              <a:rPr lang="en-US" sz="1700" dirty="0" smtClean="0"/>
              <a:t>Water supply, wastewater, stormwater, in-stream conditions, groundwater, land use</a:t>
            </a:r>
          </a:p>
          <a:p>
            <a:pPr lvl="1"/>
            <a:r>
              <a:rPr lang="en-US" sz="1700" dirty="0" smtClean="0"/>
              <a:t>Provide insight on costs, benefits and trade-offs </a:t>
            </a:r>
          </a:p>
          <a:p>
            <a:r>
              <a:rPr lang="en-US" dirty="0"/>
              <a:t>Special considerations</a:t>
            </a:r>
          </a:p>
          <a:p>
            <a:pPr lvl="1"/>
            <a:r>
              <a:rPr lang="en-US" sz="1700" dirty="0"/>
              <a:t>New England </a:t>
            </a:r>
            <a:r>
              <a:rPr lang="en-US" sz="1700" dirty="0" smtClean="0"/>
              <a:t>municipalities (and beyond)</a:t>
            </a:r>
          </a:p>
          <a:p>
            <a:pPr lvl="1"/>
            <a:r>
              <a:rPr lang="en-US" sz="1700" dirty="0" smtClean="0"/>
              <a:t>Low </a:t>
            </a:r>
            <a:r>
              <a:rPr lang="en-US" sz="1700" dirty="0"/>
              <a:t>impact </a:t>
            </a:r>
            <a:r>
              <a:rPr lang="en-US" sz="1700" dirty="0" smtClean="0"/>
              <a:t>development (LID)/green infrastructure(GI)</a:t>
            </a:r>
          </a:p>
          <a:p>
            <a:pPr lvl="1"/>
            <a:r>
              <a:rPr lang="en-US" sz="1700" dirty="0"/>
              <a:t>Support evaluation of GI/LID use and provide information for SRF application to implement GI/LID</a:t>
            </a:r>
            <a:endParaRPr lang="en-US" sz="1700" dirty="0" smtClean="0"/>
          </a:p>
          <a:p>
            <a:pPr lvl="1"/>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6608</TotalTime>
  <Words>3635</Words>
  <Application>Microsoft Office PowerPoint</Application>
  <PresentationFormat>On-screen Show (4:3)</PresentationFormat>
  <Paragraphs>874</Paragraphs>
  <Slides>55</Slides>
  <Notes>28</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Blank Presentation</vt:lpstr>
      <vt:lpstr>  Managing Watersheds with WMOST (Watershed Management Optimization Support Tool)</vt:lpstr>
      <vt:lpstr>Topic 4 Maintaining and Improving Natural and Engineered Water Systems   Green Infrastructure (GI) for Stormwater Management</vt:lpstr>
      <vt:lpstr>Overview</vt:lpstr>
      <vt:lpstr>Impetus for WMOST</vt:lpstr>
      <vt:lpstr>Integrated Water Resources Management for problem-solving</vt:lpstr>
      <vt:lpstr>WMOST Development Team</vt:lpstr>
      <vt:lpstr>Project Timeline</vt:lpstr>
      <vt:lpstr>Technical Advisory Group</vt:lpstr>
      <vt:lpstr>WMOST Development Objectives</vt:lpstr>
      <vt:lpstr>Existing WMOST Model Objective</vt:lpstr>
      <vt:lpstr>Slide 11</vt:lpstr>
      <vt:lpstr>Model Schematic</vt:lpstr>
      <vt:lpstr>Slide 13</vt:lpstr>
      <vt:lpstr>WMOST Framework</vt:lpstr>
      <vt:lpstr>Case Study Example Danvers-Middleton, MA (MA SWMI* Pilot)</vt:lpstr>
      <vt:lpstr>Slide 16</vt:lpstr>
      <vt:lpstr>Slide 17</vt:lpstr>
      <vt:lpstr>Slide 18</vt:lpstr>
      <vt:lpstr>Hydrologic Response Units</vt:lpstr>
      <vt:lpstr>Slide 20</vt:lpstr>
      <vt:lpstr>Specifying Stormwater Practices</vt:lpstr>
      <vt:lpstr>Runoff and Recharge Rates (RRR)</vt:lpstr>
      <vt:lpstr>Time Series of RRRs</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What Did We Accomplish?</vt:lpstr>
      <vt:lpstr>WMOST Future  Development Needs</vt:lpstr>
      <vt:lpstr>Slide 52</vt:lpstr>
      <vt:lpstr>Obtaining WMOST</vt:lpstr>
      <vt:lpstr>Slide 54</vt:lpstr>
      <vt:lpstr>Communications</vt:lpstr>
    </vt:vector>
  </TitlesOfParts>
  <Company>Office 2004 Test Drive User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2004 Test Drive User</dc:creator>
  <cp:lastModifiedBy>Detenbeck, Naomi</cp:lastModifiedBy>
  <cp:revision>271</cp:revision>
  <dcterms:created xsi:type="dcterms:W3CDTF">2011-02-09T16:00:48Z</dcterms:created>
  <dcterms:modified xsi:type="dcterms:W3CDTF">2014-01-18T00:56:24Z</dcterms:modified>
</cp:coreProperties>
</file>