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6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7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6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7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D1CA-5766-496D-BF46-E6BA517E67A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E805-E5CE-46BF-8552-FE2794D6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997177"/>
              </p:ext>
            </p:extLst>
          </p:nvPr>
        </p:nvGraphicFramePr>
        <p:xfrm>
          <a:off x="353291" y="274638"/>
          <a:ext cx="11503378" cy="647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6857862" imgH="3857361" progId="Acrobat.Document.DC">
                  <p:embed/>
                </p:oleObj>
              </mc:Choice>
              <mc:Fallback>
                <p:oleObj name="Acrobat Document" r:id="rId3" imgW="6857862" imgH="385736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291" y="274638"/>
                        <a:ext cx="11503378" cy="647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38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Company>DGS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Herrera, Mario@DGS</dc:creator>
  <cp:lastModifiedBy>Herrera, Mario@DGS</cp:lastModifiedBy>
  <cp:revision>1</cp:revision>
  <dcterms:created xsi:type="dcterms:W3CDTF">2019-11-14T20:52:24Z</dcterms:created>
  <dcterms:modified xsi:type="dcterms:W3CDTF">2019-11-14T20:52:43Z</dcterms:modified>
</cp:coreProperties>
</file>