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5" r:id="rId4"/>
  </p:sldMasterIdLst>
  <p:notesMasterIdLst>
    <p:notesMasterId r:id="rId14"/>
  </p:notesMasterIdLst>
  <p:handoutMasterIdLst>
    <p:handoutMasterId r:id="rId15"/>
  </p:handoutMasterIdLst>
  <p:sldIdLst>
    <p:sldId id="331" r:id="rId5"/>
    <p:sldId id="298" r:id="rId6"/>
    <p:sldId id="352" r:id="rId7"/>
    <p:sldId id="349" r:id="rId8"/>
    <p:sldId id="350" r:id="rId9"/>
    <p:sldId id="351" r:id="rId10"/>
    <p:sldId id="341" r:id="rId11"/>
    <p:sldId id="354" r:id="rId12"/>
    <p:sldId id="353" r:id="rId13"/>
  </p:sldIdLst>
  <p:sldSz cx="9144000" cy="5143500" type="screen16x9"/>
  <p:notesSz cx="6985000" cy="9283700"/>
  <p:defaultTextStyle>
    <a:defPPr>
      <a:defRPr lang="en-US"/>
    </a:defPPr>
    <a:lvl1pPr algn="l" rtl="0" eaLnBrk="0" fontAlgn="base" hangingPunct="0">
      <a:spcBef>
        <a:spcPct val="0"/>
      </a:spcBef>
      <a:spcAft>
        <a:spcPct val="0"/>
      </a:spcAft>
      <a:defRPr sz="1763" kern="1200">
        <a:solidFill>
          <a:schemeClr val="tx1"/>
        </a:solidFill>
        <a:latin typeface="Georgia" pitchFamily="18" charset="0"/>
        <a:ea typeface="+mn-ea"/>
        <a:cs typeface="+mn-cs"/>
      </a:defRPr>
    </a:lvl1pPr>
    <a:lvl2pPr marL="366309" algn="l" rtl="0" eaLnBrk="0" fontAlgn="base" hangingPunct="0">
      <a:spcBef>
        <a:spcPct val="0"/>
      </a:spcBef>
      <a:spcAft>
        <a:spcPct val="0"/>
      </a:spcAft>
      <a:defRPr sz="1763" kern="1200">
        <a:solidFill>
          <a:schemeClr val="tx1"/>
        </a:solidFill>
        <a:latin typeface="Georgia" pitchFamily="18" charset="0"/>
        <a:ea typeface="+mn-ea"/>
        <a:cs typeface="+mn-cs"/>
      </a:defRPr>
    </a:lvl2pPr>
    <a:lvl3pPr marL="732617" algn="l" rtl="0" eaLnBrk="0" fontAlgn="base" hangingPunct="0">
      <a:spcBef>
        <a:spcPct val="0"/>
      </a:spcBef>
      <a:spcAft>
        <a:spcPct val="0"/>
      </a:spcAft>
      <a:defRPr sz="1763" kern="1200">
        <a:solidFill>
          <a:schemeClr val="tx1"/>
        </a:solidFill>
        <a:latin typeface="Georgia" pitchFamily="18" charset="0"/>
        <a:ea typeface="+mn-ea"/>
        <a:cs typeface="+mn-cs"/>
      </a:defRPr>
    </a:lvl3pPr>
    <a:lvl4pPr marL="1098926" algn="l" rtl="0" eaLnBrk="0" fontAlgn="base" hangingPunct="0">
      <a:spcBef>
        <a:spcPct val="0"/>
      </a:spcBef>
      <a:spcAft>
        <a:spcPct val="0"/>
      </a:spcAft>
      <a:defRPr sz="1763" kern="1200">
        <a:solidFill>
          <a:schemeClr val="tx1"/>
        </a:solidFill>
        <a:latin typeface="Georgia" pitchFamily="18" charset="0"/>
        <a:ea typeface="+mn-ea"/>
        <a:cs typeface="+mn-cs"/>
      </a:defRPr>
    </a:lvl4pPr>
    <a:lvl5pPr marL="1465235" algn="l" rtl="0" eaLnBrk="0" fontAlgn="base" hangingPunct="0">
      <a:spcBef>
        <a:spcPct val="0"/>
      </a:spcBef>
      <a:spcAft>
        <a:spcPct val="0"/>
      </a:spcAft>
      <a:defRPr sz="1763" kern="1200">
        <a:solidFill>
          <a:schemeClr val="tx1"/>
        </a:solidFill>
        <a:latin typeface="Georgia" pitchFamily="18" charset="0"/>
        <a:ea typeface="+mn-ea"/>
        <a:cs typeface="+mn-cs"/>
      </a:defRPr>
    </a:lvl5pPr>
    <a:lvl6pPr marL="1831543" algn="l" defTabSz="732617" rtl="0" eaLnBrk="1" latinLnBrk="0" hangingPunct="1">
      <a:defRPr sz="1763" kern="1200">
        <a:solidFill>
          <a:schemeClr val="tx1"/>
        </a:solidFill>
        <a:latin typeface="Georgia" pitchFamily="18" charset="0"/>
        <a:ea typeface="+mn-ea"/>
        <a:cs typeface="+mn-cs"/>
      </a:defRPr>
    </a:lvl6pPr>
    <a:lvl7pPr marL="2197852" algn="l" defTabSz="732617" rtl="0" eaLnBrk="1" latinLnBrk="0" hangingPunct="1">
      <a:defRPr sz="1763" kern="1200">
        <a:solidFill>
          <a:schemeClr val="tx1"/>
        </a:solidFill>
        <a:latin typeface="Georgia" pitchFamily="18" charset="0"/>
        <a:ea typeface="+mn-ea"/>
        <a:cs typeface="+mn-cs"/>
      </a:defRPr>
    </a:lvl7pPr>
    <a:lvl8pPr marL="2564160" algn="l" defTabSz="732617" rtl="0" eaLnBrk="1" latinLnBrk="0" hangingPunct="1">
      <a:defRPr sz="1763" kern="1200">
        <a:solidFill>
          <a:schemeClr val="tx1"/>
        </a:solidFill>
        <a:latin typeface="Georgia" pitchFamily="18" charset="0"/>
        <a:ea typeface="+mn-ea"/>
        <a:cs typeface="+mn-cs"/>
      </a:defRPr>
    </a:lvl8pPr>
    <a:lvl9pPr marL="2930469" algn="l" defTabSz="732617" rtl="0" eaLnBrk="1" latinLnBrk="0" hangingPunct="1">
      <a:defRPr sz="1763"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A00"/>
    <a:srgbClr val="D6A300"/>
    <a:srgbClr val="3F21AF"/>
    <a:srgbClr val="00A9E0"/>
    <a:srgbClr val="F0AB00"/>
    <a:srgbClr val="E2CB9D"/>
    <a:srgbClr val="7AB800"/>
    <a:srgbClr val="D52B1E"/>
    <a:srgbClr val="675C53"/>
    <a:srgbClr val="5C5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50000" autoAdjust="0"/>
  </p:normalViewPr>
  <p:slideViewPr>
    <p:cSldViewPr>
      <p:cViewPr varScale="1">
        <p:scale>
          <a:sx n="175" d="100"/>
          <a:sy n="175" d="100"/>
        </p:scale>
        <p:origin x="904" y="168"/>
      </p:cViewPr>
      <p:guideLst>
        <p:guide orient="horz" pos="1620"/>
        <p:guide pos="2880"/>
      </p:guideLst>
    </p:cSldViewPr>
  </p:slideViewPr>
  <p:notesTextViewPr>
    <p:cViewPr>
      <p:scale>
        <a:sx n="100" d="100"/>
        <a:sy n="100" d="100"/>
      </p:scale>
      <p:origin x="0" y="0"/>
    </p:cViewPr>
  </p:notesTextViewPr>
  <p:notesViewPr>
    <p:cSldViewPr>
      <p:cViewPr varScale="1">
        <p:scale>
          <a:sx n="100" d="100"/>
          <a:sy n="100" d="100"/>
        </p:scale>
        <p:origin x="-1476"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1"/>
            <a:ext cx="3028219" cy="4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t" anchorCtr="0" compatLnSpc="1">
            <a:prstTxWarp prst="textNoShape">
              <a:avLst/>
            </a:prstTxWarp>
          </a:bodyPr>
          <a:lstStyle>
            <a:lvl1pPr defTabSz="928233" eaLnBrk="1" hangingPunct="1">
              <a:defRPr sz="1200">
                <a:latin typeface="Arial" charset="0"/>
              </a:defRPr>
            </a:lvl1pPr>
          </a:lstStyle>
          <a:p>
            <a:endParaRPr lang="en-US" altLang="en-US" dirty="0"/>
          </a:p>
        </p:txBody>
      </p:sp>
      <p:sp>
        <p:nvSpPr>
          <p:cNvPr id="47107" name="Rectangle 3"/>
          <p:cNvSpPr>
            <a:spLocks noGrp="1" noChangeArrowheads="1"/>
          </p:cNvSpPr>
          <p:nvPr>
            <p:ph type="dt" sz="quarter" idx="1"/>
          </p:nvPr>
        </p:nvSpPr>
        <p:spPr bwMode="auto">
          <a:xfrm>
            <a:off x="3956782" y="1"/>
            <a:ext cx="3028219" cy="4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t" anchorCtr="0" compatLnSpc="1">
            <a:prstTxWarp prst="textNoShape">
              <a:avLst/>
            </a:prstTxWarp>
          </a:bodyPr>
          <a:lstStyle>
            <a:lvl1pPr algn="r" defTabSz="928233" eaLnBrk="1" hangingPunct="1">
              <a:defRPr sz="1200">
                <a:latin typeface="Arial" charset="0"/>
              </a:defRPr>
            </a:lvl1pPr>
          </a:lstStyle>
          <a:p>
            <a:endParaRPr lang="en-US" altLang="en-US" dirty="0"/>
          </a:p>
        </p:txBody>
      </p:sp>
      <p:sp>
        <p:nvSpPr>
          <p:cNvPr id="47108" name="Rectangle 4"/>
          <p:cNvSpPr>
            <a:spLocks noGrp="1" noChangeArrowheads="1"/>
          </p:cNvSpPr>
          <p:nvPr>
            <p:ph type="ftr" sz="quarter" idx="2"/>
          </p:nvPr>
        </p:nvSpPr>
        <p:spPr bwMode="auto">
          <a:xfrm>
            <a:off x="1" y="8816293"/>
            <a:ext cx="3028219" cy="4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b" anchorCtr="0" compatLnSpc="1">
            <a:prstTxWarp prst="textNoShape">
              <a:avLst/>
            </a:prstTxWarp>
          </a:bodyPr>
          <a:lstStyle>
            <a:lvl1pPr defTabSz="928233" eaLnBrk="1" hangingPunct="1">
              <a:defRPr sz="1200">
                <a:latin typeface="Arial" charset="0"/>
              </a:defRPr>
            </a:lvl1pPr>
          </a:lstStyle>
          <a:p>
            <a:endParaRPr lang="en-US" altLang="en-US" dirty="0"/>
          </a:p>
        </p:txBody>
      </p:sp>
      <p:sp>
        <p:nvSpPr>
          <p:cNvPr id="47109" name="Rectangle 5"/>
          <p:cNvSpPr>
            <a:spLocks noGrp="1" noChangeArrowheads="1"/>
          </p:cNvSpPr>
          <p:nvPr>
            <p:ph type="sldNum" sz="quarter" idx="3"/>
          </p:nvPr>
        </p:nvSpPr>
        <p:spPr bwMode="auto">
          <a:xfrm>
            <a:off x="3956782" y="8816293"/>
            <a:ext cx="3028219" cy="46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2" tIns="46469" rIns="92942" bIns="46469" numCol="1" anchor="b" anchorCtr="0" compatLnSpc="1">
            <a:prstTxWarp prst="textNoShape">
              <a:avLst/>
            </a:prstTxWarp>
          </a:bodyPr>
          <a:lstStyle>
            <a:lvl1pPr algn="r" defTabSz="928233" eaLnBrk="1" hangingPunct="1">
              <a:defRPr sz="1200">
                <a:latin typeface="Arial" charset="0"/>
              </a:defRPr>
            </a:lvl1pPr>
          </a:lstStyle>
          <a:p>
            <a:fld id="{5622946C-D679-49CF-A9D0-9A20B1420ABF}" type="slidenum">
              <a:rPr lang="en-US" altLang="en-US"/>
              <a:pPr/>
              <a:t>‹#›</a:t>
            </a:fld>
            <a:endParaRPr lang="en-US" altLang="en-US" dirty="0"/>
          </a:p>
        </p:txBody>
      </p:sp>
    </p:spTree>
    <p:extLst>
      <p:ext uri="{BB962C8B-B14F-4D97-AF65-F5344CB8AC3E}">
        <p14:creationId xmlns:p14="http://schemas.microsoft.com/office/powerpoint/2010/main" val="727742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3027065" cy="46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lvl1pPr defTabSz="916019" eaLnBrk="1" hangingPunct="1">
              <a:defRPr sz="1200">
                <a:latin typeface="Arial" charset="0"/>
              </a:defRPr>
            </a:lvl1pPr>
          </a:lstStyle>
          <a:p>
            <a:endParaRPr lang="en-US" altLang="en-US" dirty="0"/>
          </a:p>
        </p:txBody>
      </p:sp>
      <p:sp>
        <p:nvSpPr>
          <p:cNvPr id="163843" name="Rectangle 3"/>
          <p:cNvSpPr>
            <a:spLocks noGrp="1" noChangeArrowheads="1"/>
          </p:cNvSpPr>
          <p:nvPr>
            <p:ph type="dt" idx="1"/>
          </p:nvPr>
        </p:nvSpPr>
        <p:spPr bwMode="auto">
          <a:xfrm>
            <a:off x="3956780" y="0"/>
            <a:ext cx="3027065" cy="46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lvl1pPr algn="r" defTabSz="916019" eaLnBrk="1" hangingPunct="1">
              <a:defRPr sz="1200">
                <a:latin typeface="Arial" charset="0"/>
              </a:defRPr>
            </a:lvl1pPr>
          </a:lstStyle>
          <a:p>
            <a:fld id="{AD81CF3A-138C-42AD-8098-A42E171B5DC7}" type="datetimeFigureOut">
              <a:rPr lang="en-US" altLang="en-US"/>
              <a:pPr/>
              <a:t>11/14/19</a:t>
            </a:fld>
            <a:endParaRPr lang="en-US" altLang="en-US" dirty="0"/>
          </a:p>
        </p:txBody>
      </p:sp>
      <p:sp>
        <p:nvSpPr>
          <p:cNvPr id="163844" name="Rectangle 4"/>
          <p:cNvSpPr>
            <a:spLocks noGrp="1" noRot="1" noChangeAspect="1" noChangeArrowheads="1" noTextEdit="1"/>
          </p:cNvSpPr>
          <p:nvPr>
            <p:ph type="sldImg" idx="2"/>
          </p:nvPr>
        </p:nvSpPr>
        <p:spPr bwMode="auto">
          <a:xfrm>
            <a:off x="398463" y="693738"/>
            <a:ext cx="6188075"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dirty="0"/>
          </a:p>
        </p:txBody>
      </p:sp>
      <p:sp>
        <p:nvSpPr>
          <p:cNvPr id="163845" name="Rectangle 5"/>
          <p:cNvSpPr>
            <a:spLocks noGrp="1" noChangeArrowheads="1"/>
          </p:cNvSpPr>
          <p:nvPr>
            <p:ph type="body" sz="quarter" idx="3"/>
          </p:nvPr>
        </p:nvSpPr>
        <p:spPr bwMode="auto">
          <a:xfrm>
            <a:off x="698732" y="4410162"/>
            <a:ext cx="5587538" cy="417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46" name="Rectangle 6"/>
          <p:cNvSpPr>
            <a:spLocks noGrp="1" noChangeArrowheads="1"/>
          </p:cNvSpPr>
          <p:nvPr>
            <p:ph type="ftr" sz="quarter" idx="4"/>
          </p:nvPr>
        </p:nvSpPr>
        <p:spPr bwMode="auto">
          <a:xfrm>
            <a:off x="0" y="8816292"/>
            <a:ext cx="3027065" cy="46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b" anchorCtr="0" compatLnSpc="1">
            <a:prstTxWarp prst="textNoShape">
              <a:avLst/>
            </a:prstTxWarp>
          </a:bodyPr>
          <a:lstStyle>
            <a:lvl1pPr defTabSz="916019" eaLnBrk="1" hangingPunct="1">
              <a:defRPr sz="1200">
                <a:latin typeface="Arial" charset="0"/>
              </a:defRPr>
            </a:lvl1pPr>
          </a:lstStyle>
          <a:p>
            <a:endParaRPr lang="en-US" altLang="en-US" dirty="0"/>
          </a:p>
        </p:txBody>
      </p:sp>
      <p:sp>
        <p:nvSpPr>
          <p:cNvPr id="163847" name="Rectangle 7"/>
          <p:cNvSpPr>
            <a:spLocks noGrp="1" noChangeArrowheads="1"/>
          </p:cNvSpPr>
          <p:nvPr>
            <p:ph type="sldNum" sz="quarter" idx="5"/>
          </p:nvPr>
        </p:nvSpPr>
        <p:spPr bwMode="auto">
          <a:xfrm>
            <a:off x="3956780" y="8816292"/>
            <a:ext cx="3027065" cy="46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6" tIns="45778" rIns="91556" bIns="45778" numCol="1" anchor="b" anchorCtr="0" compatLnSpc="1">
            <a:prstTxWarp prst="textNoShape">
              <a:avLst/>
            </a:prstTxWarp>
          </a:bodyPr>
          <a:lstStyle>
            <a:lvl1pPr algn="r" defTabSz="916019" eaLnBrk="1" hangingPunct="1">
              <a:defRPr sz="1200">
                <a:latin typeface="Arial" charset="0"/>
              </a:defRPr>
            </a:lvl1pPr>
          </a:lstStyle>
          <a:p>
            <a:fld id="{9F9BB6B2-C4E8-4679-B978-34E14ACC8699}" type="slidenum">
              <a:rPr lang="en-US" altLang="en-US"/>
              <a:pPr/>
              <a:t>‹#›</a:t>
            </a:fld>
            <a:endParaRPr lang="en-US" altLang="en-US" dirty="0"/>
          </a:p>
        </p:txBody>
      </p:sp>
    </p:spTree>
    <p:extLst>
      <p:ext uri="{BB962C8B-B14F-4D97-AF65-F5344CB8AC3E}">
        <p14:creationId xmlns:p14="http://schemas.microsoft.com/office/powerpoint/2010/main" val="34729877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61" kern="1200">
        <a:solidFill>
          <a:schemeClr val="tx1"/>
        </a:solidFill>
        <a:latin typeface="Calibri" pitchFamily="34" charset="0"/>
        <a:ea typeface="+mn-ea"/>
        <a:cs typeface="+mn-cs"/>
      </a:defRPr>
    </a:lvl1pPr>
    <a:lvl2pPr marL="366309" algn="l" rtl="0" fontAlgn="base">
      <a:spcBef>
        <a:spcPct val="30000"/>
      </a:spcBef>
      <a:spcAft>
        <a:spcPct val="0"/>
      </a:spcAft>
      <a:defRPr sz="961" kern="1200">
        <a:solidFill>
          <a:schemeClr val="tx1"/>
        </a:solidFill>
        <a:latin typeface="Calibri" pitchFamily="34" charset="0"/>
        <a:ea typeface="+mn-ea"/>
        <a:cs typeface="+mn-cs"/>
      </a:defRPr>
    </a:lvl2pPr>
    <a:lvl3pPr marL="732617" algn="l" rtl="0" fontAlgn="base">
      <a:spcBef>
        <a:spcPct val="30000"/>
      </a:spcBef>
      <a:spcAft>
        <a:spcPct val="0"/>
      </a:spcAft>
      <a:defRPr sz="961" kern="1200">
        <a:solidFill>
          <a:schemeClr val="tx1"/>
        </a:solidFill>
        <a:latin typeface="Calibri" pitchFamily="34" charset="0"/>
        <a:ea typeface="+mn-ea"/>
        <a:cs typeface="+mn-cs"/>
      </a:defRPr>
    </a:lvl3pPr>
    <a:lvl4pPr marL="1098926" algn="l" rtl="0" fontAlgn="base">
      <a:spcBef>
        <a:spcPct val="30000"/>
      </a:spcBef>
      <a:spcAft>
        <a:spcPct val="0"/>
      </a:spcAft>
      <a:defRPr sz="961" kern="1200">
        <a:solidFill>
          <a:schemeClr val="tx1"/>
        </a:solidFill>
        <a:latin typeface="Calibri" pitchFamily="34" charset="0"/>
        <a:ea typeface="+mn-ea"/>
        <a:cs typeface="+mn-cs"/>
      </a:defRPr>
    </a:lvl4pPr>
    <a:lvl5pPr marL="1465235" algn="l" rtl="0" fontAlgn="base">
      <a:spcBef>
        <a:spcPct val="30000"/>
      </a:spcBef>
      <a:spcAft>
        <a:spcPct val="0"/>
      </a:spcAft>
      <a:defRPr sz="961" kern="1200">
        <a:solidFill>
          <a:schemeClr val="tx1"/>
        </a:solidFill>
        <a:latin typeface="Calibri" pitchFamily="34" charset="0"/>
        <a:ea typeface="+mn-ea"/>
        <a:cs typeface="+mn-cs"/>
      </a:defRPr>
    </a:lvl5pPr>
    <a:lvl6pPr marL="1831543" algn="l" defTabSz="732617" rtl="0" eaLnBrk="1" latinLnBrk="0" hangingPunct="1">
      <a:defRPr sz="961" kern="1200">
        <a:solidFill>
          <a:schemeClr val="tx1"/>
        </a:solidFill>
        <a:latin typeface="+mn-lt"/>
        <a:ea typeface="+mn-ea"/>
        <a:cs typeface="+mn-cs"/>
      </a:defRPr>
    </a:lvl6pPr>
    <a:lvl7pPr marL="2197852" algn="l" defTabSz="732617" rtl="0" eaLnBrk="1" latinLnBrk="0" hangingPunct="1">
      <a:defRPr sz="961" kern="1200">
        <a:solidFill>
          <a:schemeClr val="tx1"/>
        </a:solidFill>
        <a:latin typeface="+mn-lt"/>
        <a:ea typeface="+mn-ea"/>
        <a:cs typeface="+mn-cs"/>
      </a:defRPr>
    </a:lvl7pPr>
    <a:lvl8pPr marL="2564160" algn="l" defTabSz="732617" rtl="0" eaLnBrk="1" latinLnBrk="0" hangingPunct="1">
      <a:defRPr sz="961" kern="1200">
        <a:solidFill>
          <a:schemeClr val="tx1"/>
        </a:solidFill>
        <a:latin typeface="+mn-lt"/>
        <a:ea typeface="+mn-ea"/>
        <a:cs typeface="+mn-cs"/>
      </a:defRPr>
    </a:lvl8pPr>
    <a:lvl9pPr marL="2930469" algn="l" defTabSz="732617" rtl="0" eaLnBrk="1" latinLnBrk="0" hangingPunct="1">
      <a:defRPr sz="9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Rot="1" noChangeAspect="1" noChangeArrowheads="1" noTextEdit="1"/>
          </p:cNvSpPr>
          <p:nvPr>
            <p:ph type="sldImg"/>
          </p:nvPr>
        </p:nvSpPr>
        <p:spPr>
          <a:xfrm>
            <a:off x="398463" y="693738"/>
            <a:ext cx="6188075" cy="3481387"/>
          </a:xfrm>
          <a:ln/>
        </p:spPr>
      </p:sp>
      <p:sp>
        <p:nvSpPr>
          <p:cNvPr id="6696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398463" y="693738"/>
            <a:ext cx="6188075" cy="3481387"/>
          </a:xfrm>
          <a:ln/>
        </p:spPr>
      </p:sp>
      <p:sp>
        <p:nvSpPr>
          <p:cNvPr id="2058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2</a:t>
            </a:fld>
            <a:endParaRPr lang="en-US" altLang="en-US" dirty="0"/>
          </a:p>
        </p:txBody>
      </p:sp>
    </p:spTree>
    <p:extLst>
      <p:ext uri="{BB962C8B-B14F-4D97-AF65-F5344CB8AC3E}">
        <p14:creationId xmlns:p14="http://schemas.microsoft.com/office/powerpoint/2010/main" val="95996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3</a:t>
            </a:fld>
            <a:endParaRPr lang="en-US" altLang="en-US" dirty="0"/>
          </a:p>
        </p:txBody>
      </p:sp>
    </p:spTree>
    <p:extLst>
      <p:ext uri="{BB962C8B-B14F-4D97-AF65-F5344CB8AC3E}">
        <p14:creationId xmlns:p14="http://schemas.microsoft.com/office/powerpoint/2010/main" val="94253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4</a:t>
            </a:fld>
            <a:endParaRPr lang="en-US" altLang="en-US" dirty="0"/>
          </a:p>
        </p:txBody>
      </p:sp>
    </p:spTree>
    <p:extLst>
      <p:ext uri="{BB962C8B-B14F-4D97-AF65-F5344CB8AC3E}">
        <p14:creationId xmlns:p14="http://schemas.microsoft.com/office/powerpoint/2010/main" val="336309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5</a:t>
            </a:fld>
            <a:endParaRPr lang="en-US" altLang="en-US" dirty="0"/>
          </a:p>
        </p:txBody>
      </p:sp>
    </p:spTree>
    <p:extLst>
      <p:ext uri="{BB962C8B-B14F-4D97-AF65-F5344CB8AC3E}">
        <p14:creationId xmlns:p14="http://schemas.microsoft.com/office/powerpoint/2010/main" val="149014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6</a:t>
            </a:fld>
            <a:endParaRPr lang="en-US" altLang="en-US" dirty="0"/>
          </a:p>
        </p:txBody>
      </p:sp>
    </p:spTree>
    <p:extLst>
      <p:ext uri="{BB962C8B-B14F-4D97-AF65-F5344CB8AC3E}">
        <p14:creationId xmlns:p14="http://schemas.microsoft.com/office/powerpoint/2010/main" val="236875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7</a:t>
            </a:fld>
            <a:endParaRPr lang="en-US" altLang="en-US" dirty="0"/>
          </a:p>
        </p:txBody>
      </p:sp>
    </p:spTree>
    <p:extLst>
      <p:ext uri="{BB962C8B-B14F-4D97-AF65-F5344CB8AC3E}">
        <p14:creationId xmlns:p14="http://schemas.microsoft.com/office/powerpoint/2010/main" val="204212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9BB6B2-C4E8-4679-B978-34E14ACC8699}" type="slidenum">
              <a:rPr lang="en-US" altLang="en-US" smtClean="0"/>
              <a:pPr/>
              <a:t>8</a:t>
            </a:fld>
            <a:endParaRPr lang="en-US" altLang="en-US" dirty="0"/>
          </a:p>
        </p:txBody>
      </p:sp>
    </p:spTree>
    <p:extLst>
      <p:ext uri="{BB962C8B-B14F-4D97-AF65-F5344CB8AC3E}">
        <p14:creationId xmlns:p14="http://schemas.microsoft.com/office/powerpoint/2010/main" val="33741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77896" name="Rectangle 8"/>
          <p:cNvSpPr>
            <a:spLocks noChangeArrowheads="1"/>
          </p:cNvSpPr>
          <p:nvPr userDrawn="1"/>
        </p:nvSpPr>
        <p:spPr bwMode="ltGray">
          <a:xfrm>
            <a:off x="415637" y="201706"/>
            <a:ext cx="8312727" cy="4740088"/>
          </a:xfrm>
          <a:prstGeom prst="rect">
            <a:avLst/>
          </a:prstGeom>
          <a:solidFill>
            <a:schemeClr val="tx1"/>
          </a:solidFill>
          <a:ln>
            <a:noFill/>
          </a:ln>
          <a:effectLst/>
          <a:extLst/>
        </p:spPr>
        <p:txBody>
          <a:bodyPr wrap="none" anchor="ctr"/>
          <a:lstStyle>
            <a:lvl1pPr defTabSz="1019175">
              <a:defRPr sz="2000">
                <a:solidFill>
                  <a:schemeClr val="tx1"/>
                </a:solidFill>
                <a:latin typeface="Arial" charset="0"/>
              </a:defRPr>
            </a:lvl1pPr>
            <a:lvl2pPr defTabSz="1019175">
              <a:defRPr sz="2000">
                <a:solidFill>
                  <a:schemeClr val="tx1"/>
                </a:solidFill>
                <a:latin typeface="Arial" charset="0"/>
              </a:defRPr>
            </a:lvl2pPr>
            <a:lvl3pPr defTabSz="1019175">
              <a:defRPr sz="2000">
                <a:solidFill>
                  <a:schemeClr val="tx1"/>
                </a:solidFill>
                <a:latin typeface="Arial" charset="0"/>
              </a:defRPr>
            </a:lvl3pPr>
            <a:lvl4pPr defTabSz="1019175">
              <a:defRPr sz="2000">
                <a:solidFill>
                  <a:schemeClr val="tx1"/>
                </a:solidFill>
                <a:latin typeface="Arial" charset="0"/>
              </a:defRPr>
            </a:lvl4pPr>
            <a:lvl5pPr defTabSz="1019175">
              <a:defRPr sz="2000">
                <a:solidFill>
                  <a:schemeClr val="tx1"/>
                </a:solidFill>
                <a:latin typeface="Arial" charset="0"/>
              </a:defRPr>
            </a:lvl5pPr>
            <a:lvl6pPr defTabSz="1019175" fontAlgn="base">
              <a:spcBef>
                <a:spcPct val="0"/>
              </a:spcBef>
              <a:spcAft>
                <a:spcPct val="0"/>
              </a:spcAft>
              <a:defRPr sz="2000">
                <a:solidFill>
                  <a:schemeClr val="tx1"/>
                </a:solidFill>
                <a:latin typeface="Arial" charset="0"/>
              </a:defRPr>
            </a:lvl6pPr>
            <a:lvl7pPr defTabSz="1019175" fontAlgn="base">
              <a:spcBef>
                <a:spcPct val="0"/>
              </a:spcBef>
              <a:spcAft>
                <a:spcPct val="0"/>
              </a:spcAft>
              <a:defRPr sz="2000">
                <a:solidFill>
                  <a:schemeClr val="tx1"/>
                </a:solidFill>
                <a:latin typeface="Arial" charset="0"/>
              </a:defRPr>
            </a:lvl7pPr>
            <a:lvl8pPr defTabSz="1019175" fontAlgn="base">
              <a:spcBef>
                <a:spcPct val="0"/>
              </a:spcBef>
              <a:spcAft>
                <a:spcPct val="0"/>
              </a:spcAft>
              <a:defRPr sz="2000">
                <a:solidFill>
                  <a:schemeClr val="tx1"/>
                </a:solidFill>
                <a:latin typeface="Arial" charset="0"/>
              </a:defRPr>
            </a:lvl8pPr>
            <a:lvl9pPr defTabSz="1019175" fontAlgn="base">
              <a:spcBef>
                <a:spcPct val="0"/>
              </a:spcBef>
              <a:spcAft>
                <a:spcPct val="0"/>
              </a:spcAft>
              <a:defRPr sz="2000">
                <a:solidFill>
                  <a:schemeClr val="tx1"/>
                </a:solidFill>
                <a:latin typeface="Arial" charset="0"/>
              </a:defRPr>
            </a:lvl9pPr>
          </a:lstStyle>
          <a:p>
            <a:pPr algn="ctr"/>
            <a:endParaRPr lang="en-US" altLang="en-US" sz="596" dirty="0">
              <a:latin typeface="Georgia" pitchFamily="18" charset="0"/>
            </a:endParaRPr>
          </a:p>
        </p:txBody>
      </p:sp>
      <p:pic>
        <p:nvPicPr>
          <p:cNvPr id="677891" name="Picture 3" descr="MP-logo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11" y="201706"/>
            <a:ext cx="1246909" cy="430727"/>
          </a:xfrm>
          <a:prstGeom prst="rect">
            <a:avLst/>
          </a:prstGeom>
          <a:noFill/>
          <a:extLst>
            <a:ext uri="{909E8E84-426E-40DD-AFC4-6F175D3DCCD1}">
              <a14:hiddenFill xmlns:a14="http://schemas.microsoft.com/office/drawing/2010/main">
                <a:solidFill>
                  <a:srgbClr val="FFFFFF"/>
                </a:solidFill>
              </a14:hiddenFill>
            </a:ext>
          </a:extLst>
        </p:spPr>
      </p:pic>
      <p:sp>
        <p:nvSpPr>
          <p:cNvPr id="677892" name="AutoShape 1040"/>
          <p:cNvSpPr>
            <a:spLocks noChangeArrowheads="1"/>
          </p:cNvSpPr>
          <p:nvPr/>
        </p:nvSpPr>
        <p:spPr bwMode="white">
          <a:xfrm rot="-8100000">
            <a:off x="335669" y="2407961"/>
            <a:ext cx="151279" cy="207817"/>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927" dirty="0">
              <a:solidFill>
                <a:srgbClr val="000000"/>
              </a:solidFill>
              <a:ea typeface="Arial Unicode MS" pitchFamily="34" charset="-128"/>
              <a:cs typeface="Arial Unicode MS" pitchFamily="34" charset="-128"/>
            </a:endParaRPr>
          </a:p>
        </p:txBody>
      </p:sp>
      <p:sp>
        <p:nvSpPr>
          <p:cNvPr id="1032" name="Rectangle 8"/>
          <p:cNvSpPr>
            <a:spLocks noChangeArrowheads="1"/>
          </p:cNvSpPr>
          <p:nvPr/>
        </p:nvSpPr>
        <p:spPr bwMode="gray">
          <a:xfrm>
            <a:off x="415637" y="4689662"/>
            <a:ext cx="8312727" cy="25213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endParaRPr lang="en-US" altLang="en-US" sz="1588" dirty="0">
              <a:ea typeface="Arial Unicode MS" pitchFamily="34" charset="-128"/>
              <a:cs typeface="Arial Unicode MS" pitchFamily="34" charset="-128"/>
            </a:endParaRPr>
          </a:p>
        </p:txBody>
      </p:sp>
      <p:sp>
        <p:nvSpPr>
          <p:cNvPr id="677894" name="Rectangle 6"/>
          <p:cNvSpPr>
            <a:spLocks noGrp="1" noChangeArrowheads="1"/>
          </p:cNvSpPr>
          <p:nvPr>
            <p:ph type="ctrTitle"/>
          </p:nvPr>
        </p:nvSpPr>
        <p:spPr>
          <a:xfrm>
            <a:off x="1246911" y="2322607"/>
            <a:ext cx="7420841" cy="37747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lvl1pPr>
              <a:defRPr sz="1853">
                <a:solidFill>
                  <a:schemeClr val="tx2"/>
                </a:solidFill>
              </a:defRPr>
            </a:lvl1pPr>
          </a:lstStyle>
          <a:p>
            <a:pPr lvl="0"/>
            <a:r>
              <a:rPr lang="en-US" altLang="en-US" noProof="0"/>
              <a:t>Click to edit Master title style</a:t>
            </a:r>
            <a:endParaRPr lang="en-US" altLang="en-US" noProof="0" dirty="0"/>
          </a:p>
        </p:txBody>
      </p:sp>
      <p:sp>
        <p:nvSpPr>
          <p:cNvPr id="677895" name="Rectangle 7"/>
          <p:cNvSpPr>
            <a:spLocks noGrp="1" noChangeArrowheads="1"/>
          </p:cNvSpPr>
          <p:nvPr>
            <p:ph type="subTitle" sz="quarter" idx="1"/>
          </p:nvPr>
        </p:nvSpPr>
        <p:spPr>
          <a:xfrm>
            <a:off x="1246911" y="2823883"/>
            <a:ext cx="7420841" cy="131529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marL="0" indent="0">
              <a:buNone/>
              <a:defRPr sz="1191">
                <a:solidFill>
                  <a:schemeClr val="bg1"/>
                </a:solidFill>
              </a:defRPr>
            </a:lvl1pPr>
          </a:lstStyle>
          <a:p>
            <a:pPr lvl="0"/>
            <a:r>
              <a:rPr lang="en-US" altLang="en-US" noProof="0"/>
              <a:t>Click to edit Master subtitle style</a:t>
            </a:r>
            <a:endParaRPr lang="en-US" altLang="en-US" noProof="0"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638" y="297145"/>
            <a:ext cx="7966364" cy="326884"/>
          </a:xfrm>
        </p:spPr>
        <p:txBody>
          <a:bodyPr/>
          <a:lstStyle/>
          <a:p>
            <a:r>
              <a:rPr lang="en-US"/>
              <a:t>Click to edit Master title style</a:t>
            </a:r>
          </a:p>
        </p:txBody>
      </p:sp>
      <p:sp>
        <p:nvSpPr>
          <p:cNvPr id="3" name="Table Placeholder 2"/>
          <p:cNvSpPr>
            <a:spLocks noGrp="1"/>
          </p:cNvSpPr>
          <p:nvPr>
            <p:ph type="tbl" idx="1"/>
          </p:nvPr>
        </p:nvSpPr>
        <p:spPr>
          <a:xfrm>
            <a:off x="415637" y="1008530"/>
            <a:ext cx="8312727" cy="3529853"/>
          </a:xfrm>
        </p:spPr>
        <p:txBody>
          <a:bodyPr/>
          <a:lstStyle/>
          <a:p>
            <a:r>
              <a:rPr lang="en-US" dirty="0"/>
              <a:t>Click icon to add table</a:t>
            </a:r>
          </a:p>
        </p:txBody>
      </p:sp>
      <p:sp>
        <p:nvSpPr>
          <p:cNvPr id="4" name="Footer Placeholder 3"/>
          <p:cNvSpPr>
            <a:spLocks noGrp="1"/>
          </p:cNvSpPr>
          <p:nvPr>
            <p:ph type="ftr" sz="quarter" idx="10"/>
          </p:nvPr>
        </p:nvSpPr>
        <p:spPr>
          <a:xfrm>
            <a:off x="415637" y="4689662"/>
            <a:ext cx="5886739" cy="151279"/>
          </a:xfrm>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332517653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5638" y="297145"/>
            <a:ext cx="7966364" cy="326884"/>
          </a:xfrm>
        </p:spPr>
        <p:txBody>
          <a:bodyPr/>
          <a:lstStyle/>
          <a:p>
            <a:r>
              <a:rPr lang="en-US"/>
              <a:t>Click to edit Master title style</a:t>
            </a:r>
          </a:p>
        </p:txBody>
      </p:sp>
      <p:sp>
        <p:nvSpPr>
          <p:cNvPr id="3" name="SmartArt Placeholder 2"/>
          <p:cNvSpPr>
            <a:spLocks noGrp="1"/>
          </p:cNvSpPr>
          <p:nvPr>
            <p:ph type="dgm" idx="1"/>
          </p:nvPr>
        </p:nvSpPr>
        <p:spPr>
          <a:xfrm>
            <a:off x="415637" y="1008530"/>
            <a:ext cx="8312727" cy="3529853"/>
          </a:xfrm>
        </p:spPr>
        <p:txBody>
          <a:bodyPr/>
          <a:lstStyle/>
          <a:p>
            <a:r>
              <a:rPr lang="en-US" dirty="0"/>
              <a:t>Click icon to add SmartArt graphic</a:t>
            </a:r>
          </a:p>
        </p:txBody>
      </p:sp>
      <p:sp>
        <p:nvSpPr>
          <p:cNvPr id="4" name="Footer Placeholder 3"/>
          <p:cNvSpPr>
            <a:spLocks noGrp="1"/>
          </p:cNvSpPr>
          <p:nvPr>
            <p:ph type="ftr" sz="quarter" idx="10"/>
          </p:nvPr>
        </p:nvSpPr>
        <p:spPr>
          <a:xfrm>
            <a:off x="415637" y="4689662"/>
            <a:ext cx="5886739" cy="151279"/>
          </a:xfrm>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383947525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38" y="297145"/>
            <a:ext cx="7966364" cy="326884"/>
          </a:xfrm>
        </p:spPr>
        <p:txBody>
          <a:bodyPr/>
          <a:lstStyle/>
          <a:p>
            <a:r>
              <a:rPr lang="en-US"/>
              <a:t>Click to edit Master title style</a:t>
            </a:r>
          </a:p>
        </p:txBody>
      </p:sp>
      <p:sp>
        <p:nvSpPr>
          <p:cNvPr id="3" name="Text Placeholder 2"/>
          <p:cNvSpPr>
            <a:spLocks noGrp="1"/>
          </p:cNvSpPr>
          <p:nvPr>
            <p:ph type="body" sz="half" idx="1"/>
          </p:nvPr>
        </p:nvSpPr>
        <p:spPr>
          <a:xfrm>
            <a:off x="415638" y="1008530"/>
            <a:ext cx="4087091" cy="3529853"/>
          </a:xfrm>
        </p:spPr>
        <p:txBody>
          <a:bodyPr/>
          <a:lstStyle>
            <a:lvl2pPr>
              <a:buClr>
                <a:schemeClr val="bg2"/>
              </a:buClr>
              <a:defRPr/>
            </a:lvl2pPr>
            <a:lvl4pPr>
              <a:buClr>
                <a:srgbClr val="5C5E66"/>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41275" y="1008529"/>
            <a:ext cx="4087091" cy="1714500"/>
          </a:xfrm>
        </p:spPr>
        <p:txBody>
          <a:bodyPr/>
          <a:lstStyle>
            <a:lvl2pPr>
              <a:buClr>
                <a:schemeClr val="bg2"/>
              </a:buClr>
              <a:defRPr/>
            </a:lvl2pPr>
            <a:lvl4pPr>
              <a:buClr>
                <a:srgbClr val="5C5E66"/>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641275" y="2823883"/>
            <a:ext cx="4087091" cy="1714500"/>
          </a:xfrm>
        </p:spPr>
        <p:txBody>
          <a:bodyPr/>
          <a:lstStyle>
            <a:lvl2pPr>
              <a:buClr>
                <a:schemeClr val="bg2"/>
              </a:buClr>
              <a:defRPr/>
            </a:lvl2pPr>
            <a:lvl4pPr>
              <a:buClr>
                <a:srgbClr val="5C5E66"/>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415637" y="4689662"/>
            <a:ext cx="5886739" cy="151279"/>
          </a:xfrm>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3433653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bg2"/>
              </a:buClr>
              <a:defRPr/>
            </a:lvl2pPr>
            <a:lvl4pPr>
              <a:buClr>
                <a:srgbClr val="5C5E66"/>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21585747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3305035"/>
            <a:ext cx="7771535" cy="469424"/>
          </a:xfrm>
        </p:spPr>
        <p:txBody>
          <a:bodyPr anchor="t"/>
          <a:lstStyle>
            <a:lvl1pPr algn="l">
              <a:defRPr sz="2382"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723035" y="2179895"/>
            <a:ext cx="7771535" cy="1125140"/>
          </a:xfrm>
        </p:spPr>
        <p:txBody>
          <a:bodyPr anchor="b"/>
          <a:lstStyle>
            <a:lvl1pPr marL="0" indent="0">
              <a:buNone/>
              <a:defRPr sz="1324"/>
            </a:lvl1pPr>
            <a:lvl2pPr marL="302575" indent="0">
              <a:buNone/>
              <a:defRPr sz="1191"/>
            </a:lvl2pPr>
            <a:lvl3pPr marL="605150" indent="0">
              <a:buNone/>
              <a:defRPr sz="1059"/>
            </a:lvl3pPr>
            <a:lvl4pPr marL="907725" indent="0">
              <a:buNone/>
              <a:defRPr sz="927"/>
            </a:lvl4pPr>
            <a:lvl5pPr marL="1210300" indent="0">
              <a:buNone/>
              <a:defRPr sz="927"/>
            </a:lvl5pPr>
            <a:lvl6pPr marL="1512875" indent="0">
              <a:buNone/>
              <a:defRPr sz="927"/>
            </a:lvl6pPr>
            <a:lvl7pPr marL="1815450" indent="0">
              <a:buNone/>
              <a:defRPr sz="927"/>
            </a:lvl7pPr>
            <a:lvl8pPr marL="2118025" indent="0">
              <a:buNone/>
              <a:defRPr sz="927"/>
            </a:lvl8pPr>
            <a:lvl9pPr marL="2420600" indent="0">
              <a:buNone/>
              <a:defRPr sz="927"/>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28881743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15638" y="1008530"/>
            <a:ext cx="4087091" cy="3529853"/>
          </a:xfrm>
        </p:spPr>
        <p:txBody>
          <a:bodyPr/>
          <a:lstStyle>
            <a:lvl1pPr>
              <a:defRPr sz="1324"/>
            </a:lvl1pPr>
            <a:lvl2pPr>
              <a:buClr>
                <a:schemeClr val="bg2"/>
              </a:buClr>
              <a:defRPr sz="1191"/>
            </a:lvl2pPr>
            <a:lvl3pPr>
              <a:defRPr sz="1059"/>
            </a:lvl3pPr>
            <a:lvl4pPr>
              <a:buClr>
                <a:srgbClr val="5C5E66"/>
              </a:buClr>
              <a:defRPr sz="1059"/>
            </a:lvl4pPr>
            <a:lvl5pPr>
              <a:buClr>
                <a:schemeClr val="bg2"/>
              </a:buClr>
              <a:defRPr sz="1059"/>
            </a:lvl5pPr>
            <a:lvl6pPr>
              <a:defRPr sz="1191"/>
            </a:lvl6pPr>
            <a:lvl7pPr>
              <a:defRPr sz="1191"/>
            </a:lvl7pPr>
            <a:lvl8pPr>
              <a:defRPr sz="1191"/>
            </a:lvl8pPr>
            <a:lvl9pPr>
              <a:defRPr sz="11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275" y="1008530"/>
            <a:ext cx="4087091" cy="3529853"/>
          </a:xfrm>
        </p:spPr>
        <p:txBody>
          <a:bodyPr/>
          <a:lstStyle>
            <a:lvl1pPr>
              <a:defRPr sz="1324"/>
            </a:lvl1pPr>
            <a:lvl2pPr>
              <a:buClr>
                <a:schemeClr val="bg2"/>
              </a:buClr>
              <a:defRPr sz="1191"/>
            </a:lvl2pPr>
            <a:lvl3pPr>
              <a:defRPr sz="1059"/>
            </a:lvl3pPr>
            <a:lvl4pPr>
              <a:buClr>
                <a:srgbClr val="5C5E66"/>
              </a:buClr>
              <a:defRPr sz="1059"/>
            </a:lvl4pPr>
            <a:lvl5pPr>
              <a:buClr>
                <a:schemeClr val="bg2"/>
              </a:buClr>
              <a:defRPr sz="1059"/>
            </a:lvl5pPr>
            <a:lvl6pPr>
              <a:defRPr sz="1191"/>
            </a:lvl6pPr>
            <a:lvl7pPr>
              <a:defRPr sz="1191"/>
            </a:lvl7pPr>
            <a:lvl8pPr>
              <a:defRPr sz="1191"/>
            </a:lvl8pPr>
            <a:lvl9pPr>
              <a:defRPr sz="11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6954758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490" y="1010547"/>
            <a:ext cx="4039465" cy="480103"/>
          </a:xfrm>
          <a:noFill/>
        </p:spPr>
        <p:txBody>
          <a:bodyPr anchor="b" anchorCtr="0"/>
          <a:lstStyle>
            <a:lvl1pPr marL="0" indent="0" algn="l">
              <a:buNone/>
              <a:defRPr sz="1324" b="0">
                <a:solidFill>
                  <a:schemeClr val="tx1"/>
                </a:solidFill>
              </a:defRPr>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Click to edit Master text styles</a:t>
            </a:r>
          </a:p>
        </p:txBody>
      </p:sp>
      <p:sp>
        <p:nvSpPr>
          <p:cNvPr id="4" name="Content Placeholder 3"/>
          <p:cNvSpPr>
            <a:spLocks noGrp="1"/>
          </p:cNvSpPr>
          <p:nvPr>
            <p:ph sz="half" idx="2"/>
          </p:nvPr>
        </p:nvSpPr>
        <p:spPr>
          <a:xfrm>
            <a:off x="457490" y="1563221"/>
            <a:ext cx="4039465" cy="3031892"/>
          </a:xfrm>
        </p:spPr>
        <p:txBody>
          <a:bodyPr/>
          <a:lstStyle>
            <a:lvl1pPr>
              <a:defRPr sz="1324"/>
            </a:lvl1pPr>
            <a:lvl2pPr>
              <a:buClr>
                <a:schemeClr val="bg2"/>
              </a:buClr>
              <a:defRPr sz="1191"/>
            </a:lvl2pPr>
            <a:lvl3pPr>
              <a:defRPr sz="1059"/>
            </a:lvl3pPr>
            <a:lvl4pPr>
              <a:buClr>
                <a:srgbClr val="5C5E66"/>
              </a:buClr>
              <a:defRPr sz="1059"/>
            </a:lvl4pPr>
            <a:lvl5pPr>
              <a:buClr>
                <a:schemeClr val="bg2"/>
              </a:buClr>
              <a:defRPr sz="1059"/>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605" y="1010547"/>
            <a:ext cx="4040909" cy="480103"/>
          </a:xfrm>
          <a:noFill/>
        </p:spPr>
        <p:txBody>
          <a:bodyPr anchor="b" anchorCtr="0"/>
          <a:lstStyle>
            <a:lvl1pPr marL="0" indent="0" algn="l">
              <a:buNone/>
              <a:defRPr sz="1324" b="0">
                <a:solidFill>
                  <a:schemeClr val="tx1"/>
                </a:solidFill>
              </a:defRPr>
            </a:lvl1pPr>
            <a:lvl2pPr marL="302575" indent="0">
              <a:buNone/>
              <a:defRPr sz="1324" b="1"/>
            </a:lvl2pPr>
            <a:lvl3pPr marL="605150" indent="0">
              <a:buNone/>
              <a:defRPr sz="1191" b="1"/>
            </a:lvl3pPr>
            <a:lvl4pPr marL="907725" indent="0">
              <a:buNone/>
              <a:defRPr sz="1059" b="1"/>
            </a:lvl4pPr>
            <a:lvl5pPr marL="1210300" indent="0">
              <a:buNone/>
              <a:defRPr sz="1059" b="1"/>
            </a:lvl5pPr>
            <a:lvl6pPr marL="1512875" indent="0">
              <a:buNone/>
              <a:defRPr sz="1059" b="1"/>
            </a:lvl6pPr>
            <a:lvl7pPr marL="1815450" indent="0">
              <a:buNone/>
              <a:defRPr sz="1059" b="1"/>
            </a:lvl7pPr>
            <a:lvl8pPr marL="2118025" indent="0">
              <a:buNone/>
              <a:defRPr sz="1059" b="1"/>
            </a:lvl8pPr>
            <a:lvl9pPr marL="2420600" indent="0">
              <a:buNone/>
              <a:defRPr sz="1059" b="1"/>
            </a:lvl9pPr>
          </a:lstStyle>
          <a:p>
            <a:pPr lvl="0"/>
            <a:r>
              <a:rPr lang="en-US"/>
              <a:t>Click to edit Master text styles</a:t>
            </a:r>
          </a:p>
        </p:txBody>
      </p:sp>
      <p:sp>
        <p:nvSpPr>
          <p:cNvPr id="6" name="Content Placeholder 5"/>
          <p:cNvSpPr>
            <a:spLocks noGrp="1"/>
          </p:cNvSpPr>
          <p:nvPr>
            <p:ph sz="quarter" idx="4"/>
          </p:nvPr>
        </p:nvSpPr>
        <p:spPr>
          <a:xfrm>
            <a:off x="4645605" y="1563221"/>
            <a:ext cx="4040909" cy="3031892"/>
          </a:xfrm>
        </p:spPr>
        <p:txBody>
          <a:bodyPr/>
          <a:lstStyle>
            <a:lvl1pPr>
              <a:defRPr sz="1324"/>
            </a:lvl1pPr>
            <a:lvl2pPr>
              <a:buClr>
                <a:schemeClr val="bg2"/>
              </a:buClr>
              <a:defRPr sz="1191"/>
            </a:lvl2pPr>
            <a:lvl3pPr>
              <a:defRPr sz="1059"/>
            </a:lvl3pPr>
            <a:lvl4pPr>
              <a:buClr>
                <a:srgbClr val="5C5E66"/>
              </a:buClr>
              <a:defRPr sz="1059"/>
            </a:lvl4pPr>
            <a:lvl5pPr>
              <a:buClr>
                <a:schemeClr val="bg2"/>
              </a:buClr>
              <a:defRPr sz="1059"/>
            </a:lvl5pPr>
            <a:lvl6pPr>
              <a:defRPr sz="1059"/>
            </a:lvl6pPr>
            <a:lvl7pPr>
              <a:defRPr sz="1059"/>
            </a:lvl7pPr>
            <a:lvl8pPr>
              <a:defRPr sz="1059"/>
            </a:lvl8pPr>
            <a:lvl9pPr>
              <a:defRPr sz="10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
        <p:nvSpPr>
          <p:cNvPr id="8" name="Title 1"/>
          <p:cNvSpPr>
            <a:spLocks noGrp="1"/>
          </p:cNvSpPr>
          <p:nvPr>
            <p:ph type="title"/>
          </p:nvPr>
        </p:nvSpPr>
        <p:spPr>
          <a:xfrm>
            <a:off x="415638" y="297145"/>
            <a:ext cx="7966364" cy="326884"/>
          </a:xfrm>
        </p:spPr>
        <p:txBody>
          <a:bodyPr/>
          <a:lstStyle/>
          <a:p>
            <a:r>
              <a:rPr lang="en-US"/>
              <a:t>Click to edit Master title style</a:t>
            </a:r>
            <a:endParaRPr lang="en-US" dirty="0"/>
          </a:p>
        </p:txBody>
      </p:sp>
    </p:spTree>
    <p:extLst>
      <p:ext uri="{BB962C8B-B14F-4D97-AF65-F5344CB8AC3E}">
        <p14:creationId xmlns:p14="http://schemas.microsoft.com/office/powerpoint/2010/main" val="56585779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8326924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304952961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4762" y="1010547"/>
            <a:ext cx="5111751" cy="3527836"/>
          </a:xfrm>
        </p:spPr>
        <p:txBody>
          <a:bodyPr/>
          <a:lstStyle>
            <a:lvl1pPr>
              <a:defRPr sz="1324"/>
            </a:lvl1pPr>
            <a:lvl2pPr>
              <a:buClr>
                <a:schemeClr val="bg2"/>
              </a:buClr>
              <a:defRPr sz="1191"/>
            </a:lvl2pPr>
            <a:lvl3pPr>
              <a:defRPr sz="1059"/>
            </a:lvl3pPr>
            <a:lvl4pPr>
              <a:buClr>
                <a:srgbClr val="5C5E66"/>
              </a:buClr>
              <a:defRPr sz="1059"/>
            </a:lvl4pPr>
            <a:lvl5pPr>
              <a:buClr>
                <a:schemeClr val="bg2"/>
              </a:buClr>
              <a:defRPr sz="1059"/>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489" y="1010547"/>
            <a:ext cx="3007591" cy="3527836"/>
          </a:xfrm>
        </p:spPr>
        <p:txBody>
          <a:bodyPr/>
          <a:lstStyle>
            <a:lvl1pPr marL="0" indent="0">
              <a:buNone/>
              <a:defRPr sz="927"/>
            </a:lvl1pPr>
            <a:lvl2pPr marL="302575" indent="0">
              <a:buNone/>
              <a:defRPr sz="794"/>
            </a:lvl2pPr>
            <a:lvl3pPr marL="605150" indent="0">
              <a:buNone/>
              <a:defRPr sz="662"/>
            </a:lvl3pPr>
            <a:lvl4pPr marL="907725" indent="0">
              <a:buNone/>
              <a:defRPr sz="596"/>
            </a:lvl4pPr>
            <a:lvl5pPr marL="1210300" indent="0">
              <a:buNone/>
              <a:defRPr sz="596"/>
            </a:lvl5pPr>
            <a:lvl6pPr marL="1512875" indent="0">
              <a:buNone/>
              <a:defRPr sz="596"/>
            </a:lvl6pPr>
            <a:lvl7pPr marL="1815450" indent="0">
              <a:buNone/>
              <a:defRPr sz="596"/>
            </a:lvl7pPr>
            <a:lvl8pPr marL="2118025" indent="0">
              <a:buNone/>
              <a:defRPr sz="596"/>
            </a:lvl8pPr>
            <a:lvl9pPr marL="2420600" indent="0">
              <a:buNone/>
              <a:defRPr sz="596"/>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15268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3719093"/>
            <a:ext cx="5486977" cy="306622"/>
          </a:xfrm>
        </p:spPr>
        <p:txBody>
          <a:bodyPr/>
          <a:lstStyle>
            <a:lvl1pPr algn="l">
              <a:defRPr sz="1324" b="0"/>
            </a:lvl1pPr>
          </a:lstStyle>
          <a:p>
            <a:r>
              <a:rPr lang="en-US"/>
              <a:t>Click to edit Master title style</a:t>
            </a:r>
            <a:endParaRPr lang="en-US" dirty="0"/>
          </a:p>
        </p:txBody>
      </p:sp>
      <p:sp>
        <p:nvSpPr>
          <p:cNvPr id="3" name="Picture Placeholder 2"/>
          <p:cNvSpPr>
            <a:spLocks noGrp="1"/>
          </p:cNvSpPr>
          <p:nvPr>
            <p:ph type="pic" idx="1"/>
          </p:nvPr>
        </p:nvSpPr>
        <p:spPr>
          <a:xfrm>
            <a:off x="1792433" y="1058957"/>
            <a:ext cx="5486977" cy="2486656"/>
          </a:xfrm>
        </p:spPr>
        <p:txBody>
          <a:bodyPr/>
          <a:lstStyle>
            <a:lvl1pPr marL="0" indent="0">
              <a:buNone/>
              <a:defRPr sz="2118"/>
            </a:lvl1pPr>
            <a:lvl2pPr marL="302575" indent="0">
              <a:buNone/>
              <a:defRPr sz="1853"/>
            </a:lvl2pPr>
            <a:lvl3pPr marL="605150" indent="0">
              <a:buNone/>
              <a:defRPr sz="1588"/>
            </a:lvl3pPr>
            <a:lvl4pPr marL="907725" indent="0">
              <a:buNone/>
              <a:defRPr sz="1324"/>
            </a:lvl4pPr>
            <a:lvl5pPr marL="1210300" indent="0">
              <a:buNone/>
              <a:defRPr sz="1324"/>
            </a:lvl5pPr>
            <a:lvl6pPr marL="1512875" indent="0">
              <a:buNone/>
              <a:defRPr sz="1324"/>
            </a:lvl6pPr>
            <a:lvl7pPr marL="1815450" indent="0">
              <a:buNone/>
              <a:defRPr sz="1324"/>
            </a:lvl7pPr>
            <a:lvl8pPr marL="2118025" indent="0">
              <a:buNone/>
              <a:defRPr sz="1324"/>
            </a:lvl8pPr>
            <a:lvl9pPr marL="2420600" indent="0">
              <a:buNone/>
              <a:defRPr sz="1324"/>
            </a:lvl9pPr>
          </a:lstStyle>
          <a:p>
            <a:r>
              <a:rPr lang="en-US" dirty="0"/>
              <a:t>Click icon to add picture</a:t>
            </a:r>
          </a:p>
        </p:txBody>
      </p:sp>
      <p:sp>
        <p:nvSpPr>
          <p:cNvPr id="4" name="Text Placeholder 3"/>
          <p:cNvSpPr>
            <a:spLocks noGrp="1"/>
          </p:cNvSpPr>
          <p:nvPr>
            <p:ph type="body" sz="half" idx="2"/>
          </p:nvPr>
        </p:nvSpPr>
        <p:spPr>
          <a:xfrm>
            <a:off x="1792433" y="4084544"/>
            <a:ext cx="5486977" cy="453838"/>
          </a:xfrm>
        </p:spPr>
        <p:txBody>
          <a:bodyPr/>
          <a:lstStyle>
            <a:lvl1pPr marL="0" indent="0">
              <a:buNone/>
              <a:defRPr sz="927"/>
            </a:lvl1pPr>
            <a:lvl2pPr marL="302575" indent="0">
              <a:buNone/>
              <a:defRPr sz="794"/>
            </a:lvl2pPr>
            <a:lvl3pPr marL="605150" indent="0">
              <a:buNone/>
              <a:defRPr sz="662"/>
            </a:lvl3pPr>
            <a:lvl4pPr marL="907725" indent="0">
              <a:buNone/>
              <a:defRPr sz="596"/>
            </a:lvl4pPr>
            <a:lvl5pPr marL="1210300" indent="0">
              <a:buNone/>
              <a:defRPr sz="596"/>
            </a:lvl5pPr>
            <a:lvl6pPr marL="1512875" indent="0">
              <a:buNone/>
              <a:defRPr sz="596"/>
            </a:lvl6pPr>
            <a:lvl7pPr marL="1815450" indent="0">
              <a:buNone/>
              <a:defRPr sz="596"/>
            </a:lvl7pPr>
            <a:lvl8pPr marL="2118025" indent="0">
              <a:buNone/>
              <a:defRPr sz="596"/>
            </a:lvl8pPr>
            <a:lvl9pPr marL="2420600" indent="0">
              <a:buNone/>
              <a:defRPr sz="596"/>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&lt;replace this with footer text&gt; | Manatt, Phelps &amp; Phillips, LLP</a:t>
            </a:r>
          </a:p>
        </p:txBody>
      </p:sp>
    </p:spTree>
    <p:extLst>
      <p:ext uri="{BB962C8B-B14F-4D97-AF65-F5344CB8AC3E}">
        <p14:creationId xmlns:p14="http://schemas.microsoft.com/office/powerpoint/2010/main" val="7030959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76890" name="Group 26"/>
          <p:cNvGrpSpPr>
            <a:grpSpLocks/>
          </p:cNvGrpSpPr>
          <p:nvPr/>
        </p:nvGrpSpPr>
        <p:grpSpPr bwMode="auto">
          <a:xfrm>
            <a:off x="415637" y="4588810"/>
            <a:ext cx="8312727" cy="358238"/>
            <a:chOff x="288" y="4363"/>
            <a:chExt cx="5760" cy="341"/>
          </a:xfrm>
        </p:grpSpPr>
        <p:sp>
          <p:nvSpPr>
            <p:cNvPr id="676891" name="Rectangle 27"/>
            <p:cNvSpPr>
              <a:spLocks noChangeArrowheads="1"/>
            </p:cNvSpPr>
            <p:nvPr userDrawn="1"/>
          </p:nvSpPr>
          <p:spPr bwMode="blackWhite">
            <a:xfrm>
              <a:off x="288" y="4363"/>
              <a:ext cx="5040" cy="34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67" dirty="0"/>
            </a:p>
          </p:txBody>
        </p:sp>
        <p:pic>
          <p:nvPicPr>
            <p:cNvPr id="676892" name="Picture 28" descr="MP-logo_RG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28" y="4363"/>
              <a:ext cx="720" cy="341"/>
            </a:xfrm>
            <a:prstGeom prst="rect">
              <a:avLst/>
            </a:prstGeom>
            <a:noFill/>
            <a:extLst>
              <a:ext uri="{909E8E84-426E-40DD-AFC4-6F175D3DCCD1}">
                <a14:hiddenFill xmlns:a14="http://schemas.microsoft.com/office/drawing/2010/main">
                  <a:solidFill>
                    <a:srgbClr val="FFFFFF"/>
                  </a:solidFill>
                </a14:hiddenFill>
              </a:ext>
            </a:extLst>
          </p:spPr>
        </p:pic>
      </p:grpSp>
      <p:sp>
        <p:nvSpPr>
          <p:cNvPr id="676893" name="Rectangle 2"/>
          <p:cNvSpPr>
            <a:spLocks noGrp="1" noChangeArrowheads="1"/>
          </p:cNvSpPr>
          <p:nvPr>
            <p:ph type="title"/>
          </p:nvPr>
        </p:nvSpPr>
        <p:spPr bwMode="auto">
          <a:xfrm>
            <a:off x="415638" y="297145"/>
            <a:ext cx="7966364"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b" anchorCtr="0" compatLnSpc="1">
            <a:prstTxWarp prst="textNoShape">
              <a:avLst/>
            </a:prstTxWarp>
            <a:spAutoFit/>
          </a:bodyPr>
          <a:lstStyle/>
          <a:p>
            <a:pPr lvl="0"/>
            <a:r>
              <a:rPr lang="en-US" altLang="en-US"/>
              <a:t>Click to edit Master title style</a:t>
            </a:r>
            <a:endParaRPr lang="en-US" altLang="en-US" dirty="0"/>
          </a:p>
        </p:txBody>
      </p:sp>
      <p:sp>
        <p:nvSpPr>
          <p:cNvPr id="676894" name="Rectangle 3"/>
          <p:cNvSpPr>
            <a:spLocks noGrp="1" noChangeArrowheads="1"/>
          </p:cNvSpPr>
          <p:nvPr>
            <p:ph type="body" idx="1"/>
          </p:nvPr>
        </p:nvSpPr>
        <p:spPr bwMode="auto">
          <a:xfrm>
            <a:off x="415637" y="1008530"/>
            <a:ext cx="8312727" cy="35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6" name="Line 12"/>
          <p:cNvSpPr>
            <a:spLocks noChangeShapeType="1"/>
          </p:cNvSpPr>
          <p:nvPr/>
        </p:nvSpPr>
        <p:spPr bwMode="auto">
          <a:xfrm>
            <a:off x="415637" y="605117"/>
            <a:ext cx="8312727" cy="0"/>
          </a:xfrm>
          <a:prstGeom prst="line">
            <a:avLst/>
          </a:prstGeom>
          <a:noFill/>
          <a:ln w="25400">
            <a:solidFill>
              <a:schemeClr val="tx2"/>
            </a:solidFill>
            <a:round/>
            <a:headEnd/>
            <a:tailEnd/>
          </a:ln>
          <a:effectLst/>
        </p:spPr>
        <p:txBody>
          <a:bodyPr lIns="63967" tIns="31984" rIns="63967" bIns="31984"/>
          <a:lstStyle/>
          <a:p>
            <a:pPr eaLnBrk="1" hangingPunct="1">
              <a:defRPr/>
            </a:pPr>
            <a:endParaRPr lang="en-US" sz="1324" dirty="0">
              <a:latin typeface="Arial" charset="0"/>
            </a:endParaRPr>
          </a:p>
        </p:txBody>
      </p:sp>
      <p:sp>
        <p:nvSpPr>
          <p:cNvPr id="676897" name="Rectangle 33"/>
          <p:cNvSpPr>
            <a:spLocks noGrp="1" noChangeArrowheads="1"/>
          </p:cNvSpPr>
          <p:nvPr>
            <p:ph type="ftr" sz="quarter" idx="3"/>
          </p:nvPr>
        </p:nvSpPr>
        <p:spPr bwMode="auto">
          <a:xfrm>
            <a:off x="415637" y="4689662"/>
            <a:ext cx="5886739" cy="15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662">
                <a:solidFill>
                  <a:schemeClr val="bg1"/>
                </a:solidFill>
                <a:latin typeface="+mn-lt"/>
                <a:ea typeface="ＭＳ Ｐゴシック" pitchFamily="1" charset="-128"/>
              </a:defRPr>
            </a:lvl1pPr>
          </a:lstStyle>
          <a:p>
            <a:r>
              <a:rPr lang="en-US" altLang="en-US" dirty="0"/>
              <a:t>Chuck White, PE, Senior Advisor | Manatt, Phelps &amp; Phillips, LLP | cawhite@manatt.com</a:t>
            </a:r>
          </a:p>
        </p:txBody>
      </p:sp>
      <p:sp>
        <p:nvSpPr>
          <p:cNvPr id="1037" name="Text Box 13"/>
          <p:cNvSpPr txBox="1">
            <a:spLocks noChangeArrowheads="1"/>
          </p:cNvSpPr>
          <p:nvPr/>
        </p:nvSpPr>
        <p:spPr bwMode="auto">
          <a:xfrm>
            <a:off x="8382001" y="352986"/>
            <a:ext cx="346364" cy="252133"/>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059">
                <a:solidFill>
                  <a:schemeClr val="bg1"/>
                </a:solidFill>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059" dirty="0">
              <a:solidFill>
                <a:schemeClr val="bg1"/>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7" r:id="rId10"/>
    <p:sldLayoutId id="2147483668" r:id="rId11"/>
    <p:sldLayoutId id="2147483669" r:id="rId12"/>
  </p:sldLayoutIdLst>
  <p:transition spd="slow">
    <p:fade/>
  </p:transition>
  <p:hf sldNum="0" hdr="0" dt="0"/>
  <p:txStyles>
    <p:titleStyle>
      <a:lvl1pPr algn="l" defTabSz="674490" rtl="0" eaLnBrk="1" fontAlgn="base" hangingPunct="1">
        <a:spcBef>
          <a:spcPct val="0"/>
        </a:spcBef>
        <a:spcAft>
          <a:spcPct val="0"/>
        </a:spcAft>
        <a:defRPr sz="1456">
          <a:solidFill>
            <a:schemeClr val="tx1"/>
          </a:solidFill>
          <a:latin typeface="+mj-lt"/>
          <a:ea typeface="+mj-ea"/>
          <a:cs typeface="+mj-cs"/>
        </a:defRPr>
      </a:lvl1pPr>
      <a:lvl2pPr algn="l" defTabSz="674490" rtl="0" eaLnBrk="1" fontAlgn="base" hangingPunct="1">
        <a:spcBef>
          <a:spcPct val="0"/>
        </a:spcBef>
        <a:spcAft>
          <a:spcPct val="0"/>
        </a:spcAft>
        <a:defRPr sz="1456">
          <a:solidFill>
            <a:schemeClr val="tx1"/>
          </a:solidFill>
          <a:latin typeface="Georgia" pitchFamily="18" charset="0"/>
        </a:defRPr>
      </a:lvl2pPr>
      <a:lvl3pPr algn="l" defTabSz="674490" rtl="0" eaLnBrk="1" fontAlgn="base" hangingPunct="1">
        <a:spcBef>
          <a:spcPct val="0"/>
        </a:spcBef>
        <a:spcAft>
          <a:spcPct val="0"/>
        </a:spcAft>
        <a:defRPr sz="1456">
          <a:solidFill>
            <a:schemeClr val="tx1"/>
          </a:solidFill>
          <a:latin typeface="Georgia" pitchFamily="18" charset="0"/>
        </a:defRPr>
      </a:lvl3pPr>
      <a:lvl4pPr algn="l" defTabSz="674490" rtl="0" eaLnBrk="1" fontAlgn="base" hangingPunct="1">
        <a:spcBef>
          <a:spcPct val="0"/>
        </a:spcBef>
        <a:spcAft>
          <a:spcPct val="0"/>
        </a:spcAft>
        <a:defRPr sz="1456">
          <a:solidFill>
            <a:schemeClr val="tx1"/>
          </a:solidFill>
          <a:latin typeface="Georgia" pitchFamily="18" charset="0"/>
        </a:defRPr>
      </a:lvl4pPr>
      <a:lvl5pPr algn="l" defTabSz="674490" rtl="0" eaLnBrk="1" fontAlgn="base" hangingPunct="1">
        <a:spcBef>
          <a:spcPct val="0"/>
        </a:spcBef>
        <a:spcAft>
          <a:spcPct val="0"/>
        </a:spcAft>
        <a:defRPr sz="1456">
          <a:solidFill>
            <a:schemeClr val="tx1"/>
          </a:solidFill>
          <a:latin typeface="Georgia" pitchFamily="18" charset="0"/>
        </a:defRPr>
      </a:lvl5pPr>
      <a:lvl6pPr marL="302575" algn="l" defTabSz="674490" rtl="0" eaLnBrk="1" fontAlgn="base" hangingPunct="1">
        <a:spcBef>
          <a:spcPct val="0"/>
        </a:spcBef>
        <a:spcAft>
          <a:spcPct val="0"/>
        </a:spcAft>
        <a:defRPr sz="1456">
          <a:solidFill>
            <a:schemeClr val="tx1"/>
          </a:solidFill>
          <a:latin typeface="Georgia" pitchFamily="18" charset="0"/>
        </a:defRPr>
      </a:lvl6pPr>
      <a:lvl7pPr marL="605150" algn="l" defTabSz="674490" rtl="0" eaLnBrk="1" fontAlgn="base" hangingPunct="1">
        <a:spcBef>
          <a:spcPct val="0"/>
        </a:spcBef>
        <a:spcAft>
          <a:spcPct val="0"/>
        </a:spcAft>
        <a:defRPr sz="1456">
          <a:solidFill>
            <a:schemeClr val="tx1"/>
          </a:solidFill>
          <a:latin typeface="Georgia" pitchFamily="18" charset="0"/>
        </a:defRPr>
      </a:lvl7pPr>
      <a:lvl8pPr marL="907725" algn="l" defTabSz="674490" rtl="0" eaLnBrk="1" fontAlgn="base" hangingPunct="1">
        <a:spcBef>
          <a:spcPct val="0"/>
        </a:spcBef>
        <a:spcAft>
          <a:spcPct val="0"/>
        </a:spcAft>
        <a:defRPr sz="1456">
          <a:solidFill>
            <a:schemeClr val="tx1"/>
          </a:solidFill>
          <a:latin typeface="Georgia" pitchFamily="18" charset="0"/>
        </a:defRPr>
      </a:lvl8pPr>
      <a:lvl9pPr marL="1210300" algn="l" defTabSz="674490" rtl="0" eaLnBrk="1" fontAlgn="base" hangingPunct="1">
        <a:spcBef>
          <a:spcPct val="0"/>
        </a:spcBef>
        <a:spcAft>
          <a:spcPct val="0"/>
        </a:spcAft>
        <a:defRPr sz="1456">
          <a:solidFill>
            <a:schemeClr val="tx1"/>
          </a:solidFill>
          <a:latin typeface="Georgia" pitchFamily="18" charset="0"/>
        </a:defRPr>
      </a:lvl9pPr>
    </p:titleStyle>
    <p:bodyStyle>
      <a:lvl1pPr marL="113466" indent="-113466" algn="l" defTabSz="674490" rtl="0" eaLnBrk="1" fontAlgn="base" hangingPunct="1">
        <a:spcBef>
          <a:spcPct val="0"/>
        </a:spcBef>
        <a:spcAft>
          <a:spcPct val="50000"/>
        </a:spcAft>
        <a:buClr>
          <a:schemeClr val="tx2"/>
        </a:buClr>
        <a:buFont typeface="Wingdings" pitchFamily="2" charset="2"/>
        <a:buChar char="§"/>
        <a:defRPr sz="1324">
          <a:solidFill>
            <a:schemeClr val="tx1"/>
          </a:solidFill>
          <a:latin typeface="+mn-lt"/>
          <a:ea typeface="+mn-ea"/>
          <a:cs typeface="+mn-cs"/>
        </a:defRPr>
      </a:lvl1pPr>
      <a:lvl2pPr marL="312031" indent="-122921" algn="l" defTabSz="674490" rtl="0" eaLnBrk="1" fontAlgn="base" hangingPunct="1">
        <a:spcBef>
          <a:spcPct val="0"/>
        </a:spcBef>
        <a:spcAft>
          <a:spcPct val="50000"/>
        </a:spcAft>
        <a:buClr>
          <a:schemeClr val="bg2"/>
        </a:buClr>
        <a:buFont typeface="Arial" charset="0"/>
        <a:buChar char="–"/>
        <a:defRPr sz="1191">
          <a:solidFill>
            <a:schemeClr val="tx1"/>
          </a:solidFill>
          <a:latin typeface="+mn-lt"/>
        </a:defRPr>
      </a:lvl2pPr>
      <a:lvl3pPr marL="474875" indent="-96656" algn="l" defTabSz="674490" rtl="0" eaLnBrk="1" fontAlgn="base" hangingPunct="1">
        <a:spcBef>
          <a:spcPct val="0"/>
        </a:spcBef>
        <a:spcAft>
          <a:spcPct val="50000"/>
        </a:spcAft>
        <a:buClr>
          <a:schemeClr val="tx1"/>
        </a:buClr>
        <a:buFont typeface="Wingdings" pitchFamily="2" charset="2"/>
        <a:buChar char="§"/>
        <a:defRPr sz="1059">
          <a:solidFill>
            <a:schemeClr val="tx1"/>
          </a:solidFill>
          <a:latin typeface="+mn-lt"/>
        </a:defRPr>
      </a:lvl3pPr>
      <a:lvl4pPr marL="642972" indent="-113466" algn="l" defTabSz="674490" rtl="0" eaLnBrk="1" fontAlgn="base" hangingPunct="1">
        <a:spcBef>
          <a:spcPct val="0"/>
        </a:spcBef>
        <a:spcAft>
          <a:spcPct val="50000"/>
        </a:spcAft>
        <a:buClr>
          <a:srgbClr val="5C5E66"/>
        </a:buClr>
        <a:buFont typeface="Arial" charset="0"/>
        <a:buChar char="–"/>
        <a:defRPr sz="1059">
          <a:solidFill>
            <a:schemeClr val="tx1"/>
          </a:solidFill>
          <a:latin typeface="+mn-lt"/>
        </a:defRPr>
      </a:lvl4pPr>
      <a:lvl5pPr marL="823676" indent="-105061" algn="l" defTabSz="674490" rtl="0" eaLnBrk="1" fontAlgn="base" hangingPunct="1">
        <a:spcBef>
          <a:spcPct val="0"/>
        </a:spcBef>
        <a:spcAft>
          <a:spcPct val="50000"/>
        </a:spcAft>
        <a:buClr>
          <a:schemeClr val="bg2"/>
        </a:buClr>
        <a:buFont typeface="Arial" charset="0"/>
        <a:buChar char="▪"/>
        <a:defRPr sz="1059">
          <a:solidFill>
            <a:schemeClr val="tx1"/>
          </a:solidFill>
          <a:latin typeface="+mn-lt"/>
        </a:defRPr>
      </a:lvl5pPr>
      <a:lvl6pPr marL="1126251" indent="-105061" algn="l" defTabSz="674490" rtl="0" eaLnBrk="1" fontAlgn="base" hangingPunct="1">
        <a:spcBef>
          <a:spcPct val="0"/>
        </a:spcBef>
        <a:spcAft>
          <a:spcPct val="50000"/>
        </a:spcAft>
        <a:buClr>
          <a:srgbClr val="66952E"/>
        </a:buClr>
        <a:buFont typeface="Arial" charset="0"/>
        <a:buChar char="▪"/>
        <a:defRPr sz="1059">
          <a:solidFill>
            <a:schemeClr val="tx1"/>
          </a:solidFill>
          <a:latin typeface="+mn-lt"/>
        </a:defRPr>
      </a:lvl6pPr>
      <a:lvl7pPr marL="1428826" indent="-105061" algn="l" defTabSz="674490" rtl="0" eaLnBrk="1" fontAlgn="base" hangingPunct="1">
        <a:spcBef>
          <a:spcPct val="0"/>
        </a:spcBef>
        <a:spcAft>
          <a:spcPct val="50000"/>
        </a:spcAft>
        <a:buClr>
          <a:srgbClr val="66952E"/>
        </a:buClr>
        <a:buFont typeface="Arial" charset="0"/>
        <a:buChar char="▪"/>
        <a:defRPr sz="1059">
          <a:solidFill>
            <a:schemeClr val="tx1"/>
          </a:solidFill>
          <a:latin typeface="+mn-lt"/>
        </a:defRPr>
      </a:lvl7pPr>
      <a:lvl8pPr marL="1731401" indent="-105061" algn="l" defTabSz="674490" rtl="0" eaLnBrk="1" fontAlgn="base" hangingPunct="1">
        <a:spcBef>
          <a:spcPct val="0"/>
        </a:spcBef>
        <a:spcAft>
          <a:spcPct val="50000"/>
        </a:spcAft>
        <a:buClr>
          <a:srgbClr val="66952E"/>
        </a:buClr>
        <a:buFont typeface="Arial" charset="0"/>
        <a:buChar char="▪"/>
        <a:defRPr sz="1059">
          <a:solidFill>
            <a:schemeClr val="tx1"/>
          </a:solidFill>
          <a:latin typeface="+mn-lt"/>
        </a:defRPr>
      </a:lvl8pPr>
      <a:lvl9pPr marL="2033976" indent="-105061" algn="l" defTabSz="674490" rtl="0" eaLnBrk="1" fontAlgn="base" hangingPunct="1">
        <a:spcBef>
          <a:spcPct val="0"/>
        </a:spcBef>
        <a:spcAft>
          <a:spcPct val="50000"/>
        </a:spcAft>
        <a:buClr>
          <a:srgbClr val="66952E"/>
        </a:buClr>
        <a:buFont typeface="Arial" charset="0"/>
        <a:buChar char="▪"/>
        <a:defRPr sz="1059">
          <a:solidFill>
            <a:schemeClr val="tx1"/>
          </a:solidFill>
          <a:latin typeface="+mn-lt"/>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85" name="Rectangle 13"/>
          <p:cNvSpPr>
            <a:spLocks noGrp="1" noChangeArrowheads="1"/>
          </p:cNvSpPr>
          <p:nvPr>
            <p:ph type="ctrTitle"/>
          </p:nvPr>
        </p:nvSpPr>
        <p:spPr>
          <a:xfrm>
            <a:off x="609600" y="519445"/>
            <a:ext cx="7924800" cy="2308324"/>
          </a:xfrm>
        </p:spPr>
        <p:txBody>
          <a:bodyPr/>
          <a:lstStyle/>
          <a:p>
            <a:pPr algn="ctr"/>
            <a:r>
              <a:rPr lang="en-US" altLang="en-US" sz="3600" dirty="0"/>
              <a:t>Is California Ready (yet?) for the “Conversion” of Residual Solid Waste</a:t>
            </a:r>
            <a:br>
              <a:rPr lang="en-US" altLang="en-US" sz="3600" dirty="0"/>
            </a:br>
            <a:r>
              <a:rPr lang="en-US" altLang="en-US" sz="3600" dirty="0"/>
              <a:t>to Energy, Fuels and Chemicals?</a:t>
            </a:r>
          </a:p>
        </p:txBody>
      </p:sp>
      <p:sp>
        <p:nvSpPr>
          <p:cNvPr id="668686" name="Rectangle 14"/>
          <p:cNvSpPr>
            <a:spLocks noGrp="1" noChangeArrowheads="1"/>
          </p:cNvSpPr>
          <p:nvPr>
            <p:ph type="subTitle" idx="1"/>
          </p:nvPr>
        </p:nvSpPr>
        <p:spPr>
          <a:xfrm>
            <a:off x="1949824" y="2521325"/>
            <a:ext cx="5603642" cy="1966633"/>
          </a:xfrm>
        </p:spPr>
        <p:txBody>
          <a:bodyPr/>
          <a:lstStyle/>
          <a:p>
            <a:pPr>
              <a:buFont typeface="Wingdings" pitchFamily="2" charset="2"/>
              <a:buNone/>
            </a:pPr>
            <a:endParaRPr lang="en-US" altLang="en-US" sz="1050" b="1" dirty="0"/>
          </a:p>
          <a:p>
            <a:pPr>
              <a:buFont typeface="Wingdings" pitchFamily="2" charset="2"/>
              <a:buNone/>
            </a:pPr>
            <a:r>
              <a:rPr lang="en-US" altLang="en-US" sz="1588" b="1" dirty="0"/>
              <a:t>Chuck White, P.E. – </a:t>
            </a:r>
            <a:r>
              <a:rPr lang="en-US" altLang="en-US" sz="1588" b="1" dirty="0" err="1">
                <a:solidFill>
                  <a:srgbClr val="F0AB00"/>
                </a:solidFill>
              </a:rPr>
              <a:t>cawhite@manatt.com</a:t>
            </a:r>
            <a:endParaRPr lang="en-US" altLang="en-US" sz="1588" b="1" dirty="0">
              <a:solidFill>
                <a:srgbClr val="F0AB00"/>
              </a:solidFill>
            </a:endParaRPr>
          </a:p>
          <a:p>
            <a:r>
              <a:rPr lang="en-US" altLang="en-US" sz="1400" dirty="0"/>
              <a:t>California Biomass Alliance – 14</a:t>
            </a:r>
            <a:r>
              <a:rPr lang="en-US" altLang="en-US" sz="1400" baseline="30000" dirty="0"/>
              <a:t>th</a:t>
            </a:r>
            <a:r>
              <a:rPr lang="en-US" altLang="en-US" sz="1400" dirty="0"/>
              <a:t> Annual Symposium</a:t>
            </a:r>
          </a:p>
          <a:p>
            <a:r>
              <a:rPr lang="en-US" altLang="en-US" sz="1400" dirty="0"/>
              <a:t>Panel Session 1:  Advanced Technologies and </a:t>
            </a:r>
            <a:r>
              <a:rPr lang="en-US" altLang="en-US" sz="1400" dirty="0" err="1"/>
              <a:t>BioProducts</a:t>
            </a:r>
            <a:endParaRPr lang="en-US" altLang="en-US" sz="1400" dirty="0"/>
          </a:p>
          <a:p>
            <a:r>
              <a:rPr lang="en-US" altLang="en-US" sz="1400" dirty="0"/>
              <a:t>November 14, 2019, 1pm – 2:15 pm – Ziggurat Building</a:t>
            </a:r>
          </a:p>
          <a:p>
            <a:r>
              <a:rPr lang="en-US" altLang="en-US" sz="1400" dirty="0"/>
              <a:t>West Sacramento, CA</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a:xfrm>
            <a:off x="398861" y="4705350"/>
            <a:ext cx="5886739" cy="151279"/>
          </a:xfrm>
        </p:spPr>
        <p:txBody>
          <a:bodyPr/>
          <a:lstStyle/>
          <a:p>
            <a:r>
              <a:rPr lang="en-US" altLang="en-US" sz="1050" dirty="0"/>
              <a:t>Chuck White, Senior Advisor | Manatt, Phelps &amp; Phillips, LLP</a:t>
            </a:r>
          </a:p>
        </p:txBody>
      </p:sp>
      <p:sp>
        <p:nvSpPr>
          <p:cNvPr id="204802" name="Rectangle 2"/>
          <p:cNvSpPr>
            <a:spLocks noGrp="1" noChangeArrowheads="1"/>
          </p:cNvSpPr>
          <p:nvPr>
            <p:ph type="title"/>
          </p:nvPr>
        </p:nvSpPr>
        <p:spPr>
          <a:xfrm>
            <a:off x="1546413" y="244181"/>
            <a:ext cx="5799044" cy="379848"/>
          </a:xfrm>
        </p:spPr>
        <p:txBody>
          <a:bodyPr/>
          <a:lstStyle/>
          <a:p>
            <a:r>
              <a:rPr lang="en-US" altLang="en-US" sz="1800" dirty="0"/>
              <a:t>Who Is Manatt?</a:t>
            </a:r>
          </a:p>
        </p:txBody>
      </p:sp>
      <p:pic>
        <p:nvPicPr>
          <p:cNvPr id="204850"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71550"/>
            <a:ext cx="5333589" cy="3161398"/>
          </a:xfrm>
          <a:prstGeom prst="rect">
            <a:avLst/>
          </a:prstGeom>
          <a:noFill/>
          <a:extLst>
            <a:ext uri="{909E8E84-426E-40DD-AFC4-6F175D3DCCD1}">
              <a14:hiddenFill xmlns:a14="http://schemas.microsoft.com/office/drawing/2010/main">
                <a:solidFill>
                  <a:srgbClr val="FFFFFF"/>
                </a:solidFill>
              </a14:hiddenFill>
            </a:ext>
          </a:extLst>
        </p:spPr>
      </p:pic>
      <p:sp>
        <p:nvSpPr>
          <p:cNvPr id="204852" name="Rectangle 1046"/>
          <p:cNvSpPr>
            <a:spLocks noChangeArrowheads="1"/>
          </p:cNvSpPr>
          <p:nvPr/>
        </p:nvSpPr>
        <p:spPr bwMode="auto">
          <a:xfrm>
            <a:off x="3790391" y="3909399"/>
            <a:ext cx="75640" cy="73539"/>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1059" i="1" dirty="0">
              <a:solidFill>
                <a:srgbClr val="000000"/>
              </a:solidFill>
              <a:latin typeface="Times New Roman" pitchFamily="18" charset="0"/>
              <a:ea typeface="ＭＳ Ｐゴシック" pitchFamily="1" charset="-128"/>
              <a:cs typeface="Times New Roman" pitchFamily="18" charset="0"/>
            </a:endParaRPr>
          </a:p>
        </p:txBody>
      </p:sp>
      <p:sp>
        <p:nvSpPr>
          <p:cNvPr id="204853" name="Text Box 53"/>
          <p:cNvSpPr txBox="1">
            <a:spLocks noChangeArrowheads="1"/>
          </p:cNvSpPr>
          <p:nvPr/>
        </p:nvSpPr>
        <p:spPr bwMode="auto">
          <a:xfrm>
            <a:off x="3828211" y="3855182"/>
            <a:ext cx="1031051"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 Manatt Locations</a:t>
            </a:r>
          </a:p>
        </p:txBody>
      </p:sp>
      <p:grpSp>
        <p:nvGrpSpPr>
          <p:cNvPr id="3" name="Group 2"/>
          <p:cNvGrpSpPr/>
          <p:nvPr/>
        </p:nvGrpSpPr>
        <p:grpSpPr>
          <a:xfrm>
            <a:off x="989365" y="2161204"/>
            <a:ext cx="863238" cy="409940"/>
            <a:chOff x="1701895" y="2028093"/>
            <a:chExt cx="863238" cy="409940"/>
          </a:xfrm>
        </p:grpSpPr>
        <p:grpSp>
          <p:nvGrpSpPr>
            <p:cNvPr id="204854" name="Group 54"/>
            <p:cNvGrpSpPr>
              <a:grpSpLocks/>
            </p:cNvGrpSpPr>
            <p:nvPr/>
          </p:nvGrpSpPr>
          <p:grpSpPr bwMode="auto">
            <a:xfrm>
              <a:off x="1774383" y="2028093"/>
              <a:ext cx="754996" cy="181800"/>
              <a:chOff x="729" y="1658"/>
              <a:chExt cx="666" cy="167"/>
            </a:xfrm>
          </p:grpSpPr>
          <p:sp>
            <p:nvSpPr>
              <p:cNvPr id="204856" name="Text Box 56"/>
              <p:cNvSpPr txBox="1">
                <a:spLocks noChangeArrowheads="1"/>
              </p:cNvSpPr>
              <p:nvPr/>
            </p:nvSpPr>
            <p:spPr bwMode="auto">
              <a:xfrm>
                <a:off x="761" y="1658"/>
                <a:ext cx="634"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Sacramento</a:t>
                </a:r>
              </a:p>
            </p:txBody>
          </p:sp>
          <p:sp>
            <p:nvSpPr>
              <p:cNvPr id="204855" name="Rectangle 1037"/>
              <p:cNvSpPr>
                <a:spLocks noChangeArrowheads="1"/>
              </p:cNvSpPr>
              <p:nvPr/>
            </p:nvSpPr>
            <p:spPr bwMode="auto">
              <a:xfrm>
                <a:off x="729" y="1693"/>
                <a:ext cx="69" cy="69"/>
              </a:xfrm>
              <a:prstGeom prst="rect">
                <a:avLst/>
              </a:prstGeom>
              <a:solidFill>
                <a:srgbClr val="00A8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
            <p:nvSpPr>
              <p:cNvPr id="34" name="Rectangle 1037"/>
              <p:cNvSpPr>
                <a:spLocks noChangeArrowheads="1"/>
              </p:cNvSpPr>
              <p:nvPr/>
            </p:nvSpPr>
            <p:spPr bwMode="auto">
              <a:xfrm>
                <a:off x="729" y="1671"/>
                <a:ext cx="69" cy="69"/>
              </a:xfrm>
              <a:prstGeom prst="rect">
                <a:avLst/>
              </a:prstGeom>
              <a:solidFill>
                <a:srgbClr val="00A8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grpSp>
        <p:sp>
          <p:nvSpPr>
            <p:cNvPr id="204862" name="Text Box 62"/>
            <p:cNvSpPr txBox="1">
              <a:spLocks noChangeArrowheads="1"/>
            </p:cNvSpPr>
            <p:nvPr/>
          </p:nvSpPr>
          <p:spPr bwMode="auto">
            <a:xfrm>
              <a:off x="1756032" y="2256060"/>
              <a:ext cx="588623"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Palo Alto</a:t>
              </a:r>
            </a:p>
          </p:txBody>
        </p:sp>
        <p:grpSp>
          <p:nvGrpSpPr>
            <p:cNvPr id="204857" name="Group 57"/>
            <p:cNvGrpSpPr>
              <a:grpSpLocks/>
            </p:cNvGrpSpPr>
            <p:nvPr/>
          </p:nvGrpSpPr>
          <p:grpSpPr bwMode="auto">
            <a:xfrm>
              <a:off x="1701895" y="2142598"/>
              <a:ext cx="863238" cy="181608"/>
              <a:chOff x="665" y="1763"/>
              <a:chExt cx="762" cy="168"/>
            </a:xfrm>
          </p:grpSpPr>
          <p:sp>
            <p:nvSpPr>
              <p:cNvPr id="204859" name="Text Box 59"/>
              <p:cNvSpPr txBox="1">
                <a:spLocks noChangeArrowheads="1"/>
              </p:cNvSpPr>
              <p:nvPr/>
            </p:nvSpPr>
            <p:spPr bwMode="auto">
              <a:xfrm>
                <a:off x="701" y="1763"/>
                <a:ext cx="726"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San Francisco</a:t>
                </a:r>
              </a:p>
            </p:txBody>
          </p:sp>
          <p:sp>
            <p:nvSpPr>
              <p:cNvPr id="204858" name="Rectangle 1038"/>
              <p:cNvSpPr>
                <a:spLocks noChangeArrowheads="1"/>
              </p:cNvSpPr>
              <p:nvPr/>
            </p:nvSpPr>
            <p:spPr bwMode="auto">
              <a:xfrm>
                <a:off x="665" y="1797"/>
                <a:ext cx="69" cy="69"/>
              </a:xfrm>
              <a:prstGeom prst="rect">
                <a:avLst/>
              </a:prstGeom>
              <a:solidFill>
                <a:srgbClr val="00A8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
            <p:nvSpPr>
              <p:cNvPr id="35" name="Rectangle 1038"/>
              <p:cNvSpPr>
                <a:spLocks noChangeArrowheads="1"/>
              </p:cNvSpPr>
              <p:nvPr/>
            </p:nvSpPr>
            <p:spPr bwMode="auto">
              <a:xfrm>
                <a:off x="665" y="1775"/>
                <a:ext cx="69" cy="69"/>
              </a:xfrm>
              <a:prstGeom prst="rect">
                <a:avLst/>
              </a:prstGeom>
              <a:solidFill>
                <a:srgbClr val="00A8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grpSp>
      </p:grpSp>
      <p:grpSp>
        <p:nvGrpSpPr>
          <p:cNvPr id="7" name="Group 6"/>
          <p:cNvGrpSpPr/>
          <p:nvPr/>
        </p:nvGrpSpPr>
        <p:grpSpPr>
          <a:xfrm>
            <a:off x="1326729" y="2825589"/>
            <a:ext cx="954002" cy="282826"/>
            <a:chOff x="1923561" y="2546013"/>
            <a:chExt cx="954002" cy="282826"/>
          </a:xfrm>
        </p:grpSpPr>
        <p:sp>
          <p:nvSpPr>
            <p:cNvPr id="204865" name="Text Box 65"/>
            <p:cNvSpPr txBox="1">
              <a:spLocks noChangeArrowheads="1"/>
            </p:cNvSpPr>
            <p:nvPr/>
          </p:nvSpPr>
          <p:spPr bwMode="auto">
            <a:xfrm>
              <a:off x="1956128" y="2546013"/>
              <a:ext cx="739305"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Los Angeles</a:t>
              </a:r>
            </a:p>
          </p:txBody>
        </p:sp>
        <p:sp>
          <p:nvSpPr>
            <p:cNvPr id="204864" name="Rectangle 1040"/>
            <p:cNvSpPr>
              <a:spLocks noChangeArrowheads="1"/>
            </p:cNvSpPr>
            <p:nvPr/>
          </p:nvSpPr>
          <p:spPr bwMode="auto">
            <a:xfrm>
              <a:off x="1923561" y="2582781"/>
              <a:ext cx="77741" cy="75640"/>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
          <p:nvSpPr>
            <p:cNvPr id="204868" name="Text Box 68"/>
            <p:cNvSpPr txBox="1">
              <a:spLocks noChangeArrowheads="1"/>
            </p:cNvSpPr>
            <p:nvPr/>
          </p:nvSpPr>
          <p:spPr bwMode="auto">
            <a:xfrm>
              <a:off x="2018032" y="2646866"/>
              <a:ext cx="859531"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Orange County</a:t>
              </a:r>
            </a:p>
          </p:txBody>
        </p:sp>
        <p:sp>
          <p:nvSpPr>
            <p:cNvPr id="204867" name="Rectangle 1041"/>
            <p:cNvSpPr>
              <a:spLocks noChangeArrowheads="1"/>
            </p:cNvSpPr>
            <p:nvPr/>
          </p:nvSpPr>
          <p:spPr bwMode="auto">
            <a:xfrm>
              <a:off x="1976090" y="2683878"/>
              <a:ext cx="78216" cy="75115"/>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grpSp>
      <p:grpSp>
        <p:nvGrpSpPr>
          <p:cNvPr id="8" name="Group 7"/>
          <p:cNvGrpSpPr/>
          <p:nvPr/>
        </p:nvGrpSpPr>
        <p:grpSpPr>
          <a:xfrm>
            <a:off x="4302335" y="2211286"/>
            <a:ext cx="931665" cy="181973"/>
            <a:chOff x="4110810" y="2193029"/>
            <a:chExt cx="931665" cy="181973"/>
          </a:xfrm>
        </p:grpSpPr>
        <p:sp>
          <p:nvSpPr>
            <p:cNvPr id="204873" name="Text Box 73"/>
            <p:cNvSpPr txBox="1">
              <a:spLocks noChangeArrowheads="1"/>
            </p:cNvSpPr>
            <p:nvPr/>
          </p:nvSpPr>
          <p:spPr bwMode="auto">
            <a:xfrm>
              <a:off x="4110810" y="2193029"/>
              <a:ext cx="931665"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Washington D.C.</a:t>
              </a:r>
            </a:p>
          </p:txBody>
        </p:sp>
        <p:sp>
          <p:nvSpPr>
            <p:cNvPr id="204872" name="Rectangle 1044"/>
            <p:cNvSpPr>
              <a:spLocks noChangeArrowheads="1"/>
            </p:cNvSpPr>
            <p:nvPr/>
          </p:nvSpPr>
          <p:spPr bwMode="auto">
            <a:xfrm>
              <a:off x="4953353" y="2212987"/>
              <a:ext cx="78792" cy="74589"/>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grpSp>
      <p:grpSp>
        <p:nvGrpSpPr>
          <p:cNvPr id="5" name="Group 4"/>
          <p:cNvGrpSpPr/>
          <p:nvPr/>
        </p:nvGrpSpPr>
        <p:grpSpPr>
          <a:xfrm>
            <a:off x="4881571" y="1779111"/>
            <a:ext cx="663041" cy="336403"/>
            <a:chOff x="4548747" y="1779111"/>
            <a:chExt cx="663041" cy="336403"/>
          </a:xfrm>
        </p:grpSpPr>
        <p:sp>
          <p:nvSpPr>
            <p:cNvPr id="204870" name="Rectangle 1043"/>
            <p:cNvSpPr>
              <a:spLocks noChangeArrowheads="1"/>
            </p:cNvSpPr>
            <p:nvPr/>
          </p:nvSpPr>
          <p:spPr bwMode="auto">
            <a:xfrm>
              <a:off x="5134047" y="1971359"/>
              <a:ext cx="77741" cy="75640"/>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gn="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
          <p:nvSpPr>
            <p:cNvPr id="204871" name="Text Box 71"/>
            <p:cNvSpPr txBox="1">
              <a:spLocks noChangeArrowheads="1"/>
            </p:cNvSpPr>
            <p:nvPr/>
          </p:nvSpPr>
          <p:spPr bwMode="auto">
            <a:xfrm>
              <a:off x="4548747" y="1933541"/>
              <a:ext cx="609462"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gn="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New York</a:t>
              </a:r>
            </a:p>
          </p:txBody>
        </p:sp>
        <p:sp>
          <p:nvSpPr>
            <p:cNvPr id="204874" name="Rectangle 1042"/>
            <p:cNvSpPr>
              <a:spLocks noChangeArrowheads="1"/>
            </p:cNvSpPr>
            <p:nvPr/>
          </p:nvSpPr>
          <p:spPr bwMode="auto">
            <a:xfrm>
              <a:off x="5100428" y="1817980"/>
              <a:ext cx="77741" cy="74589"/>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gn="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
          <p:nvSpPr>
            <p:cNvPr id="204875" name="Text Box 75"/>
            <p:cNvSpPr txBox="1">
              <a:spLocks noChangeArrowheads="1"/>
            </p:cNvSpPr>
            <p:nvPr/>
          </p:nvSpPr>
          <p:spPr bwMode="auto">
            <a:xfrm>
              <a:off x="4632094" y="1779111"/>
              <a:ext cx="495650"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gn="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Albany</a:t>
              </a:r>
            </a:p>
          </p:txBody>
        </p:sp>
      </p:grpSp>
      <p:grpSp>
        <p:nvGrpSpPr>
          <p:cNvPr id="4" name="Group 3"/>
          <p:cNvGrpSpPr/>
          <p:nvPr/>
        </p:nvGrpSpPr>
        <p:grpSpPr>
          <a:xfrm>
            <a:off x="3748978" y="2035445"/>
            <a:ext cx="553357" cy="181973"/>
            <a:chOff x="3668526" y="2035445"/>
            <a:chExt cx="553357" cy="181973"/>
          </a:xfrm>
        </p:grpSpPr>
        <p:sp>
          <p:nvSpPr>
            <p:cNvPr id="32" name="Text Box 73"/>
            <p:cNvSpPr txBox="1">
              <a:spLocks noChangeArrowheads="1"/>
            </p:cNvSpPr>
            <p:nvPr/>
          </p:nvSpPr>
          <p:spPr bwMode="auto">
            <a:xfrm>
              <a:off x="3668526" y="2035445"/>
              <a:ext cx="553357" cy="181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228600">
                <a:defRPr sz="2000">
                  <a:solidFill>
                    <a:schemeClr val="tx1"/>
                  </a:solidFill>
                  <a:latin typeface="Arial" charset="0"/>
                </a:defRPr>
              </a:lvl1pPr>
              <a:lvl2pPr defTabSz="228600">
                <a:defRPr sz="2000">
                  <a:solidFill>
                    <a:schemeClr val="tx1"/>
                  </a:solidFill>
                  <a:latin typeface="Arial" charset="0"/>
                </a:defRPr>
              </a:lvl2pPr>
              <a:lvl3pPr defTabSz="228600">
                <a:defRPr sz="2000">
                  <a:solidFill>
                    <a:schemeClr val="tx1"/>
                  </a:solidFill>
                  <a:latin typeface="Arial" charset="0"/>
                </a:defRPr>
              </a:lvl3pPr>
              <a:lvl4pPr defTabSz="228600">
                <a:defRPr sz="2000">
                  <a:solidFill>
                    <a:schemeClr val="tx1"/>
                  </a:solidFill>
                  <a:latin typeface="Arial" charset="0"/>
                </a:defRPr>
              </a:lvl4pPr>
              <a:lvl5pPr defTabSz="228600">
                <a:defRPr sz="2000">
                  <a:solidFill>
                    <a:schemeClr val="tx1"/>
                  </a:solidFill>
                  <a:latin typeface="Arial" charset="0"/>
                </a:defRPr>
              </a:lvl5pPr>
              <a:lvl6pPr defTabSz="228600" fontAlgn="base">
                <a:spcBef>
                  <a:spcPct val="0"/>
                </a:spcBef>
                <a:spcAft>
                  <a:spcPct val="0"/>
                </a:spcAft>
                <a:defRPr sz="2000">
                  <a:solidFill>
                    <a:schemeClr val="tx1"/>
                  </a:solidFill>
                  <a:latin typeface="Arial" charset="0"/>
                </a:defRPr>
              </a:lvl6pPr>
              <a:lvl7pPr defTabSz="228600" fontAlgn="base">
                <a:spcBef>
                  <a:spcPct val="0"/>
                </a:spcBef>
                <a:spcAft>
                  <a:spcPct val="0"/>
                </a:spcAft>
                <a:defRPr sz="2000">
                  <a:solidFill>
                    <a:schemeClr val="tx1"/>
                  </a:solidFill>
                  <a:latin typeface="Arial" charset="0"/>
                </a:defRPr>
              </a:lvl7pPr>
              <a:lvl8pPr defTabSz="228600" fontAlgn="base">
                <a:spcBef>
                  <a:spcPct val="0"/>
                </a:spcBef>
                <a:spcAft>
                  <a:spcPct val="0"/>
                </a:spcAft>
                <a:defRPr sz="2000">
                  <a:solidFill>
                    <a:schemeClr val="tx1"/>
                  </a:solidFill>
                  <a:latin typeface="Arial" charset="0"/>
                </a:defRPr>
              </a:lvl8pPr>
              <a:lvl9pPr defTabSz="2286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r>
                <a:rPr lang="en-US" altLang="en-US" sz="728" b="1" dirty="0">
                  <a:solidFill>
                    <a:srgbClr val="000000"/>
                  </a:solidFill>
                  <a:ea typeface="ＭＳ Ｐゴシック" pitchFamily="1" charset="-128"/>
                  <a:cs typeface="Arial" charset="0"/>
                </a:rPr>
                <a:t>Chicago</a:t>
              </a:r>
            </a:p>
          </p:txBody>
        </p:sp>
        <p:sp>
          <p:nvSpPr>
            <p:cNvPr id="31" name="Rectangle 1044"/>
            <p:cNvSpPr>
              <a:spLocks noChangeArrowheads="1"/>
            </p:cNvSpPr>
            <p:nvPr/>
          </p:nvSpPr>
          <p:spPr bwMode="auto">
            <a:xfrm>
              <a:off x="4131821" y="2072214"/>
              <a:ext cx="78792" cy="74589"/>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grpSp>
      <p:sp>
        <p:nvSpPr>
          <p:cNvPr id="204891" name="Rectangle 91"/>
          <p:cNvSpPr>
            <a:spLocks noChangeArrowheads="1"/>
          </p:cNvSpPr>
          <p:nvPr/>
        </p:nvSpPr>
        <p:spPr bwMode="auto">
          <a:xfrm>
            <a:off x="6285600" y="1424845"/>
            <a:ext cx="1815352" cy="252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403" tIns="0" rIns="67403" bIns="33702"/>
          <a:lstStyle>
            <a:lvl1pPr marL="177800" indent="-177800" defTabSz="1019175">
              <a:spcAft>
                <a:spcPct val="50000"/>
              </a:spcAft>
              <a:buClr>
                <a:schemeClr val="tx2"/>
              </a:buClr>
              <a:buFont typeface="Wingdings" pitchFamily="2" charset="2"/>
              <a:buChar char="§"/>
              <a:defRPr sz="2000">
                <a:solidFill>
                  <a:schemeClr val="tx1"/>
                </a:solidFill>
                <a:latin typeface="Arial" charset="0"/>
              </a:defRPr>
            </a:lvl1pPr>
            <a:lvl2pPr marL="292100" defTabSz="1019175">
              <a:spcAft>
                <a:spcPct val="50000"/>
              </a:spcAft>
              <a:buClr>
                <a:srgbClr val="215C6E"/>
              </a:buClr>
              <a:buFont typeface="Arial" charset="0"/>
              <a:buChar char="–"/>
              <a:defRPr sz="1600">
                <a:solidFill>
                  <a:schemeClr val="tx1"/>
                </a:solidFill>
                <a:latin typeface="Arial" charset="0"/>
              </a:defRPr>
            </a:lvl2pPr>
            <a:lvl3pPr marL="852488" indent="-146050" defTabSz="1019175">
              <a:spcAft>
                <a:spcPct val="50000"/>
              </a:spcAft>
              <a:buClr>
                <a:schemeClr val="tx1"/>
              </a:buClr>
              <a:buFont typeface="Wingdings" pitchFamily="2" charset="2"/>
              <a:buChar char="§"/>
              <a:defRPr sz="1600">
                <a:solidFill>
                  <a:schemeClr val="tx1"/>
                </a:solidFill>
                <a:latin typeface="Arial" charset="0"/>
              </a:defRPr>
            </a:lvl3pPr>
            <a:lvl4pPr marL="1138238" indent="-171450" defTabSz="1019175">
              <a:spcAft>
                <a:spcPct val="50000"/>
              </a:spcAft>
              <a:buClr>
                <a:schemeClr val="hlink"/>
              </a:buClr>
              <a:buFont typeface="Arial" charset="0"/>
              <a:buChar char="–"/>
              <a:defRPr sz="1600">
                <a:solidFill>
                  <a:schemeClr val="tx1"/>
                </a:solidFill>
                <a:latin typeface="Arial" charset="0"/>
              </a:defRPr>
            </a:lvl4pPr>
            <a:lvl5pPr marL="1411288" indent="-158750" defTabSz="1019175">
              <a:spcAft>
                <a:spcPct val="50000"/>
              </a:spcAft>
              <a:buClr>
                <a:srgbClr val="66952E"/>
              </a:buClr>
              <a:buFont typeface="Arial" charset="0"/>
              <a:buChar char="▪"/>
              <a:defRPr sz="1600">
                <a:solidFill>
                  <a:schemeClr val="tx1"/>
                </a:solidFill>
                <a:latin typeface="Arial" charset="0"/>
              </a:defRPr>
            </a:lvl5pPr>
            <a:lvl6pPr marL="1868488" indent="-158750" defTabSz="1019175" fontAlgn="base">
              <a:spcBef>
                <a:spcPct val="0"/>
              </a:spcBef>
              <a:spcAft>
                <a:spcPct val="50000"/>
              </a:spcAft>
              <a:buClr>
                <a:srgbClr val="66952E"/>
              </a:buClr>
              <a:buFont typeface="Arial" charset="0"/>
              <a:buChar char="▪"/>
              <a:defRPr sz="1600">
                <a:solidFill>
                  <a:schemeClr val="tx1"/>
                </a:solidFill>
                <a:latin typeface="Arial" charset="0"/>
              </a:defRPr>
            </a:lvl6pPr>
            <a:lvl7pPr marL="2325688" indent="-158750" defTabSz="1019175" fontAlgn="base">
              <a:spcBef>
                <a:spcPct val="0"/>
              </a:spcBef>
              <a:spcAft>
                <a:spcPct val="50000"/>
              </a:spcAft>
              <a:buClr>
                <a:srgbClr val="66952E"/>
              </a:buClr>
              <a:buFont typeface="Arial" charset="0"/>
              <a:buChar char="▪"/>
              <a:defRPr sz="1600">
                <a:solidFill>
                  <a:schemeClr val="tx1"/>
                </a:solidFill>
                <a:latin typeface="Arial" charset="0"/>
              </a:defRPr>
            </a:lvl7pPr>
            <a:lvl8pPr marL="2782888" indent="-158750" defTabSz="1019175" fontAlgn="base">
              <a:spcBef>
                <a:spcPct val="0"/>
              </a:spcBef>
              <a:spcAft>
                <a:spcPct val="50000"/>
              </a:spcAft>
              <a:buClr>
                <a:srgbClr val="66952E"/>
              </a:buClr>
              <a:buFont typeface="Arial" charset="0"/>
              <a:buChar char="▪"/>
              <a:defRPr sz="1600">
                <a:solidFill>
                  <a:schemeClr val="tx1"/>
                </a:solidFill>
                <a:latin typeface="Arial" charset="0"/>
              </a:defRPr>
            </a:lvl8pPr>
            <a:lvl9pPr marL="3240088" indent="-158750" defTabSz="1019175" fontAlgn="base">
              <a:spcBef>
                <a:spcPct val="0"/>
              </a:spcBef>
              <a:spcAft>
                <a:spcPct val="50000"/>
              </a:spcAft>
              <a:buClr>
                <a:srgbClr val="66952E"/>
              </a:buClr>
              <a:buFont typeface="Arial" charset="0"/>
              <a:buChar char="▪"/>
              <a:defRPr sz="1600">
                <a:solidFill>
                  <a:schemeClr val="tx1"/>
                </a:solidFill>
                <a:latin typeface="Arial" charset="0"/>
              </a:defRPr>
            </a:lvl9pPr>
          </a:lstStyle>
          <a:p>
            <a:pPr marL="0" indent="0">
              <a:buNone/>
            </a:pPr>
            <a:r>
              <a:rPr lang="en-US" altLang="en-US" sz="794" dirty="0">
                <a:solidFill>
                  <a:srgbClr val="000000"/>
                </a:solidFill>
                <a:ea typeface="ＭＳ Ｐゴシック" pitchFamily="-106" charset="-128"/>
              </a:rPr>
              <a:t>Industries:</a:t>
            </a:r>
          </a:p>
          <a:p>
            <a:r>
              <a:rPr lang="en-US" sz="794" dirty="0"/>
              <a:t>Energy/Environment</a:t>
            </a:r>
          </a:p>
          <a:p>
            <a:r>
              <a:rPr lang="en-US" sz="794" dirty="0"/>
              <a:t>Entertainment and Media</a:t>
            </a:r>
          </a:p>
          <a:p>
            <a:r>
              <a:rPr lang="en-US" sz="794" dirty="0"/>
              <a:t>Financial Services</a:t>
            </a:r>
          </a:p>
          <a:p>
            <a:r>
              <a:rPr lang="en-US" sz="794" dirty="0"/>
              <a:t>Manatt Health</a:t>
            </a:r>
          </a:p>
          <a:p>
            <a:r>
              <a:rPr lang="en-US" sz="794" dirty="0"/>
              <a:t>Real Estate</a:t>
            </a:r>
          </a:p>
          <a:p>
            <a:r>
              <a:rPr lang="en-US" sz="794" dirty="0"/>
              <a:t>Retail and Consumer Products</a:t>
            </a:r>
          </a:p>
          <a:p>
            <a:endParaRPr lang="en-US" sz="794" dirty="0"/>
          </a:p>
          <a:p>
            <a:pPr marL="0" indent="0">
              <a:buNone/>
            </a:pPr>
            <a:r>
              <a:rPr lang="en-US" altLang="en-US" sz="794" dirty="0">
                <a:solidFill>
                  <a:srgbClr val="000000"/>
                </a:solidFill>
                <a:ea typeface="ＭＳ Ｐゴシック" pitchFamily="-106" charset="-128"/>
              </a:rPr>
              <a:t>Services:</a:t>
            </a:r>
          </a:p>
          <a:p>
            <a:r>
              <a:rPr lang="en-US" sz="794" dirty="0"/>
              <a:t>Business Strategy and Consulting</a:t>
            </a:r>
          </a:p>
          <a:p>
            <a:r>
              <a:rPr lang="en-US" sz="794" dirty="0"/>
              <a:t>Corporate and Finance</a:t>
            </a:r>
          </a:p>
          <a:p>
            <a:r>
              <a:rPr lang="en-US" sz="794" dirty="0"/>
              <a:t>Government and Regulatory</a:t>
            </a:r>
          </a:p>
          <a:p>
            <a:r>
              <a:rPr lang="en-US" sz="794" dirty="0"/>
              <a:t>Litigation</a:t>
            </a:r>
          </a:p>
          <a:p>
            <a:r>
              <a:rPr lang="en-US" sz="794" dirty="0"/>
              <a:t>Media, Technology and Advertising</a:t>
            </a:r>
          </a:p>
          <a:p>
            <a:endParaRPr lang="en-US" sz="794" dirty="0"/>
          </a:p>
        </p:txBody>
      </p:sp>
      <p:sp>
        <p:nvSpPr>
          <p:cNvPr id="204892" name="Rectangle 92"/>
          <p:cNvSpPr>
            <a:spLocks noChangeArrowheads="1"/>
          </p:cNvSpPr>
          <p:nvPr/>
        </p:nvSpPr>
        <p:spPr bwMode="auto">
          <a:xfrm>
            <a:off x="6302376" y="774295"/>
            <a:ext cx="1815352" cy="68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19175">
              <a:defRPr sz="2000">
                <a:solidFill>
                  <a:schemeClr val="tx1"/>
                </a:solidFill>
                <a:latin typeface="Arial" charset="0"/>
              </a:defRPr>
            </a:lvl1pPr>
            <a:lvl2pPr defTabSz="1019175">
              <a:defRPr sz="2000">
                <a:solidFill>
                  <a:schemeClr val="tx1"/>
                </a:solidFill>
                <a:latin typeface="Arial" charset="0"/>
              </a:defRPr>
            </a:lvl2pPr>
            <a:lvl3pPr defTabSz="1019175">
              <a:defRPr sz="2000">
                <a:solidFill>
                  <a:schemeClr val="tx1"/>
                </a:solidFill>
                <a:latin typeface="Arial" charset="0"/>
              </a:defRPr>
            </a:lvl3pPr>
            <a:lvl4pPr defTabSz="1019175">
              <a:defRPr sz="2000">
                <a:solidFill>
                  <a:schemeClr val="tx1"/>
                </a:solidFill>
                <a:latin typeface="Arial" charset="0"/>
              </a:defRPr>
            </a:lvl4pPr>
            <a:lvl5pPr defTabSz="1019175">
              <a:defRPr sz="2000">
                <a:solidFill>
                  <a:schemeClr val="tx1"/>
                </a:solidFill>
                <a:latin typeface="Arial" charset="0"/>
              </a:defRPr>
            </a:lvl5pPr>
            <a:lvl6pPr defTabSz="1019175" fontAlgn="base">
              <a:spcBef>
                <a:spcPct val="0"/>
              </a:spcBef>
              <a:spcAft>
                <a:spcPct val="0"/>
              </a:spcAft>
              <a:defRPr sz="2000">
                <a:solidFill>
                  <a:schemeClr val="tx1"/>
                </a:solidFill>
                <a:latin typeface="Arial" charset="0"/>
              </a:defRPr>
            </a:lvl6pPr>
            <a:lvl7pPr defTabSz="1019175" fontAlgn="base">
              <a:spcBef>
                <a:spcPct val="0"/>
              </a:spcBef>
              <a:spcAft>
                <a:spcPct val="0"/>
              </a:spcAft>
              <a:defRPr sz="2000">
                <a:solidFill>
                  <a:schemeClr val="tx1"/>
                </a:solidFill>
                <a:latin typeface="Arial" charset="0"/>
              </a:defRPr>
            </a:lvl7pPr>
            <a:lvl8pPr defTabSz="1019175" fontAlgn="base">
              <a:spcBef>
                <a:spcPct val="0"/>
              </a:spcBef>
              <a:spcAft>
                <a:spcPct val="0"/>
              </a:spcAft>
              <a:defRPr sz="2000">
                <a:solidFill>
                  <a:schemeClr val="tx1"/>
                </a:solidFill>
                <a:latin typeface="Arial" charset="0"/>
              </a:defRPr>
            </a:lvl8pPr>
            <a:lvl9pPr defTabSz="1019175" fontAlgn="base">
              <a:spcBef>
                <a:spcPct val="0"/>
              </a:spcBef>
              <a:spcAft>
                <a:spcPct val="0"/>
              </a:spcAft>
              <a:defRPr sz="2000">
                <a:solidFill>
                  <a:schemeClr val="tx1"/>
                </a:solidFill>
                <a:latin typeface="Arial" charset="0"/>
              </a:defRPr>
            </a:lvl9pPr>
          </a:lstStyle>
          <a:p>
            <a:pPr>
              <a:spcAft>
                <a:spcPct val="25000"/>
              </a:spcAft>
            </a:pPr>
            <a:r>
              <a:rPr lang="en-US" altLang="en-US" sz="1191" b="1" dirty="0"/>
              <a:t>At-a-Glance</a:t>
            </a:r>
          </a:p>
          <a:p>
            <a:r>
              <a:rPr lang="en-US" altLang="en-US" sz="794" dirty="0"/>
              <a:t>Over 450 professionals </a:t>
            </a:r>
            <a:br>
              <a:rPr lang="en-US" altLang="en-US" sz="794" dirty="0"/>
            </a:br>
            <a:r>
              <a:rPr lang="en-US" altLang="en-US" sz="794" dirty="0"/>
              <a:t>and consultants</a:t>
            </a:r>
          </a:p>
          <a:p>
            <a:endParaRPr lang="en-US" altLang="en-US" sz="794" dirty="0"/>
          </a:p>
        </p:txBody>
      </p:sp>
      <p:sp>
        <p:nvSpPr>
          <p:cNvPr id="204861" name="Rectangle 1039"/>
          <p:cNvSpPr>
            <a:spLocks noChangeArrowheads="1"/>
          </p:cNvSpPr>
          <p:nvPr/>
        </p:nvSpPr>
        <p:spPr bwMode="auto">
          <a:xfrm>
            <a:off x="1004955" y="2443960"/>
            <a:ext cx="93174" cy="72394"/>
          </a:xfrm>
          <a:prstGeom prst="rect">
            <a:avLst/>
          </a:prstGeom>
          <a:solidFill>
            <a:srgbClr val="00A8B4"/>
          </a:solidFill>
          <a:ln>
            <a:noFill/>
          </a:ln>
          <a:extLst/>
        </p:spPr>
        <p:txBody>
          <a:bodyPr wrap="none" anchor="ctr"/>
          <a:lstStyle>
            <a:lvl1pPr>
              <a:defRPr sz="2000">
                <a:solidFill>
                  <a:schemeClr val="tx1"/>
                </a:solidFill>
                <a:latin typeface="Arial" charset="0"/>
              </a:defRPr>
            </a:lvl1pPr>
            <a:lvl2pPr marL="37931725" indent="-37474525">
              <a:defRPr sz="20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marL="457200" fontAlgn="base">
              <a:spcBef>
                <a:spcPct val="0"/>
              </a:spcBef>
              <a:spcAft>
                <a:spcPct val="0"/>
              </a:spcAft>
              <a:defRPr sz="2000">
                <a:solidFill>
                  <a:schemeClr val="tx1"/>
                </a:solidFill>
                <a:latin typeface="Arial" charset="0"/>
              </a:defRPr>
            </a:lvl6pPr>
            <a:lvl7pPr marL="914400" fontAlgn="base">
              <a:spcBef>
                <a:spcPct val="0"/>
              </a:spcBef>
              <a:spcAft>
                <a:spcPct val="0"/>
              </a:spcAft>
              <a:defRPr sz="2000">
                <a:solidFill>
                  <a:schemeClr val="tx1"/>
                </a:solidFill>
                <a:latin typeface="Arial" charset="0"/>
              </a:defRPr>
            </a:lvl7pPr>
            <a:lvl8pPr marL="1371600" fontAlgn="base">
              <a:spcBef>
                <a:spcPct val="0"/>
              </a:spcBef>
              <a:spcAft>
                <a:spcPct val="0"/>
              </a:spcAft>
              <a:defRPr sz="2000">
                <a:solidFill>
                  <a:schemeClr val="tx1"/>
                </a:solidFill>
                <a:latin typeface="Arial" charset="0"/>
              </a:defRPr>
            </a:lvl8pPr>
            <a:lvl9pPr marL="1828800" fontAlgn="base">
              <a:spcBef>
                <a:spcPct val="0"/>
              </a:spcBef>
              <a:spcAft>
                <a:spcPct val="0"/>
              </a:spcAft>
              <a:defRPr sz="2000">
                <a:solidFill>
                  <a:schemeClr val="tx1"/>
                </a:solidFill>
                <a:latin typeface="Arial" charset="0"/>
              </a:defRPr>
            </a:lvl9pPr>
          </a:lstStyle>
          <a:p>
            <a:pPr>
              <a:lnSpc>
                <a:spcPct val="80000"/>
              </a:lnSpc>
              <a:spcBef>
                <a:spcPct val="10000"/>
              </a:spcBef>
              <a:spcAft>
                <a:spcPct val="10000"/>
              </a:spcAft>
            </a:pPr>
            <a:endParaRPr lang="en-US" altLang="en-US" sz="728" dirty="0">
              <a:solidFill>
                <a:srgbClr val="000000"/>
              </a:solidFill>
              <a:ea typeface="ＭＳ Ｐゴシック" pitchFamily="1" charset="-128"/>
              <a:cs typeface="Arial" charset="0"/>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8" y="274959"/>
            <a:ext cx="7966364" cy="349070"/>
          </a:xfrm>
        </p:spPr>
        <p:txBody>
          <a:bodyPr/>
          <a:lstStyle/>
          <a:p>
            <a:r>
              <a:rPr lang="en-US" sz="1600" b="1" dirty="0"/>
              <a:t>Advanced Recovery Technologies Can Take Many Forms</a:t>
            </a:r>
          </a:p>
        </p:txBody>
      </p:sp>
      <p:sp>
        <p:nvSpPr>
          <p:cNvPr id="3" name="Footer Placeholder 2"/>
          <p:cNvSpPr>
            <a:spLocks noGrp="1"/>
          </p:cNvSpPr>
          <p:nvPr>
            <p:ph type="ftr" sz="quarter" idx="10"/>
          </p:nvPr>
        </p:nvSpPr>
        <p:spPr/>
        <p:txBody>
          <a:bodyPr/>
          <a:lstStyle/>
          <a:p>
            <a:pPr lvl="0"/>
            <a:r>
              <a:rPr lang="en-US" altLang="en-US" sz="1050" dirty="0">
                <a:solidFill>
                  <a:srgbClr val="FFFFFF"/>
                </a:solidFill>
              </a:rPr>
              <a:t>Chuck White, Senior Advisor | Manatt, Phelps &amp; Phillips, LLP</a:t>
            </a:r>
          </a:p>
        </p:txBody>
      </p:sp>
      <p:pic>
        <p:nvPicPr>
          <p:cNvPr id="6" name="table"/>
          <p:cNvPicPr>
            <a:picLocks noChangeAspect="1"/>
          </p:cNvPicPr>
          <p:nvPr/>
        </p:nvPicPr>
        <p:blipFill>
          <a:blip r:embed="rId3"/>
          <a:stretch>
            <a:fillRect/>
          </a:stretch>
        </p:blipFill>
        <p:spPr>
          <a:xfrm>
            <a:off x="644237" y="797329"/>
            <a:ext cx="3873220" cy="3657604"/>
          </a:xfrm>
          <a:prstGeom prst="rect">
            <a:avLst/>
          </a:prstGeom>
        </p:spPr>
      </p:pic>
      <p:sp>
        <p:nvSpPr>
          <p:cNvPr id="7" name="Isosceles Triangle 6"/>
          <p:cNvSpPr/>
          <p:nvPr/>
        </p:nvSpPr>
        <p:spPr bwMode="auto">
          <a:xfrm rot="5400000">
            <a:off x="3241397" y="2308437"/>
            <a:ext cx="3575116" cy="456710"/>
          </a:xfrm>
          <a:prstGeom prst="triangle">
            <a:avLst>
              <a:gd name="adj" fmla="val 50332"/>
            </a:avLst>
          </a:prstGeom>
          <a:solidFill>
            <a:schemeClr val="accent6"/>
          </a:solidFill>
          <a:ln w="9525" cap="flat" cmpd="sng" algn="ctr">
            <a:noFill/>
            <a:prstDash val="solid"/>
            <a:round/>
            <a:headEnd type="none" w="med" len="med"/>
            <a:tailEnd type="none" w="med" len="med"/>
          </a:ln>
          <a:effectLst/>
        </p:spPr>
        <p:txBody>
          <a:bodyPr lIns="0" tIns="0" bIns="0"/>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nSpc>
                <a:spcPct val="125000"/>
              </a:lnSpc>
              <a:buFont typeface="Trebuchet MS" charset="0"/>
              <a:buNone/>
              <a:defRPr/>
            </a:pPr>
            <a:endParaRPr lang="en-US">
              <a:latin typeface="Trebuchet MS" charset="0"/>
            </a:endParaRPr>
          </a:p>
        </p:txBody>
      </p:sp>
      <p:pic>
        <p:nvPicPr>
          <p:cNvPr id="8" name="table"/>
          <p:cNvPicPr>
            <a:picLocks noChangeAspect="1"/>
          </p:cNvPicPr>
          <p:nvPr/>
        </p:nvPicPr>
        <p:blipFill>
          <a:blip r:embed="rId4"/>
          <a:stretch>
            <a:fillRect/>
          </a:stretch>
        </p:blipFill>
        <p:spPr>
          <a:xfrm>
            <a:off x="5562600" y="749234"/>
            <a:ext cx="2572317" cy="3657604"/>
          </a:xfrm>
          <a:prstGeom prst="rect">
            <a:avLst/>
          </a:prstGeom>
        </p:spPr>
      </p:pic>
      <p:sp>
        <p:nvSpPr>
          <p:cNvPr id="12" name="TextBox 11"/>
          <p:cNvSpPr txBox="1"/>
          <p:nvPr/>
        </p:nvSpPr>
        <p:spPr>
          <a:xfrm>
            <a:off x="1471353" y="1349469"/>
            <a:ext cx="3035020" cy="215444"/>
          </a:xfrm>
          <a:prstGeom prst="rect">
            <a:avLst/>
          </a:prstGeom>
          <a:solidFill>
            <a:srgbClr val="FFC000">
              <a:alpha val="30196"/>
            </a:srgbClr>
          </a:solidFill>
        </p:spPr>
        <p:txBody>
          <a:bodyPr wrap="square" rtlCol="0">
            <a:spAutoFit/>
          </a:bodyPr>
          <a:lstStyle/>
          <a:p>
            <a:endParaRPr lang="en-US" sz="800" dirty="0">
              <a:highlight>
                <a:srgbClr val="FFFF00"/>
              </a:highlight>
            </a:endParaRPr>
          </a:p>
        </p:txBody>
      </p:sp>
      <p:sp>
        <p:nvSpPr>
          <p:cNvPr id="15" name="TextBox 14"/>
          <p:cNvSpPr txBox="1"/>
          <p:nvPr/>
        </p:nvSpPr>
        <p:spPr>
          <a:xfrm>
            <a:off x="1471353" y="1564913"/>
            <a:ext cx="3035020" cy="215444"/>
          </a:xfrm>
          <a:prstGeom prst="rect">
            <a:avLst/>
          </a:prstGeom>
          <a:solidFill>
            <a:srgbClr val="FFC000">
              <a:alpha val="30196"/>
            </a:srgbClr>
          </a:solidFill>
        </p:spPr>
        <p:txBody>
          <a:bodyPr wrap="square" rtlCol="0">
            <a:spAutoFit/>
          </a:bodyPr>
          <a:lstStyle/>
          <a:p>
            <a:endParaRPr lang="en-US" sz="800" dirty="0"/>
          </a:p>
        </p:txBody>
      </p:sp>
      <p:sp>
        <p:nvSpPr>
          <p:cNvPr id="16" name="TextBox 15"/>
          <p:cNvSpPr txBox="1"/>
          <p:nvPr/>
        </p:nvSpPr>
        <p:spPr>
          <a:xfrm>
            <a:off x="1456113" y="2038350"/>
            <a:ext cx="3035020" cy="215444"/>
          </a:xfrm>
          <a:prstGeom prst="rect">
            <a:avLst/>
          </a:prstGeom>
          <a:solidFill>
            <a:srgbClr val="9CEA00">
              <a:alpha val="30196"/>
            </a:srgbClr>
          </a:solidFill>
        </p:spPr>
        <p:txBody>
          <a:bodyPr wrap="square" rtlCol="0">
            <a:spAutoFit/>
          </a:bodyPr>
          <a:lstStyle/>
          <a:p>
            <a:endParaRPr lang="en-US" sz="800" dirty="0"/>
          </a:p>
        </p:txBody>
      </p:sp>
      <p:sp>
        <p:nvSpPr>
          <p:cNvPr id="17" name="TextBox 16"/>
          <p:cNvSpPr txBox="1"/>
          <p:nvPr/>
        </p:nvSpPr>
        <p:spPr>
          <a:xfrm>
            <a:off x="1456113" y="2253794"/>
            <a:ext cx="3035020" cy="215444"/>
          </a:xfrm>
          <a:prstGeom prst="rect">
            <a:avLst/>
          </a:prstGeom>
          <a:solidFill>
            <a:srgbClr val="9CEA00">
              <a:alpha val="30196"/>
            </a:srgbClr>
          </a:solidFill>
        </p:spPr>
        <p:txBody>
          <a:bodyPr wrap="square" rtlCol="0">
            <a:spAutoFit/>
          </a:bodyPr>
          <a:lstStyle/>
          <a:p>
            <a:endParaRPr lang="en-US" sz="800" dirty="0"/>
          </a:p>
        </p:txBody>
      </p:sp>
    </p:spTree>
    <p:extLst>
      <p:ext uri="{BB962C8B-B14F-4D97-AF65-F5344CB8AC3E}">
        <p14:creationId xmlns:p14="http://schemas.microsoft.com/office/powerpoint/2010/main" val="317084206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8" y="274959"/>
            <a:ext cx="7966364" cy="349070"/>
          </a:xfrm>
        </p:spPr>
        <p:txBody>
          <a:bodyPr/>
          <a:lstStyle/>
          <a:p>
            <a:r>
              <a:rPr lang="en-US" sz="1600" b="1" dirty="0"/>
              <a:t>Advanced Recovery Technology is </a:t>
            </a:r>
            <a:r>
              <a:rPr lang="en-US" sz="1600" b="1" i="1" u="sng" dirty="0"/>
              <a:t>not</a:t>
            </a:r>
            <a:r>
              <a:rPr lang="en-US" sz="1600" b="1" dirty="0"/>
              <a:t> Mass Burn Solid WTE</a:t>
            </a:r>
          </a:p>
        </p:txBody>
      </p:sp>
      <p:sp>
        <p:nvSpPr>
          <p:cNvPr id="3" name="Content Placeholder 2"/>
          <p:cNvSpPr>
            <a:spLocks noGrp="1"/>
          </p:cNvSpPr>
          <p:nvPr>
            <p:ph sz="half" idx="1"/>
          </p:nvPr>
        </p:nvSpPr>
        <p:spPr>
          <a:xfrm>
            <a:off x="381000" y="819150"/>
            <a:ext cx="4800600" cy="3719233"/>
          </a:xfrm>
        </p:spPr>
        <p:txBody>
          <a:bodyPr/>
          <a:lstStyle/>
          <a:p>
            <a:r>
              <a:rPr lang="en-US" dirty="0"/>
              <a:t>Advanced Recovery Technologies (ARTs) are non-incineration technologies used to convert the non-recyclable portion of municipal solid waste to electricity, fuels, and/or industrial chemical feedstocks (WTEFC). </a:t>
            </a:r>
          </a:p>
          <a:p>
            <a:r>
              <a:rPr lang="en-US" dirty="0"/>
              <a:t>Greater Revenue Potential. Fuel from an ART facility is valued at $3 per gallon = $150 per ton in energy revenues compared with $30 per ton from traditional WTE facilities.</a:t>
            </a:r>
          </a:p>
          <a:p>
            <a:r>
              <a:rPr lang="en-US" dirty="0"/>
              <a:t>Greenhouse Gas Revenues:  Cap and Trade, LCFS, RFS2</a:t>
            </a:r>
          </a:p>
          <a:p>
            <a:pPr lvl="1"/>
            <a:r>
              <a:rPr lang="en-US" dirty="0"/>
              <a:t>50% LCFS CI reduction is equivalent to $0.50/gallon = $25/ton</a:t>
            </a:r>
          </a:p>
          <a:p>
            <a:r>
              <a:rPr lang="en-US" dirty="0"/>
              <a:t>Other Benefits:</a:t>
            </a:r>
          </a:p>
          <a:p>
            <a:pPr lvl="1"/>
            <a:r>
              <a:rPr lang="en-US" dirty="0"/>
              <a:t>Lower GHG emissions and same or lower criteria pollutant and toxic emissions &amp; maximize the recovery of recyclables.</a:t>
            </a:r>
          </a:p>
          <a:p>
            <a:pPr lvl="1"/>
            <a:r>
              <a:rPr lang="en-US" dirty="0"/>
              <a:t>Can be community sized, distributed and scalable.</a:t>
            </a:r>
          </a:p>
          <a:p>
            <a:pPr lvl="1"/>
            <a:r>
              <a:rPr lang="en-US" dirty="0"/>
              <a:t>More Efficient &amp; Versatile with Minimal environmental impact.</a:t>
            </a:r>
          </a:p>
          <a:p>
            <a:pPr lvl="1"/>
            <a:endParaRPr lang="en-US" dirty="0"/>
          </a:p>
        </p:txBody>
      </p:sp>
      <p:sp>
        <p:nvSpPr>
          <p:cNvPr id="5" name="Content Placeholder 4"/>
          <p:cNvSpPr>
            <a:spLocks noGrp="1"/>
          </p:cNvSpPr>
          <p:nvPr>
            <p:ph sz="half" idx="2"/>
          </p:nvPr>
        </p:nvSpPr>
        <p:spPr>
          <a:xfrm>
            <a:off x="5181600" y="666750"/>
            <a:ext cx="3581400" cy="3758453"/>
          </a:xfrm>
        </p:spPr>
        <p:txBody>
          <a:bodyPr/>
          <a:lstStyle/>
          <a:p>
            <a:pPr marL="0" indent="0">
              <a:buNone/>
            </a:pPr>
            <a:r>
              <a:rPr lang="en-US" b="1" u="sng" dirty="0"/>
              <a:t>Technology Examples:</a:t>
            </a:r>
          </a:p>
          <a:p>
            <a:r>
              <a:rPr lang="en-US" b="1" dirty="0"/>
              <a:t>Gasification</a:t>
            </a:r>
            <a:r>
              <a:rPr lang="en-US" dirty="0"/>
              <a:t> is a low oxygen, non-combustion process that converts biogenic  and/or fossil-based carbonaceous materials to fuels &amp; chemicals.</a:t>
            </a:r>
          </a:p>
          <a:p>
            <a:r>
              <a:rPr lang="en-US" b="1" dirty="0"/>
              <a:t>Pyrolysis</a:t>
            </a:r>
            <a:r>
              <a:rPr lang="en-US" dirty="0"/>
              <a:t> is the process of heating organic material at high temperatures in the absence of oxygen or combustion to produce combustible gases, liquids &amp; char. </a:t>
            </a:r>
          </a:p>
          <a:p>
            <a:r>
              <a:rPr lang="en-US" b="1" dirty="0"/>
              <a:t>Processed Engineered Fuel (PEF) &amp; Engineered Municipal Solid Waste (EMSW) </a:t>
            </a:r>
            <a:r>
              <a:rPr lang="en-US" dirty="0"/>
              <a:t>converted into a clean, low carbon solid fuel through autoclaving, sorting, screening, drying to meet fuel quality standards for ind. furnaces: &gt;5000 BTU/lb.</a:t>
            </a:r>
          </a:p>
          <a:p>
            <a:pPr marL="0" indent="0">
              <a:buNone/>
            </a:pPr>
            <a:r>
              <a:rPr lang="en-US" b="1" dirty="0">
                <a:solidFill>
                  <a:srgbClr val="FF0000"/>
                </a:solidFill>
              </a:rPr>
              <a:t>PROBLEM: All the above are considered </a:t>
            </a:r>
            <a:r>
              <a:rPr lang="en-US" b="1" i="1" u="sng" dirty="0">
                <a:solidFill>
                  <a:srgbClr val="FF0000"/>
                </a:solidFill>
              </a:rPr>
              <a:t>DISPOSAL</a:t>
            </a:r>
            <a:r>
              <a:rPr lang="en-US" b="1" dirty="0">
                <a:solidFill>
                  <a:srgbClr val="FF0000"/>
                </a:solidFill>
              </a:rPr>
              <a:t> in California, </a:t>
            </a:r>
            <a:r>
              <a:rPr lang="en-US" b="1" i="1" u="sng" dirty="0">
                <a:solidFill>
                  <a:srgbClr val="FF0000"/>
                </a:solidFill>
              </a:rPr>
              <a:t>NOT DIVERSION</a:t>
            </a:r>
          </a:p>
        </p:txBody>
      </p:sp>
      <p:sp>
        <p:nvSpPr>
          <p:cNvPr id="4" name="Footer Placeholder 3"/>
          <p:cNvSpPr>
            <a:spLocks noGrp="1"/>
          </p:cNvSpPr>
          <p:nvPr>
            <p:ph type="ftr" sz="quarter" idx="10"/>
          </p:nvPr>
        </p:nvSpPr>
        <p:spPr>
          <a:xfrm>
            <a:off x="457200" y="4705350"/>
            <a:ext cx="5886739" cy="151279"/>
          </a:xfrm>
        </p:spPr>
        <p:txBody>
          <a:bodyPr/>
          <a:lstStyle/>
          <a:p>
            <a:pPr lvl="0"/>
            <a:r>
              <a:rPr lang="en-US" altLang="en-US" sz="1050" dirty="0">
                <a:solidFill>
                  <a:srgbClr val="FFFFFF"/>
                </a:solidFill>
              </a:rPr>
              <a:t>Chuck White, Senior Advisor | Manatt, Phelps &amp; Phillips, LLP</a:t>
            </a:r>
          </a:p>
        </p:txBody>
      </p:sp>
    </p:spTree>
    <p:extLst>
      <p:ext uri="{BB962C8B-B14F-4D97-AF65-F5344CB8AC3E}">
        <p14:creationId xmlns:p14="http://schemas.microsoft.com/office/powerpoint/2010/main" val="353392463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8" y="274959"/>
            <a:ext cx="7966364" cy="349070"/>
          </a:xfrm>
        </p:spPr>
        <p:txBody>
          <a:bodyPr/>
          <a:lstStyle/>
          <a:p>
            <a:r>
              <a:rPr lang="en-US" sz="1600" b="1" dirty="0"/>
              <a:t>Challenges: The California Public Resources Code</a:t>
            </a:r>
          </a:p>
        </p:txBody>
      </p:sp>
      <p:sp>
        <p:nvSpPr>
          <p:cNvPr id="3" name="Content Placeholder 2"/>
          <p:cNvSpPr>
            <a:spLocks noGrp="1"/>
          </p:cNvSpPr>
          <p:nvPr>
            <p:ph idx="1"/>
          </p:nvPr>
        </p:nvSpPr>
        <p:spPr>
          <a:xfrm>
            <a:off x="228600" y="742950"/>
            <a:ext cx="8763000" cy="3795433"/>
          </a:xfrm>
        </p:spPr>
        <p:txBody>
          <a:bodyPr/>
          <a:lstStyle/>
          <a:p>
            <a:r>
              <a:rPr lang="en-US" dirty="0"/>
              <a:t>PRC 40192: “solid waste disposal,” “dispose,” or “disposal” means the management of solid waste (by) landfill disposal, </a:t>
            </a:r>
            <a:r>
              <a:rPr lang="en-US" b="1" i="1" u="sng" dirty="0">
                <a:solidFill>
                  <a:srgbClr val="C00000"/>
                </a:solidFill>
              </a:rPr>
              <a:t>transformation</a:t>
            </a:r>
            <a:r>
              <a:rPr lang="en-US" b="1" i="1" u="sng" dirty="0"/>
              <a:t>, or </a:t>
            </a:r>
            <a:r>
              <a:rPr lang="en-US" b="1" i="1" u="sng" dirty="0">
                <a:solidFill>
                  <a:srgbClr val="FF0000"/>
                </a:solidFill>
              </a:rPr>
              <a:t>EMSW conversion</a:t>
            </a:r>
            <a:r>
              <a:rPr lang="en-US" dirty="0"/>
              <a:t>, at a permitted solid waste facility, unless defined otherwise. </a:t>
            </a:r>
          </a:p>
          <a:p>
            <a:r>
              <a:rPr lang="en-US" dirty="0"/>
              <a:t>PRC 40180: “Recycle” or “</a:t>
            </a:r>
            <a:r>
              <a:rPr lang="en-US" b="1" i="1" u="sng" dirty="0">
                <a:solidFill>
                  <a:srgbClr val="00B050"/>
                </a:solidFill>
              </a:rPr>
              <a:t>Recycling</a:t>
            </a:r>
            <a:r>
              <a:rPr lang="en-US" dirty="0"/>
              <a:t>” means the . . . </a:t>
            </a:r>
            <a:r>
              <a:rPr lang="en-US" i="1" u="sng" dirty="0"/>
              <a:t>collecting, sorting, cleansing, treating, and reconstituting materials that would otherwise become solid waste, and returning them to the economic mainstream in the form of raw material for new, reused, or reconstituted products which meet the quality standards necessary to be used in the marketplace</a:t>
            </a:r>
            <a:r>
              <a:rPr lang="en-US" dirty="0"/>
              <a:t>. </a:t>
            </a:r>
            <a:r>
              <a:rPr lang="en-US" b="1" i="1" u="sng" dirty="0"/>
              <a:t>“</a:t>
            </a:r>
            <a:r>
              <a:rPr lang="en-US" b="1" i="1" u="sng" dirty="0">
                <a:solidFill>
                  <a:srgbClr val="00B050"/>
                </a:solidFill>
              </a:rPr>
              <a:t>Recycling</a:t>
            </a:r>
            <a:r>
              <a:rPr lang="en-US" b="1" i="1" u="sng" dirty="0"/>
              <a:t>” does not include </a:t>
            </a:r>
            <a:r>
              <a:rPr lang="en-US" b="1" i="1" u="sng" dirty="0">
                <a:solidFill>
                  <a:srgbClr val="C00000"/>
                </a:solidFill>
              </a:rPr>
              <a:t>transformation</a:t>
            </a:r>
            <a:r>
              <a:rPr lang="en-US" dirty="0"/>
              <a:t>, or </a:t>
            </a:r>
            <a:r>
              <a:rPr lang="en-US" b="1" i="1" u="sng" dirty="0">
                <a:solidFill>
                  <a:srgbClr val="FF0000"/>
                </a:solidFill>
              </a:rPr>
              <a:t>EMSW conversion</a:t>
            </a:r>
            <a:r>
              <a:rPr lang="en-US" b="1" i="1" u="sng" dirty="0"/>
              <a:t>.</a:t>
            </a:r>
          </a:p>
          <a:p>
            <a:r>
              <a:rPr lang="en-US" dirty="0"/>
              <a:t> PRC 40201:  “</a:t>
            </a:r>
            <a:r>
              <a:rPr lang="en-US" b="1" i="1" u="sng" dirty="0">
                <a:solidFill>
                  <a:srgbClr val="C00000"/>
                </a:solidFill>
              </a:rPr>
              <a:t>Transformation</a:t>
            </a:r>
            <a:r>
              <a:rPr lang="en-US" dirty="0"/>
              <a:t>” means </a:t>
            </a:r>
            <a:r>
              <a:rPr lang="en-US" b="1" i="1" u="sng" dirty="0">
                <a:solidFill>
                  <a:srgbClr val="7030A0"/>
                </a:solidFill>
              </a:rPr>
              <a:t>incineration</a:t>
            </a:r>
            <a:r>
              <a:rPr lang="en-US" dirty="0"/>
              <a:t>, </a:t>
            </a:r>
            <a:r>
              <a:rPr lang="en-US" b="1" i="1" u="sng" dirty="0"/>
              <a:t>pyrolysis</a:t>
            </a:r>
            <a:r>
              <a:rPr lang="en-US" dirty="0"/>
              <a:t>, </a:t>
            </a:r>
            <a:r>
              <a:rPr lang="en-US" b="1" i="1" u="sng" dirty="0"/>
              <a:t>distillation</a:t>
            </a:r>
            <a:r>
              <a:rPr lang="en-US" dirty="0"/>
              <a:t>, or </a:t>
            </a:r>
            <a:r>
              <a:rPr lang="en-US" b="1" i="1" u="sng" dirty="0">
                <a:solidFill>
                  <a:schemeClr val="accent5">
                    <a:lumMod val="50000"/>
                  </a:schemeClr>
                </a:solidFill>
              </a:rPr>
              <a:t>biological conversion </a:t>
            </a:r>
            <a:r>
              <a:rPr lang="en-US" b="1" i="1" u="sng" dirty="0"/>
              <a:t>other than composting</a:t>
            </a:r>
            <a:r>
              <a:rPr lang="en-US" dirty="0"/>
              <a:t>. “</a:t>
            </a:r>
            <a:r>
              <a:rPr lang="en-US" b="1" i="1" u="sng" dirty="0">
                <a:solidFill>
                  <a:srgbClr val="C00000"/>
                </a:solidFill>
              </a:rPr>
              <a:t>Transformation</a:t>
            </a:r>
            <a:r>
              <a:rPr lang="en-US" dirty="0"/>
              <a:t>” </a:t>
            </a:r>
            <a:r>
              <a:rPr lang="en-US" b="1" i="1" u="sng" dirty="0"/>
              <a:t>does not include composting</a:t>
            </a:r>
            <a:r>
              <a:rPr lang="en-US" dirty="0"/>
              <a:t>, </a:t>
            </a:r>
            <a:r>
              <a:rPr lang="en-US" b="1" i="1" u="sng" dirty="0">
                <a:solidFill>
                  <a:srgbClr val="00B0F0"/>
                </a:solidFill>
              </a:rPr>
              <a:t>gasification</a:t>
            </a:r>
            <a:r>
              <a:rPr lang="en-US" dirty="0"/>
              <a:t>, </a:t>
            </a:r>
            <a:r>
              <a:rPr lang="en-US" b="1" i="1" u="sng" dirty="0">
                <a:solidFill>
                  <a:srgbClr val="FF0000"/>
                </a:solidFill>
              </a:rPr>
              <a:t>EMSW conversion</a:t>
            </a:r>
            <a:r>
              <a:rPr lang="en-US" b="1" i="1" u="sng" dirty="0"/>
              <a:t>, or </a:t>
            </a:r>
            <a:r>
              <a:rPr lang="en-US" b="1" i="1" u="sng" dirty="0">
                <a:solidFill>
                  <a:schemeClr val="accent5">
                    <a:lumMod val="50000"/>
                  </a:schemeClr>
                </a:solidFill>
              </a:rPr>
              <a:t>biomass conversion</a:t>
            </a:r>
            <a:r>
              <a:rPr lang="en-US" b="1" i="1" u="sng" dirty="0"/>
              <a:t>. </a:t>
            </a:r>
            <a:r>
              <a:rPr lang="en-US" sz="1200" dirty="0"/>
              <a:t>(Note: </a:t>
            </a:r>
            <a:r>
              <a:rPr lang="en-US" sz="1200" b="1" i="1" u="sng" dirty="0">
                <a:solidFill>
                  <a:srgbClr val="7030A0"/>
                </a:solidFill>
              </a:rPr>
              <a:t>Incineration</a:t>
            </a:r>
            <a:r>
              <a:rPr lang="en-US" sz="1200" dirty="0"/>
              <a:t> is a waste treatment process that involves the combustion of organic substances contained in waste materials)</a:t>
            </a:r>
          </a:p>
          <a:p>
            <a:r>
              <a:rPr lang="en-US" dirty="0"/>
              <a:t>PRC 40117:   “</a:t>
            </a:r>
            <a:r>
              <a:rPr lang="en-US" b="1" i="1" u="sng" dirty="0">
                <a:solidFill>
                  <a:srgbClr val="00B0F0"/>
                </a:solidFill>
              </a:rPr>
              <a:t>Gasification</a:t>
            </a:r>
            <a:r>
              <a:rPr lang="en-US" dirty="0"/>
              <a:t>” means a technology that uses a </a:t>
            </a:r>
            <a:r>
              <a:rPr lang="en-US" dirty="0" err="1"/>
              <a:t>noncombustion</a:t>
            </a:r>
            <a:r>
              <a:rPr lang="en-US" dirty="0"/>
              <a:t> thermal process to convert solid waste to a clean burning fuel for the purpose of </a:t>
            </a:r>
            <a:r>
              <a:rPr lang="en-US" b="1" i="1" u="sng" dirty="0"/>
              <a:t>generating electricity</a:t>
            </a:r>
            <a:r>
              <a:rPr lang="en-US" dirty="0"/>
              <a:t>, and: . . .  </a:t>
            </a:r>
            <a:r>
              <a:rPr lang="en-US" b="1" u="sng" dirty="0"/>
              <a:t>does not use air or oxygen in the conversion process</a:t>
            </a:r>
            <a:r>
              <a:rPr lang="en-US" dirty="0"/>
              <a:t>, . . . </a:t>
            </a:r>
            <a:r>
              <a:rPr lang="en-US" b="1" i="1" u="sng" dirty="0"/>
              <a:t>no discharges of air contaminants or emissions</a:t>
            </a:r>
            <a:r>
              <a:rPr lang="en-US" dirty="0"/>
              <a:t>, including greenhouse gases, . . . </a:t>
            </a:r>
            <a:r>
              <a:rPr lang="en-US" b="1" i="1" u="sng" dirty="0"/>
              <a:t>no discharges to surface or </a:t>
            </a:r>
            <a:r>
              <a:rPr lang="en-US" b="1" i="1" u="sng" dirty="0" err="1"/>
              <a:t>groundwaters</a:t>
            </a:r>
            <a:r>
              <a:rPr lang="en-US" b="1" i="1" u="sng" dirty="0"/>
              <a:t> of the state </a:t>
            </a:r>
            <a:r>
              <a:rPr lang="en-US" dirty="0"/>
              <a:t>. . . . </a:t>
            </a:r>
            <a:r>
              <a:rPr lang="en-US" b="1" i="1" u="sng" dirty="0"/>
              <a:t>produces no hazardous waste </a:t>
            </a:r>
            <a:r>
              <a:rPr lang="en-US" dirty="0"/>
              <a:t>. . . .</a:t>
            </a:r>
          </a:p>
          <a:p>
            <a:r>
              <a:rPr lang="en-US" dirty="0"/>
              <a:t>Other clarifying changes needed to </a:t>
            </a:r>
            <a:r>
              <a:rPr lang="en-US" b="1" i="1" u="sng" dirty="0">
                <a:solidFill>
                  <a:schemeClr val="accent5">
                    <a:lumMod val="50000"/>
                  </a:schemeClr>
                </a:solidFill>
              </a:rPr>
              <a:t>biomass conversion </a:t>
            </a:r>
            <a:r>
              <a:rPr lang="en-US" dirty="0"/>
              <a:t>and </a:t>
            </a:r>
            <a:r>
              <a:rPr lang="en-US" b="1" i="1" u="sng" dirty="0">
                <a:solidFill>
                  <a:srgbClr val="FF0000"/>
                </a:solidFill>
              </a:rPr>
              <a:t>EMSW conversion</a:t>
            </a:r>
          </a:p>
        </p:txBody>
      </p:sp>
      <p:sp>
        <p:nvSpPr>
          <p:cNvPr id="4" name="Footer Placeholder 3"/>
          <p:cNvSpPr>
            <a:spLocks noGrp="1"/>
          </p:cNvSpPr>
          <p:nvPr>
            <p:ph type="ftr" sz="quarter" idx="10"/>
          </p:nvPr>
        </p:nvSpPr>
        <p:spPr/>
        <p:txBody>
          <a:bodyPr/>
          <a:lstStyle/>
          <a:p>
            <a:pPr lvl="0"/>
            <a:r>
              <a:rPr lang="en-US" altLang="en-US" sz="1050" dirty="0">
                <a:solidFill>
                  <a:srgbClr val="FFFFFF"/>
                </a:solidFill>
              </a:rPr>
              <a:t>Chuck White, Senior Advisor | Manatt, Phelps &amp; Phillips, LLP</a:t>
            </a:r>
          </a:p>
        </p:txBody>
      </p:sp>
      <p:cxnSp>
        <p:nvCxnSpPr>
          <p:cNvPr id="6" name="Straight Arrow Connector 5"/>
          <p:cNvCxnSpPr/>
          <p:nvPr/>
        </p:nvCxnSpPr>
        <p:spPr bwMode="auto">
          <a:xfrm flipH="1">
            <a:off x="2514600" y="1428750"/>
            <a:ext cx="228600" cy="457200"/>
          </a:xfrm>
          <a:prstGeom prst="straightConnector1">
            <a:avLst/>
          </a:prstGeom>
          <a:noFill/>
          <a:ln w="12700" cap="flat" cmpd="sng" algn="ctr">
            <a:solidFill>
              <a:srgbClr val="00B05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2895600" y="2038350"/>
            <a:ext cx="1447800" cy="381000"/>
          </a:xfrm>
          <a:prstGeom prst="straightConnector1">
            <a:avLst/>
          </a:prstGeom>
          <a:noFill/>
          <a:ln w="12700" cap="flat" cmpd="sng" algn="ctr">
            <a:solidFill>
              <a:srgbClr val="C0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905000" y="1123950"/>
            <a:ext cx="381000" cy="1143000"/>
          </a:xfrm>
          <a:prstGeom prst="straightConnector1">
            <a:avLst/>
          </a:prstGeom>
          <a:noFill/>
          <a:ln w="12700" cap="flat" cmpd="sng" algn="ctr">
            <a:solidFill>
              <a:srgbClr val="C0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2095500" y="1123950"/>
            <a:ext cx="2247900" cy="762000"/>
          </a:xfrm>
          <a:prstGeom prst="straightConnector1">
            <a:avLst/>
          </a:prstGeom>
          <a:noFill/>
          <a:ln w="12700" cap="flat" cmpd="sng" algn="ctr">
            <a:solidFill>
              <a:srgbClr val="C0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3886200" y="1123950"/>
            <a:ext cx="1905000" cy="762000"/>
          </a:xfrm>
          <a:prstGeom prst="straightConnector1">
            <a:avLst/>
          </a:prstGeom>
          <a:noFill/>
          <a:ln w="12700" cap="flat" cmpd="sng" algn="ctr">
            <a:solidFill>
              <a:srgbClr val="FF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6248400" y="2038350"/>
            <a:ext cx="457200" cy="381000"/>
          </a:xfrm>
          <a:prstGeom prst="straightConnector1">
            <a:avLst/>
          </a:prstGeom>
          <a:noFill/>
          <a:ln w="12700" cap="flat" cmpd="sng" algn="ctr">
            <a:solidFill>
              <a:srgbClr val="FF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5562600" y="2038350"/>
            <a:ext cx="533400" cy="1981200"/>
          </a:xfrm>
          <a:prstGeom prst="straightConnector1">
            <a:avLst/>
          </a:prstGeom>
          <a:noFill/>
          <a:ln w="12700" cap="flat" cmpd="sng" algn="ctr">
            <a:solidFill>
              <a:srgbClr val="FF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H="1">
            <a:off x="2514600" y="2495550"/>
            <a:ext cx="3200400" cy="609600"/>
          </a:xfrm>
          <a:prstGeom prst="straightConnector1">
            <a:avLst/>
          </a:prstGeom>
          <a:noFill/>
          <a:ln w="12700" cap="flat" cmpd="sng" algn="ctr">
            <a:solidFill>
              <a:srgbClr val="00A9E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H="1">
            <a:off x="3219450" y="2343150"/>
            <a:ext cx="438150" cy="304800"/>
          </a:xfrm>
          <a:prstGeom prst="straightConnector1">
            <a:avLst/>
          </a:prstGeom>
          <a:noFill/>
          <a:ln w="12700" cap="flat" cmpd="sng" algn="ctr">
            <a:solidFill>
              <a:srgbClr val="7030A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a:off x="4419600" y="2343150"/>
            <a:ext cx="2667000" cy="1676400"/>
          </a:xfrm>
          <a:prstGeom prst="straightConnector1">
            <a:avLst/>
          </a:prstGeom>
          <a:noFill/>
          <a:ln w="12700" cap="flat" cmpd="sng" algn="ctr">
            <a:solidFill>
              <a:schemeClr val="accent5">
                <a:lumMod val="50000"/>
              </a:schemeClr>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a:off x="1676400" y="2800350"/>
            <a:ext cx="2133600" cy="1219200"/>
          </a:xfrm>
          <a:prstGeom prst="straightConnector1">
            <a:avLst/>
          </a:prstGeom>
          <a:noFill/>
          <a:ln w="12700" cap="flat" cmpd="sng" algn="ctr">
            <a:solidFill>
              <a:schemeClr val="accent5">
                <a:lumMod val="50000"/>
              </a:schemeClr>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p:cNvCxnSpPr/>
          <p:nvPr/>
        </p:nvCxnSpPr>
        <p:spPr bwMode="auto">
          <a:xfrm flipH="1">
            <a:off x="2095500" y="2343150"/>
            <a:ext cx="4381500" cy="304800"/>
          </a:xfrm>
          <a:prstGeom prst="straightConnector1">
            <a:avLst/>
          </a:prstGeom>
          <a:noFill/>
          <a:ln w="12700" cap="flat" cmpd="sng" algn="ctr">
            <a:solidFill>
              <a:schemeClr val="accent5">
                <a:lumMod val="50000"/>
              </a:schemeClr>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H="1">
            <a:off x="6019800" y="2495550"/>
            <a:ext cx="1371600" cy="1524000"/>
          </a:xfrm>
          <a:prstGeom prst="straightConnector1">
            <a:avLst/>
          </a:prstGeom>
          <a:noFill/>
          <a:ln w="12700" cap="flat" cmpd="sng" algn="ctr">
            <a:solidFill>
              <a:srgbClr val="FF0000"/>
            </a:solidFill>
            <a:prstDash val="solid"/>
            <a:miter lim="800000"/>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2314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38"/>
            <a:ext cx="8077202" cy="595291"/>
          </a:xfrm>
        </p:spPr>
        <p:txBody>
          <a:bodyPr/>
          <a:lstStyle/>
          <a:p>
            <a:r>
              <a:rPr lang="en-US" sz="1600" b="1" dirty="0"/>
              <a:t>But Wait . . . Will CalRecycle SB 1383 SLCP Regulations Provide An Option? </a:t>
            </a:r>
          </a:p>
        </p:txBody>
      </p:sp>
      <p:sp>
        <p:nvSpPr>
          <p:cNvPr id="3" name="Content Placeholder 2"/>
          <p:cNvSpPr>
            <a:spLocks noGrp="1"/>
          </p:cNvSpPr>
          <p:nvPr>
            <p:ph idx="1"/>
          </p:nvPr>
        </p:nvSpPr>
        <p:spPr>
          <a:xfrm>
            <a:off x="304800" y="742950"/>
            <a:ext cx="6324601" cy="3795433"/>
          </a:xfrm>
        </p:spPr>
        <p:txBody>
          <a:bodyPr/>
          <a:lstStyle/>
          <a:p>
            <a:r>
              <a:rPr lang="en-US" dirty="0"/>
              <a:t>Purpose is divert organic waste from landfill disposal to reduce methane.</a:t>
            </a:r>
          </a:p>
          <a:p>
            <a:pPr lvl="1"/>
            <a:r>
              <a:rPr lang="en-US" dirty="0"/>
              <a:t> 75% Organic Waste Reduction by 2025</a:t>
            </a:r>
          </a:p>
          <a:p>
            <a:pPr lvl="1"/>
            <a:r>
              <a:rPr lang="en-US" dirty="0"/>
              <a:t>SB 1383 authority to CalRecycle is in H&amp;SC, </a:t>
            </a:r>
            <a:r>
              <a:rPr lang="en-US" b="1" i="1" u="sng" dirty="0"/>
              <a:t>NOT PRC.</a:t>
            </a:r>
          </a:p>
          <a:p>
            <a:r>
              <a:rPr lang="en-US" dirty="0"/>
              <a:t>CalRecycle Received 250+ Comments, raising 2300+ issues.</a:t>
            </a:r>
          </a:p>
          <a:p>
            <a:r>
              <a:rPr lang="en-US" dirty="0"/>
              <a:t>Don’t Forget Article 2: Technologies That Constitute a Reduction in LF Disposal</a:t>
            </a:r>
          </a:p>
          <a:p>
            <a:pPr lvl="1"/>
            <a:r>
              <a:rPr lang="en-US" dirty="0"/>
              <a:t>Recycling Center, Food Recovery, Composting, Anaerobic Digestion, Biomass Conversion, Land App, Animal Feed, </a:t>
            </a:r>
            <a:r>
              <a:rPr lang="en-US" b="1" i="1" u="sng" dirty="0"/>
              <a:t>&amp; “Approved Operations that reduce </a:t>
            </a:r>
            <a:r>
              <a:rPr lang="en-US" b="1" i="1" u="sng" dirty="0" err="1"/>
              <a:t>SLCPs</a:t>
            </a:r>
            <a:r>
              <a:rPr lang="en-US" b="1" i="1" u="sng" dirty="0"/>
              <a:t>”</a:t>
            </a:r>
          </a:p>
          <a:p>
            <a:pPr lvl="2"/>
            <a:r>
              <a:rPr lang="en-US" dirty="0"/>
              <a:t>Apply to CalRecycle and Review by CARB</a:t>
            </a:r>
          </a:p>
          <a:p>
            <a:pPr lvl="2"/>
            <a:r>
              <a:rPr lang="en-US" i="1" u="sng" dirty="0"/>
              <a:t>Permanent</a:t>
            </a:r>
            <a:r>
              <a:rPr lang="en-US" dirty="0"/>
              <a:t> GHG reduction Equal or Greater than composting of organic waste (&gt; 0.30 </a:t>
            </a:r>
            <a:r>
              <a:rPr lang="en-US" dirty="0" err="1"/>
              <a:t>MTCO2e</a:t>
            </a:r>
            <a:r>
              <a:rPr lang="en-US" dirty="0"/>
              <a:t>/short ton of organic waste), may include waste to energy, fuels and chemicals:</a:t>
            </a:r>
          </a:p>
          <a:p>
            <a:pPr lvl="3"/>
            <a:r>
              <a:rPr lang="en-US" dirty="0"/>
              <a:t>Diversion of organics from landfill equivalent methane GHG reduction,</a:t>
            </a:r>
          </a:p>
          <a:p>
            <a:pPr lvl="3"/>
            <a:r>
              <a:rPr lang="en-US" b="1" i="1" u="sng" dirty="0"/>
              <a:t>Plus</a:t>
            </a:r>
            <a:r>
              <a:rPr lang="en-US" dirty="0"/>
              <a:t>, GHG reduction from uses of energy, fuel, &amp; chemical alternatives to fossil fuels, </a:t>
            </a:r>
          </a:p>
          <a:p>
            <a:pPr lvl="3"/>
            <a:r>
              <a:rPr lang="en-US" b="1" i="1" u="sng" dirty="0"/>
              <a:t>Minus</a:t>
            </a:r>
            <a:r>
              <a:rPr lang="en-US" dirty="0"/>
              <a:t>, Fossil Energy Use.</a:t>
            </a:r>
          </a:p>
          <a:p>
            <a:pPr lvl="1"/>
            <a:r>
              <a:rPr lang="en-US" dirty="0"/>
              <a:t>If Approved as a Verified Technology = Reduction of Landfill Disposal,</a:t>
            </a:r>
          </a:p>
          <a:p>
            <a:pPr lvl="2"/>
            <a:r>
              <a:rPr lang="en-US" dirty="0"/>
              <a:t>But, may still be Disposal as Transformation pursuant to PRC (Incineration/</a:t>
            </a:r>
            <a:r>
              <a:rPr lang="en-US" dirty="0" err="1"/>
              <a:t>EMSW</a:t>
            </a:r>
            <a:r>
              <a:rPr lang="en-US" dirty="0"/>
              <a:t>)</a:t>
            </a:r>
          </a:p>
          <a:p>
            <a:pPr lvl="3"/>
            <a:endParaRPr lang="en-US" dirty="0"/>
          </a:p>
          <a:p>
            <a:pPr lvl="1"/>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lvl="0"/>
            <a:r>
              <a:rPr lang="en-US" altLang="en-US" sz="1050" dirty="0">
                <a:solidFill>
                  <a:srgbClr val="FFFFFF"/>
                </a:solidFill>
              </a:rPr>
              <a:t>Chuck White, Senior Advisor | Manatt, Phelps &amp; Phillips, LLP</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430000" y="7372350"/>
            <a:ext cx="16002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742950"/>
            <a:ext cx="2235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2495550"/>
            <a:ext cx="2387600" cy="1991379"/>
          </a:xfrm>
          <a:prstGeom prst="rect">
            <a:avLst/>
          </a:prstGeom>
          <a:solidFill>
            <a:srgbClr val="FFFF00"/>
          </a:solidFill>
          <a:ln>
            <a:solidFill>
              <a:srgbClr val="FF0000"/>
            </a:solidFill>
          </a:ln>
        </p:spPr>
        <p:txBody>
          <a:bodyPr wrap="square" rtlCol="0">
            <a:spAutoFit/>
          </a:bodyPr>
          <a:lstStyle/>
          <a:p>
            <a:pPr algn="ctr"/>
            <a:r>
              <a:rPr lang="en-US" b="1" i="1" u="sng" dirty="0">
                <a:solidFill>
                  <a:srgbClr val="C00000"/>
                </a:solidFill>
              </a:rPr>
              <a:t>But</a:t>
            </a:r>
            <a:r>
              <a:rPr lang="en-US" b="1" i="1" dirty="0">
                <a:solidFill>
                  <a:srgbClr val="C00000"/>
                </a:solidFill>
              </a:rPr>
              <a:t>, Reduction from Landfill Disposal Under SB 1383 may still be Disposal under </a:t>
            </a:r>
            <a:br>
              <a:rPr lang="en-US" b="1" i="1" dirty="0">
                <a:solidFill>
                  <a:srgbClr val="C00000"/>
                </a:solidFill>
              </a:rPr>
            </a:br>
            <a:r>
              <a:rPr lang="en-US" b="1" i="1" dirty="0">
                <a:solidFill>
                  <a:srgbClr val="C00000"/>
                </a:solidFill>
              </a:rPr>
              <a:t>the PRC:</a:t>
            </a:r>
          </a:p>
          <a:p>
            <a:pPr algn="ctr"/>
            <a:r>
              <a:rPr lang="en-US" b="1" i="1" dirty="0">
                <a:solidFill>
                  <a:srgbClr val="C00000"/>
                </a:solidFill>
              </a:rPr>
              <a:t>AB 939 &amp; AB 341</a:t>
            </a:r>
          </a:p>
        </p:txBody>
      </p:sp>
    </p:spTree>
    <p:extLst>
      <p:ext uri="{BB962C8B-B14F-4D97-AF65-F5344CB8AC3E}">
        <p14:creationId xmlns:p14="http://schemas.microsoft.com/office/powerpoint/2010/main" val="66961357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5254"/>
            <a:ext cx="7848600" cy="428772"/>
          </a:xfrm>
        </p:spPr>
        <p:txBody>
          <a:bodyPr/>
          <a:lstStyle/>
          <a:p>
            <a:r>
              <a:rPr lang="en-US" sz="2118" dirty="0"/>
              <a:t>Next Steps</a:t>
            </a:r>
          </a:p>
        </p:txBody>
      </p:sp>
      <p:sp>
        <p:nvSpPr>
          <p:cNvPr id="3" name="Content Placeholder 2"/>
          <p:cNvSpPr>
            <a:spLocks noGrp="1"/>
          </p:cNvSpPr>
          <p:nvPr>
            <p:ph idx="1"/>
          </p:nvPr>
        </p:nvSpPr>
        <p:spPr>
          <a:xfrm>
            <a:off x="381000" y="792549"/>
            <a:ext cx="4648200" cy="3630706"/>
          </a:xfrm>
        </p:spPr>
        <p:txBody>
          <a:bodyPr/>
          <a:lstStyle/>
          <a:p>
            <a:pPr marL="342900" indent="-342900">
              <a:buFont typeface="+mj-lt"/>
              <a:buAutoNum type="arabicPeriod"/>
            </a:pPr>
            <a:r>
              <a:rPr lang="en-US" dirty="0"/>
              <a:t>Identify &amp; Organize Coalition of Stakeholders</a:t>
            </a:r>
          </a:p>
          <a:p>
            <a:pPr marL="342900" indent="-342900">
              <a:buFont typeface="+mj-lt"/>
              <a:buAutoNum type="arabicPeriod"/>
            </a:pPr>
            <a:r>
              <a:rPr lang="en-US" dirty="0"/>
              <a:t>Implement Article 2 of Proposed SB 1383 Regulations – will it be possible to approve and site waste to energy, fuels and chemicals in CA?</a:t>
            </a:r>
          </a:p>
          <a:p>
            <a:pPr marL="342900" indent="-342900">
              <a:buFont typeface="+mj-lt"/>
              <a:buAutoNum type="arabicPeriod"/>
            </a:pPr>
            <a:r>
              <a:rPr lang="en-US" dirty="0"/>
              <a:t>Advocate Cleanup Modifications to PRC for the Management of </a:t>
            </a:r>
            <a:r>
              <a:rPr lang="en-US" b="1" i="1" u="sng" dirty="0"/>
              <a:t>Residual</a:t>
            </a:r>
            <a:r>
              <a:rPr lang="en-US" dirty="0"/>
              <a:t> Solid Waste.</a:t>
            </a:r>
          </a:p>
          <a:p>
            <a:pPr marL="541465" lvl="1" indent="-342900">
              <a:buFont typeface="+mj-lt"/>
              <a:buAutoNum type="alphaLcParenR"/>
            </a:pPr>
            <a:r>
              <a:rPr lang="en-US" dirty="0"/>
              <a:t>Modernized Hierarchy to recognize Energy Recovery and Avoidance of Unmanaged Dispersion</a:t>
            </a:r>
          </a:p>
          <a:p>
            <a:pPr marL="541465" lvl="1" indent="-342900">
              <a:buFont typeface="+mj-lt"/>
              <a:buAutoNum type="alphaLcParenR"/>
            </a:pPr>
            <a:r>
              <a:rPr lang="en-US" dirty="0"/>
              <a:t>Allow Gasification, Pyrolysis, and other Technologies to be permitted as form of Solid waste “Recovery” with Recycling and Diversion Credit</a:t>
            </a:r>
          </a:p>
          <a:p>
            <a:pPr marL="541465" lvl="1" indent="-342900">
              <a:buFont typeface="+mj-lt"/>
              <a:buAutoNum type="alphaLcParenR"/>
            </a:pPr>
            <a:r>
              <a:rPr lang="en-US" dirty="0"/>
              <a:t>Allow Biomass Conversion with de </a:t>
            </a:r>
            <a:r>
              <a:rPr lang="en-US" dirty="0" err="1"/>
              <a:t>minimis</a:t>
            </a:r>
            <a:r>
              <a:rPr lang="en-US" dirty="0"/>
              <a:t> amounts of other materials in compliance with appropriate standards.</a:t>
            </a:r>
          </a:p>
          <a:p>
            <a:pPr marL="541465" lvl="1" indent="-342900">
              <a:buFont typeface="+mj-lt"/>
              <a:buAutoNum type="alphaLcParenR"/>
            </a:pPr>
            <a:r>
              <a:rPr lang="en-US" dirty="0"/>
              <a:t>Allow PEF or EMSW to county as “Recovery” not “Disposal” with reasonable limits.</a:t>
            </a:r>
          </a:p>
          <a:p>
            <a:pPr marL="541465" lvl="1" indent="-342900">
              <a:buFont typeface="+mj-lt"/>
              <a:buAutoNum type="alphaLcParenR"/>
            </a:pPr>
            <a:r>
              <a:rPr lang="en-US" dirty="0"/>
              <a:t>Other modifications?</a:t>
            </a:r>
          </a:p>
        </p:txBody>
      </p:sp>
      <p:sp>
        <p:nvSpPr>
          <p:cNvPr id="4" name="Footer Placeholder 3"/>
          <p:cNvSpPr>
            <a:spLocks noGrp="1"/>
          </p:cNvSpPr>
          <p:nvPr>
            <p:ph type="ftr" sz="quarter" idx="10"/>
          </p:nvPr>
        </p:nvSpPr>
        <p:spPr/>
        <p:txBody>
          <a:bodyPr/>
          <a:lstStyle/>
          <a:p>
            <a:r>
              <a:rPr lang="en-US" altLang="en-US" sz="1100" dirty="0"/>
              <a:t>Chuck White, Senior Advisor | Manatt, Phelps &amp; Phillips, LLP</a:t>
            </a:r>
          </a:p>
        </p:txBody>
      </p:sp>
      <p:pic>
        <p:nvPicPr>
          <p:cNvPr id="5" name="Picture 4" descr="Hierarchy of waste Management"/>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52148"/>
            <a:ext cx="3505200" cy="3367402"/>
          </a:xfrm>
          <a:prstGeom prst="rect">
            <a:avLst/>
          </a:prstGeom>
          <a:noFill/>
          <a:ln>
            <a:noFill/>
          </a:ln>
        </p:spPr>
      </p:pic>
      <p:sp>
        <p:nvSpPr>
          <p:cNvPr id="8" name="TextBox 7"/>
          <p:cNvSpPr txBox="1"/>
          <p:nvPr/>
        </p:nvSpPr>
        <p:spPr>
          <a:xfrm>
            <a:off x="5791200" y="3957990"/>
            <a:ext cx="2218765" cy="461665"/>
          </a:xfrm>
          <a:prstGeom prst="rect">
            <a:avLst/>
          </a:prstGeom>
          <a:solidFill>
            <a:srgbClr val="9CEA00"/>
          </a:solidFill>
        </p:spPr>
        <p:txBody>
          <a:bodyPr wrap="square" rtlCol="0">
            <a:spAutoFit/>
          </a:bodyPr>
          <a:lstStyle/>
          <a:p>
            <a:pPr algn="ctr"/>
            <a:r>
              <a:rPr lang="en-US" sz="1200" dirty="0">
                <a:solidFill>
                  <a:srgbClr val="C00000"/>
                </a:solidFill>
                <a:latin typeface="Arial Black" panose="020B0A04020102020204" pitchFamily="34" charset="0"/>
              </a:rPr>
              <a:t>Unmanaged Dispersion </a:t>
            </a:r>
            <a:br>
              <a:rPr lang="en-US" sz="1200" dirty="0">
                <a:solidFill>
                  <a:srgbClr val="C00000"/>
                </a:solidFill>
                <a:latin typeface="Arial Black" panose="020B0A04020102020204" pitchFamily="34" charset="0"/>
              </a:rPr>
            </a:br>
            <a:r>
              <a:rPr lang="en-US" sz="1200" dirty="0">
                <a:solidFill>
                  <a:srgbClr val="C00000"/>
                </a:solidFill>
                <a:latin typeface="Arial Black" panose="020B0A04020102020204" pitchFamily="34" charset="0"/>
              </a:rPr>
              <a:t>into the Environment</a:t>
            </a:r>
          </a:p>
        </p:txBody>
      </p:sp>
      <p:sp>
        <p:nvSpPr>
          <p:cNvPr id="6" name="TextBox 5"/>
          <p:cNvSpPr txBox="1"/>
          <p:nvPr/>
        </p:nvSpPr>
        <p:spPr>
          <a:xfrm>
            <a:off x="7467600" y="2335849"/>
            <a:ext cx="914400" cy="363626"/>
          </a:xfrm>
          <a:prstGeom prst="rect">
            <a:avLst/>
          </a:prstGeom>
          <a:solidFill>
            <a:srgbClr val="9CEA00"/>
          </a:solidFill>
        </p:spPr>
        <p:txBody>
          <a:bodyPr wrap="square" rtlCol="0">
            <a:spAutoFit/>
          </a:bodyPr>
          <a:lstStyle/>
          <a:p>
            <a:r>
              <a:rPr lang="en-US" dirty="0">
                <a:latin typeface="Arial Black" panose="020B0A04020102020204" pitchFamily="34" charset="0"/>
              </a:rPr>
              <a:t>NEW !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435" y="4019550"/>
            <a:ext cx="9874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79606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8" y="213404"/>
            <a:ext cx="7966364" cy="410625"/>
          </a:xfrm>
        </p:spPr>
        <p:txBody>
          <a:bodyPr/>
          <a:lstStyle/>
          <a:p>
            <a:pPr algn="ctr"/>
            <a:r>
              <a:rPr lang="en-US" sz="2000" b="1" dirty="0"/>
              <a:t>What About: “WT – E – FC”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666750"/>
            <a:ext cx="5164271" cy="390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364748">
            <a:off x="6066525" y="1484116"/>
            <a:ext cx="2498266" cy="1815882"/>
          </a:xfrm>
          <a:prstGeom prst="rect">
            <a:avLst/>
          </a:prstGeom>
          <a:noFill/>
        </p:spPr>
        <p:txBody>
          <a:bodyPr wrap="square" rtlCol="0">
            <a:spAutoFit/>
          </a:bodyPr>
          <a:lstStyle/>
          <a:p>
            <a:pPr algn="ctr"/>
            <a:r>
              <a:rPr lang="en-US" sz="2800" b="1" dirty="0">
                <a:solidFill>
                  <a:srgbClr val="00B050"/>
                </a:solidFill>
              </a:rPr>
              <a:t>CalRecycle’s “Modest” Proposal</a:t>
            </a:r>
          </a:p>
          <a:p>
            <a:pPr algn="ctr"/>
            <a:r>
              <a:rPr lang="en-US" sz="2800" b="1" dirty="0">
                <a:solidFill>
                  <a:srgbClr val="00B050"/>
                </a:solidFill>
              </a:rPr>
              <a:t>2013 -2014</a:t>
            </a:r>
          </a:p>
        </p:txBody>
      </p:sp>
      <p:cxnSp>
        <p:nvCxnSpPr>
          <p:cNvPr id="7" name="Straight Arrow Connector 6"/>
          <p:cNvCxnSpPr/>
          <p:nvPr/>
        </p:nvCxnSpPr>
        <p:spPr bwMode="auto">
          <a:xfrm flipH="1">
            <a:off x="5410200" y="2571750"/>
            <a:ext cx="914400" cy="1600200"/>
          </a:xfrm>
          <a:prstGeom prst="straightConnector1">
            <a:avLst/>
          </a:prstGeom>
          <a:noFill/>
          <a:ln w="76200" cap="flat" cmpd="sng" algn="ctr">
            <a:solidFill>
              <a:srgbClr val="00B050"/>
            </a:solidFill>
            <a:prstDash val="solid"/>
            <a:miter lim="800000"/>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ooter Placeholder 3"/>
          <p:cNvSpPr txBox="1">
            <a:spLocks/>
          </p:cNvSpPr>
          <p:nvPr/>
        </p:nvSpPr>
        <p:spPr bwMode="auto">
          <a:xfrm>
            <a:off x="564724" y="4695802"/>
            <a:ext cx="5886739" cy="15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defPPr>
              <a:defRPr lang="en-US"/>
            </a:defPPr>
            <a:lvl1pPr algn="l" rtl="0" eaLnBrk="0" fontAlgn="base" hangingPunct="0">
              <a:lnSpc>
                <a:spcPct val="80000"/>
              </a:lnSpc>
              <a:spcBef>
                <a:spcPct val="10000"/>
              </a:spcBef>
              <a:spcAft>
                <a:spcPct val="10000"/>
              </a:spcAft>
              <a:defRPr sz="662" kern="1200">
                <a:solidFill>
                  <a:schemeClr val="bg1"/>
                </a:solidFill>
                <a:latin typeface="+mn-lt"/>
                <a:ea typeface="ＭＳ Ｐゴシック" pitchFamily="1" charset="-128"/>
                <a:cs typeface="+mn-cs"/>
              </a:defRPr>
            </a:lvl1pPr>
            <a:lvl2pPr marL="366309" algn="l" rtl="0" eaLnBrk="0" fontAlgn="base" hangingPunct="0">
              <a:spcBef>
                <a:spcPct val="0"/>
              </a:spcBef>
              <a:spcAft>
                <a:spcPct val="0"/>
              </a:spcAft>
              <a:defRPr sz="1763" kern="1200">
                <a:solidFill>
                  <a:schemeClr val="tx1"/>
                </a:solidFill>
                <a:latin typeface="Georgia" pitchFamily="18" charset="0"/>
                <a:ea typeface="+mn-ea"/>
                <a:cs typeface="+mn-cs"/>
              </a:defRPr>
            </a:lvl2pPr>
            <a:lvl3pPr marL="732617" algn="l" rtl="0" eaLnBrk="0" fontAlgn="base" hangingPunct="0">
              <a:spcBef>
                <a:spcPct val="0"/>
              </a:spcBef>
              <a:spcAft>
                <a:spcPct val="0"/>
              </a:spcAft>
              <a:defRPr sz="1763" kern="1200">
                <a:solidFill>
                  <a:schemeClr val="tx1"/>
                </a:solidFill>
                <a:latin typeface="Georgia" pitchFamily="18" charset="0"/>
                <a:ea typeface="+mn-ea"/>
                <a:cs typeface="+mn-cs"/>
              </a:defRPr>
            </a:lvl3pPr>
            <a:lvl4pPr marL="1098926" algn="l" rtl="0" eaLnBrk="0" fontAlgn="base" hangingPunct="0">
              <a:spcBef>
                <a:spcPct val="0"/>
              </a:spcBef>
              <a:spcAft>
                <a:spcPct val="0"/>
              </a:spcAft>
              <a:defRPr sz="1763" kern="1200">
                <a:solidFill>
                  <a:schemeClr val="tx1"/>
                </a:solidFill>
                <a:latin typeface="Georgia" pitchFamily="18" charset="0"/>
                <a:ea typeface="+mn-ea"/>
                <a:cs typeface="+mn-cs"/>
              </a:defRPr>
            </a:lvl4pPr>
            <a:lvl5pPr marL="1465235" algn="l" rtl="0" eaLnBrk="0" fontAlgn="base" hangingPunct="0">
              <a:spcBef>
                <a:spcPct val="0"/>
              </a:spcBef>
              <a:spcAft>
                <a:spcPct val="0"/>
              </a:spcAft>
              <a:defRPr sz="1763" kern="1200">
                <a:solidFill>
                  <a:schemeClr val="tx1"/>
                </a:solidFill>
                <a:latin typeface="Georgia" pitchFamily="18" charset="0"/>
                <a:ea typeface="+mn-ea"/>
                <a:cs typeface="+mn-cs"/>
              </a:defRPr>
            </a:lvl5pPr>
            <a:lvl6pPr marL="1831543" algn="l" defTabSz="732617" rtl="0" eaLnBrk="1" latinLnBrk="0" hangingPunct="1">
              <a:defRPr sz="1763" kern="1200">
                <a:solidFill>
                  <a:schemeClr val="tx1"/>
                </a:solidFill>
                <a:latin typeface="Georgia" pitchFamily="18" charset="0"/>
                <a:ea typeface="+mn-ea"/>
                <a:cs typeface="+mn-cs"/>
              </a:defRPr>
            </a:lvl6pPr>
            <a:lvl7pPr marL="2197852" algn="l" defTabSz="732617" rtl="0" eaLnBrk="1" latinLnBrk="0" hangingPunct="1">
              <a:defRPr sz="1763" kern="1200">
                <a:solidFill>
                  <a:schemeClr val="tx1"/>
                </a:solidFill>
                <a:latin typeface="Georgia" pitchFamily="18" charset="0"/>
                <a:ea typeface="+mn-ea"/>
                <a:cs typeface="+mn-cs"/>
              </a:defRPr>
            </a:lvl7pPr>
            <a:lvl8pPr marL="2564160" algn="l" defTabSz="732617" rtl="0" eaLnBrk="1" latinLnBrk="0" hangingPunct="1">
              <a:defRPr sz="1763" kern="1200">
                <a:solidFill>
                  <a:schemeClr val="tx1"/>
                </a:solidFill>
                <a:latin typeface="Georgia" pitchFamily="18" charset="0"/>
                <a:ea typeface="+mn-ea"/>
                <a:cs typeface="+mn-cs"/>
              </a:defRPr>
            </a:lvl8pPr>
            <a:lvl9pPr marL="2930469" algn="l" defTabSz="732617" rtl="0" eaLnBrk="1" latinLnBrk="0" hangingPunct="1">
              <a:defRPr sz="1763" kern="1200">
                <a:solidFill>
                  <a:schemeClr val="tx1"/>
                </a:solidFill>
                <a:latin typeface="Georgia" pitchFamily="18" charset="0"/>
                <a:ea typeface="+mn-ea"/>
                <a:cs typeface="+mn-cs"/>
              </a:defRPr>
            </a:lvl9pPr>
          </a:lstStyle>
          <a:p>
            <a:r>
              <a:rPr lang="en-US" altLang="en-US" sz="1050" dirty="0">
                <a:solidFill>
                  <a:srgbClr val="FFFFFF"/>
                </a:solidFill>
              </a:rPr>
              <a:t>Chuck White, Senior Advisor | Manatt, Phelps &amp; Phillips, LLP</a:t>
            </a:r>
          </a:p>
        </p:txBody>
      </p:sp>
    </p:spTree>
    <p:extLst>
      <p:ext uri="{BB962C8B-B14F-4D97-AF65-F5344CB8AC3E}">
        <p14:creationId xmlns:p14="http://schemas.microsoft.com/office/powerpoint/2010/main" val="11293306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lvl="0"/>
            <a:r>
              <a:rPr lang="en-US" altLang="en-US" sz="1050" dirty="0">
                <a:solidFill>
                  <a:srgbClr val="FFFFFF"/>
                </a:solidFill>
              </a:rPr>
              <a:t>Chuck White, Senior Advisor | Manatt, Phelps &amp; Phillips, LLP</a:t>
            </a:r>
          </a:p>
        </p:txBody>
      </p:sp>
      <p:sp>
        <p:nvSpPr>
          <p:cNvPr id="2" name="Title 1"/>
          <p:cNvSpPr>
            <a:spLocks noGrp="1"/>
          </p:cNvSpPr>
          <p:nvPr>
            <p:ph type="title"/>
          </p:nvPr>
        </p:nvSpPr>
        <p:spPr/>
        <p:txBody>
          <a:bodyPr/>
          <a:lstStyle/>
          <a:p>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42950"/>
            <a:ext cx="35242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half" idx="2"/>
          </p:nvPr>
        </p:nvSpPr>
        <p:spPr>
          <a:xfrm rot="19525997">
            <a:off x="822963" y="476142"/>
            <a:ext cx="4419092" cy="4275985"/>
          </a:xfrm>
        </p:spPr>
        <p:txBody>
          <a:bodyPr/>
          <a:lstStyle/>
          <a:p>
            <a:pPr algn="ctr"/>
            <a:r>
              <a:rPr lang="en-US" sz="4000" b="1" dirty="0">
                <a:solidFill>
                  <a:srgbClr val="FF0000"/>
                </a:solidFill>
                <a:latin typeface="Impact" panose="020B0806030902050204" pitchFamily="34" charset="0"/>
              </a:rPr>
              <a:t>ANY QUESTIONS, Comments, Concerns ?</a:t>
            </a:r>
          </a:p>
          <a:p>
            <a:pPr algn="ctr"/>
            <a:r>
              <a:rPr lang="en-US" sz="3600" b="1" dirty="0">
                <a:solidFill>
                  <a:srgbClr val="FF0000"/>
                </a:solidFill>
                <a:latin typeface="Impact" panose="020B0806030902050204" pitchFamily="34" charset="0"/>
              </a:rPr>
              <a:t>Please Hold Them Until End of Session !!</a:t>
            </a:r>
          </a:p>
        </p:txBody>
      </p:sp>
    </p:spTree>
    <p:extLst>
      <p:ext uri="{BB962C8B-B14F-4D97-AF65-F5344CB8AC3E}">
        <p14:creationId xmlns:p14="http://schemas.microsoft.com/office/powerpoint/2010/main" val="103500492"/>
      </p:ext>
    </p:extLst>
  </p:cSld>
  <p:clrMapOvr>
    <a:masterClrMapping/>
  </p:clrMapOvr>
  <p:transition spd="slow">
    <p:fade/>
  </p:transition>
</p:sld>
</file>

<file path=ppt/theme/theme1.xml><?xml version="1.0" encoding="utf-8"?>
<a:theme xmlns:a="http://schemas.openxmlformats.org/drawingml/2006/main" name="Manatt_Pres_Template_2017_v2">
  <a:themeElements>
    <a:clrScheme name="Custom 6">
      <a:dk1>
        <a:srgbClr val="000000"/>
      </a:dk1>
      <a:lt1>
        <a:srgbClr val="FFFFFF"/>
      </a:lt1>
      <a:dk2>
        <a:srgbClr val="F0AB00"/>
      </a:dk2>
      <a:lt2>
        <a:srgbClr val="00A8B4"/>
      </a:lt2>
      <a:accent1>
        <a:srgbClr val="F0AB00"/>
      </a:accent1>
      <a:accent2>
        <a:srgbClr val="000000"/>
      </a:accent2>
      <a:accent3>
        <a:srgbClr val="00A9E0"/>
      </a:accent3>
      <a:accent4>
        <a:srgbClr val="D52B1E"/>
      </a:accent4>
      <a:accent5>
        <a:srgbClr val="7AB800"/>
      </a:accent5>
      <a:accent6>
        <a:srgbClr val="E2CB9D"/>
      </a:accent6>
      <a:hlink>
        <a:srgbClr val="666666"/>
      </a:hlink>
      <a:folHlink>
        <a:srgbClr val="4D4D4D"/>
      </a:folHlink>
    </a:clrScheme>
    <a:fontScheme name="Title Page - Internal Present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5C6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182880" tIns="91440" rIns="182880" bIns="91440" anchor="ctr" anchorCtr="0">
        <a:noAutofit/>
      </a:bodyPr>
      <a:lstStyle>
        <a:defPPr eaLnBrk="1" hangingPunct="1">
          <a:lnSpc>
            <a:spcPct val="125000"/>
          </a:lnSpc>
          <a:defRPr sz="1600" b="1" dirty="0">
            <a:solidFill>
              <a:schemeClr val="bg1"/>
            </a:solidFill>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63CA55757A2542B5F94B43884482FC" ma:contentTypeVersion="0" ma:contentTypeDescription="Create a new document." ma:contentTypeScope="" ma:versionID="bbd8cc425fd89b326f495f1ec523d60c">
  <xsd:schema xmlns:xsd="http://www.w3.org/2001/XMLSchema" xmlns:p="http://schemas.microsoft.com/office/2006/metadata/properties" targetNamespace="http://schemas.microsoft.com/office/2006/metadata/properties" ma:root="true" ma:fieldsID="74a34f8ae59ef3969074a5355025be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7D943F1-B6A7-4057-9F44-76AF84BC6A22}">
  <ds:schemaRefs>
    <ds:schemaRef ds:uri="http://schemas.microsoft.com/sharepoint/v3/contenttype/forms"/>
  </ds:schemaRefs>
</ds:datastoreItem>
</file>

<file path=customXml/itemProps2.xml><?xml version="1.0" encoding="utf-8"?>
<ds:datastoreItem xmlns:ds="http://schemas.openxmlformats.org/officeDocument/2006/customXml" ds:itemID="{B606ED79-D35C-4460-AD7D-95A6C466AD1B}">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EE4BAA0-32D3-40D5-962E-60C3EBD25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Manatt_Pres_Template_2017_v2</Template>
  <TotalTime>0</TotalTime>
  <Words>1158</Words>
  <Application>Microsoft Macintosh PowerPoint</Application>
  <PresentationFormat>On-screen Show (16:9)</PresentationFormat>
  <Paragraphs>105</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 Unicode MS</vt:lpstr>
      <vt:lpstr>ＭＳ Ｐゴシック</vt:lpstr>
      <vt:lpstr>Arial</vt:lpstr>
      <vt:lpstr>Arial Black</vt:lpstr>
      <vt:lpstr>Calibri</vt:lpstr>
      <vt:lpstr>Georgia</vt:lpstr>
      <vt:lpstr>Impact</vt:lpstr>
      <vt:lpstr>Times New Roman</vt:lpstr>
      <vt:lpstr>Trebuchet MS</vt:lpstr>
      <vt:lpstr>Wingdings</vt:lpstr>
      <vt:lpstr>Manatt_Pres_Template_2017_v2</vt:lpstr>
      <vt:lpstr>Is California Ready (yet?) for the “Conversion” of Residual Solid Waste to Energy, Fuels and Chemicals?</vt:lpstr>
      <vt:lpstr>Who Is Manatt?</vt:lpstr>
      <vt:lpstr>Advanced Recovery Technologies Can Take Many Forms</vt:lpstr>
      <vt:lpstr>Advanced Recovery Technology is not Mass Burn Solid WTE</vt:lpstr>
      <vt:lpstr>Challenges: The California Public Resources Code</vt:lpstr>
      <vt:lpstr>But Wait . . . Will CalRecycle SB 1383 SLCP Regulations Provide An Option? </vt:lpstr>
      <vt:lpstr>Next Steps</vt:lpstr>
      <vt:lpstr>What About: “WT – E – FC” ?</vt:lpstr>
      <vt:lpstr>  </vt:lpstr>
    </vt:vector>
  </TitlesOfParts>
  <Manager>
  </Manager>
  <Company>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cp:lastPrinted>2019-11-14T15:03:56Z</cp:lastPrinted>
  <dcterms:created xsi:type="dcterms:W3CDTF">2019-11-13T23:12:59Z</dcterms:created>
  <dcterms:modified xsi:type="dcterms:W3CDTF">2019-11-14T15:10:01Z</dcterms:modified>
</cp:coreProperties>
</file>