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y="5143500" cx="9144000"/>
  <p:notesSz cx="6858000" cy="9144000"/>
  <p:embeddedFontLst>
    <p:embeddedFont>
      <p:font typeface="Montserrat"/>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20" Type="http://schemas.openxmlformats.org/officeDocument/2006/relationships/slide" Target="slides/slide16.xml"/><Relationship Id="rId41" Type="http://schemas.openxmlformats.org/officeDocument/2006/relationships/font" Target="fonts/Montserrat-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Montserrat-bold.fntdata"/><Relationship Id="rId16" Type="http://schemas.openxmlformats.org/officeDocument/2006/relationships/slide" Target="slides/slide12.xml"/><Relationship Id="rId38" Type="http://schemas.openxmlformats.org/officeDocument/2006/relationships/font" Target="fonts/Montserrat-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6b2ba356c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6b2ba356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Recording 0:00-1:30</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Intro</a:t>
            </a:r>
            <a:endParaRPr/>
          </a:p>
          <a:p>
            <a:pPr indent="0" lvl="0" marL="0" rtl="0" algn="l">
              <a:spcBef>
                <a:spcPts val="0"/>
              </a:spcBef>
              <a:spcAft>
                <a:spcPts val="0"/>
              </a:spcAft>
              <a:buNone/>
            </a:pPr>
            <a:r>
              <a:rPr lang="en"/>
              <a:t>Community-based solutions to environmental justice issues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United Voices</a:t>
            </a:r>
            <a:endParaRPr/>
          </a:p>
          <a:p>
            <a:pPr indent="0" lvl="0" marL="0" rtl="0" algn="l">
              <a:spcBef>
                <a:spcPts val="0"/>
              </a:spcBef>
              <a:spcAft>
                <a:spcPts val="0"/>
              </a:spcAft>
              <a:buNone/>
            </a:pPr>
            <a:r>
              <a:rPr lang="en"/>
              <a:t>Community-based waste management and Food Justice project funded through CalEPA Environemental Justice Small Grant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4e3af6545f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4e3af6545f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does this get done logistically?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Small (half acre) site serving 30 families, feeding approximately 120 people fresh fruits and vegetables.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Non-monetary model with respect to produce--straight labor for produce exchange. 4 hours per week per family for a box of veggies.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Waste collected from families and local community, using youth bike haulers, brought to farm where it is composted without heavy machinery. </a:t>
            </a:r>
            <a:endParaRPr/>
          </a:p>
          <a:p>
            <a:pPr indent="0" lvl="0" marL="0" rtl="0" algn="l">
              <a:spcBef>
                <a:spcPts val="0"/>
              </a:spcBef>
              <a:spcAft>
                <a:spcPts val="0"/>
              </a:spcAft>
              <a:buNone/>
            </a:pPr>
            <a:r>
              <a:rPr lang="en"/>
              <a:t>2000 lbs of food per week with 2-3 volunteers donating 2-3 hours of time. [our methods have improved, and we can do this more efficiently because we have changed our bin washing system]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Compost used on site on the farm.</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4e3af6545f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4e3af6545f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A lot of people think community based solutions are cute, but can’t actually do the numbers, but small sites can have quite a large impact on waste diversion and climate change mitigation.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Tiny area dedicated to composting, less than 1/30 acre, including storage--active composting approximately 750 sq. ft.. </a:t>
            </a:r>
            <a:endParaRPr/>
          </a:p>
          <a:p>
            <a:pPr indent="0" lvl="0" marL="0" rtl="0" algn="l">
              <a:spcBef>
                <a:spcPts val="0"/>
              </a:spcBef>
              <a:spcAft>
                <a:spcPts val="0"/>
              </a:spcAft>
              <a:buNone/>
            </a:pPr>
            <a:r>
              <a:rPr lang="en"/>
              <a:t>We could compost up to 2000 lbs of food waste per week, but we didn’t always have that much waste to compost.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was the data from our first year in operation; subsequent years would easily have had greater metrics in terms of composting and food production.</a:t>
            </a:r>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rPr lang="en" sz="2000">
                <a:solidFill>
                  <a:schemeClr val="dk1"/>
                </a:solidFill>
              </a:rPr>
              <a:t> </a:t>
            </a:r>
            <a:endParaRPr sz="20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6b2ba356cd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6b2ba356cd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6b2ba356c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6b2ba356c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6b2ba356cd_0_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g6b2ba356cd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6b2ba356cd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6b2ba356cd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6b2ba356cd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6b2ba356cd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6b2ba356cd_0_2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6b2ba356cd_0_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6b2ba356cd_0_2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g6b2ba356cd_0_2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6b2ba356cd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6b2ba356cd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4e3af6545f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4e3af6545f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Recording 0:00-1:30</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Intro</a:t>
            </a:r>
            <a:endParaRPr/>
          </a:p>
          <a:p>
            <a:pPr indent="0" lvl="0" marL="0" rtl="0" algn="l">
              <a:spcBef>
                <a:spcPts val="0"/>
              </a:spcBef>
              <a:spcAft>
                <a:spcPts val="0"/>
              </a:spcAft>
              <a:buNone/>
            </a:pPr>
            <a:r>
              <a:rPr lang="en"/>
              <a:t>Community-based solutions to environmental justice issues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United Voices</a:t>
            </a:r>
            <a:endParaRPr/>
          </a:p>
          <a:p>
            <a:pPr indent="0" lvl="0" marL="0" rtl="0" algn="l">
              <a:spcBef>
                <a:spcPts val="0"/>
              </a:spcBef>
              <a:spcAft>
                <a:spcPts val="0"/>
              </a:spcAft>
              <a:buNone/>
            </a:pPr>
            <a:r>
              <a:rPr lang="en"/>
              <a:t>Community-based waste management and Food Justice project funded through CalEPA Environemental Justice Small Grant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6b2ba356cd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6b2ba356cd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6b2ba356cd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6b2ba356cd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6b2ba356cd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6b2ba356cd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4e3af6545f_0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4e3af6545f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(open discussion)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4e3af6545f_0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4e3af6545f_0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4e3af6545f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4e3af6545f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Methane--non-landfilling</a:t>
            </a:r>
            <a:endParaRPr/>
          </a:p>
          <a:p>
            <a:pPr indent="0" lvl="0" marL="0" rtl="0" algn="l">
              <a:spcBef>
                <a:spcPts val="0"/>
              </a:spcBef>
              <a:spcAft>
                <a:spcPts val="0"/>
              </a:spcAft>
              <a:buNone/>
            </a:pPr>
            <a:r>
              <a:rPr lang="en"/>
              <a:t>Transportation--e.g. 40% reduction in transport emissions from local composting in Claremont vs. hauling to Fontana</a:t>
            </a:r>
            <a:endParaRPr/>
          </a:p>
          <a:p>
            <a:pPr indent="0" lvl="0" marL="0" rtl="0" algn="l">
              <a:spcBef>
                <a:spcPts val="0"/>
              </a:spcBef>
              <a:spcAft>
                <a:spcPts val="0"/>
              </a:spcAft>
              <a:buNone/>
            </a:pPr>
            <a:r>
              <a:rPr lang="en"/>
              <a:t>Soil Carbon Sequestration--applied compost increases carbon sequestering capacity of environments from 25-70% (see Ryals &amp; Silver 2013)</a:t>
            </a:r>
            <a:endParaRPr/>
          </a:p>
          <a:p>
            <a:pPr indent="0" lvl="0" marL="0" rtl="0" algn="l">
              <a:spcBef>
                <a:spcPts val="0"/>
              </a:spcBef>
              <a:spcAft>
                <a:spcPts val="0"/>
              </a:spcAft>
              <a:buNone/>
            </a:pPr>
            <a:r>
              <a:rPr lang="en"/>
              <a:t>Increase in Soil Organic matter--pilot data showed organic matter increases from 1% to 11% and a 5x increase in water holding capacity</a:t>
            </a:r>
            <a:endParaRPr/>
          </a:p>
          <a:p>
            <a:pPr indent="0" lvl="0" marL="0" rtl="0" algn="l">
              <a:spcBef>
                <a:spcPts val="0"/>
              </a:spcBef>
              <a:spcAft>
                <a:spcPts val="0"/>
              </a:spcAft>
              <a:buNone/>
            </a:pPr>
            <a:r>
              <a:rPr lang="en"/>
              <a:t>Ecological diversity helps to mitigate pest pressure, resulting in less pesticide use</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g4e3af6545f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4e3af6545f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Programming desirable in both communities of disadvantage and advantage--projects can be evenly distributed across all communities. This allows folks who are more educated/wealthy/politically-engaged/doing government work to be better informed about the nature of the work that is done, because it is something that is done in their communities.</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4e3af6545f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4e3af6545f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4e3af6545f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4e3af6545f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4e3af6545f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4e3af6545f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What stops big projects from prioritizing community and the environment? (Invite reflection)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is it about our current structure and culture which allows for environmental injustice to occur so frequently and routinely?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4e3af6545f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4e3af6545f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35 will!</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4e3af6545f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4e3af6545f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24:40</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4e3af6545f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4e3af6545f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No matter who you are or what position you hold, you can shift any dialog by raising issues related to social justice, sustainability, beauty, health, compassion.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can ask the questions that really need to be asked and propose the solutions that are really going to work.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need to collaborate and stand in solidarity with one another to ensure we build robust solutions that work for everyone.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“Please be involved in your communities. We have the power to shift any dialog by the questions we ask. When you find yourself in a place that is getting dominated with the discussions of profit margins and logistics, you have the power to ask the questions about social justice, about equity, about beauty, about sustainability, about community health. And, when you ask those questions, you will shift the dialog and you will advocate for [the] holistic, community-based, environmental solutions that we need.”</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6b2ba356cd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6b2ba356cd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Clr>
                <a:srgbClr val="000000"/>
              </a:buClr>
              <a:buSzPts val="1100"/>
              <a:buFont typeface="Arial"/>
              <a:buNone/>
            </a:pPr>
            <a:r>
              <a:rPr lang="en"/>
              <a:t>No matter who you are or what position you hold, you can shift any dialog by raising issues related to social justice, sustainability, beauty, health, compassion.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can ask the questions that really need to be asked and propose the solutions that are really going to work.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need to collaborate and stand in solidarity with one another to ensure we build robust solutions that work for everyone.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“Please be involved in your communities. We have the power to shift any dialog by the questions we ask. When you find yourself in a place that is getting dominated with the discussions of profit margins and logistics, you have the power to ask the questions about social justice, about equity, about beauty, about sustainability, about community health. And, when you ask those questions, you will shift the dialog and you will advocate for [the] holistic, community-based, environmental solutions that we need.”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4e3af6545f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4e3af6545f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We can ask different questions!</a:t>
            </a:r>
            <a:endParaRPr/>
          </a:p>
          <a:p>
            <a:pPr indent="0" lvl="0" marL="0" rtl="0" algn="l">
              <a:spcBef>
                <a:spcPts val="0"/>
              </a:spcBef>
              <a:spcAft>
                <a:spcPts val="0"/>
              </a:spcAft>
              <a:buNone/>
            </a:pPr>
            <a:r>
              <a:rPr lang="en"/>
              <a:t>It is human beings who are making the decisions that impact the community and the environment.</a:t>
            </a:r>
            <a:endParaRPr/>
          </a:p>
          <a:p>
            <a:pPr indent="0" lvl="0" marL="0" rtl="0" algn="l">
              <a:spcBef>
                <a:spcPts val="0"/>
              </a:spcBef>
              <a:spcAft>
                <a:spcPts val="0"/>
              </a:spcAft>
              <a:buNone/>
            </a:pPr>
            <a:r>
              <a:rPr lang="en"/>
              <a:t>If we can engage the thoughtfulness of the human beings who are planning, developing, and collaborating to create projects around some different questions, then we might end up with some different projects.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4e3af6545f_0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4e3af6545f_0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Dialog with project creators about what the project promotes in the community helps project developers realize that projects should be creating things like equity, beauty, health, etc. not just money or certain targets.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Providing development criteria up front related to community and environmental impacts and benefits, shapes the project proposal goals and contributions.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Innovation is often only for ideas that can be monetized. We need to recognize and support ideas that achieve the results that we wish to see even if they cannot be monetized. We need to provide funding for these kinds of projects as well.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Use of financial incentives to launch projects, guarantees that you will get projects that are motivated by money. Other reasons need to be the focus for inspiring the project--such as justice, beauty, sustainability, equity, and health--and the funds treated as pragmatically instrumental to the success of those goals.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Large (state) incentives offered to big businesses, guarantee that the developers differ significantly on racial and class backgrounds from the community members where environmental justice problems tend to emerge.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4e3af6545f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4e3af6545f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4e3af6545f_0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4e3af6545f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4e3af6545f_0_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4e3af6545f_0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4e3af6545f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4e3af6545f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type="tx">
  <p:cSld name="TITLE_AND_BODY">
    <p:bg>
      <p:bgPr>
        <a:blipFill rotWithShape="1">
          <a:blip r:embed="rId2">
            <a:alphaModFix/>
          </a:blip>
          <a:stretch>
            <a:fillRect b="0" l="0" r="0" t="0"/>
          </a:stretch>
        </a:blipFill>
      </p:bgPr>
    </p:bg>
    <p:spTree>
      <p:nvGrpSpPr>
        <p:cNvPr id="9" name="Shape 9"/>
        <p:cNvGrpSpPr/>
        <p:nvPr/>
      </p:nvGrpSpPr>
      <p:grpSpPr>
        <a:xfrm>
          <a:off x="0" y="0"/>
          <a:ext cx="0" cy="0"/>
          <a:chOff x="0" y="0"/>
          <a:chExt cx="0" cy="0"/>
        </a:xfrm>
      </p:grpSpPr>
      <p:sp>
        <p:nvSpPr>
          <p:cNvPr id="10" name="Google Shape;10;p2"/>
          <p:cNvSpPr/>
          <p:nvPr>
            <p:ph idx="2" type="pic"/>
          </p:nvPr>
        </p:nvSpPr>
        <p:spPr>
          <a:xfrm>
            <a:off x="2009180" y="368350"/>
            <a:ext cx="5134500" cy="2846400"/>
          </a:xfrm>
          <a:prstGeom prst="rect">
            <a:avLst/>
          </a:prstGeom>
          <a:noFill/>
          <a:ln>
            <a:noFill/>
          </a:ln>
        </p:spPr>
        <p:txBody>
          <a:bodyPr anchorCtr="0" anchor="t" bIns="58925" lIns="58925" spcFirstLastPara="1" rIns="58925" wrap="square" tIns="58925">
            <a:noAutofit/>
          </a:bodyPr>
          <a:lstStyle>
            <a:lvl1pPr indent="-234950" lvl="0" marL="2413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1pPr>
            <a:lvl2pPr indent="-247650" lvl="1" marL="4953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2pPr>
            <a:lvl3pPr indent="-247650" lvl="2" marL="7366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3pPr>
            <a:lvl4pPr indent="-234950" lvl="3" marL="9779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4pPr>
            <a:lvl5pPr indent="-247650" lvl="4" marL="12319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5pPr>
            <a:lvl6pPr indent="-247650" lvl="5" marL="14732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6pPr>
            <a:lvl7pPr indent="-234950" lvl="6" marL="17145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7pPr>
            <a:lvl8pPr indent="-247650" lvl="7" marL="19685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8pPr>
            <a:lvl9pPr indent="-247650" lvl="8" marL="22098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9pPr>
          </a:lstStyle>
          <a:p/>
        </p:txBody>
      </p:sp>
      <p:sp>
        <p:nvSpPr>
          <p:cNvPr id="11" name="Google Shape;11;p2"/>
          <p:cNvSpPr txBox="1"/>
          <p:nvPr>
            <p:ph type="title"/>
          </p:nvPr>
        </p:nvSpPr>
        <p:spPr>
          <a:xfrm>
            <a:off x="776883" y="3295055"/>
            <a:ext cx="7590300" cy="736800"/>
          </a:xfrm>
          <a:prstGeom prst="rect">
            <a:avLst/>
          </a:prstGeom>
          <a:noFill/>
          <a:ln>
            <a:noFill/>
          </a:ln>
        </p:spPr>
        <p:txBody>
          <a:bodyPr anchorCtr="0" anchor="ctr" bIns="58925" lIns="58925" spcFirstLastPara="1" rIns="58925" wrap="square" tIns="58925">
            <a:noAutofit/>
          </a:bodyPr>
          <a:lstStyle>
            <a:lvl1pPr indent="0" lvl="0"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1pPr>
            <a:lvl2pPr indent="152400" lvl="1"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2pPr>
            <a:lvl3pPr indent="292100" lvl="2"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3pPr>
            <a:lvl4pPr indent="444500" lvl="3"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4pPr>
            <a:lvl5pPr indent="584200" lvl="4"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5pPr>
            <a:lvl6pPr indent="736600" lvl="5"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6pPr>
            <a:lvl7pPr indent="889000" lvl="6"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7pPr>
            <a:lvl8pPr indent="1028700" lvl="7"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8pPr>
            <a:lvl9pPr indent="1181100" lvl="8"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9pPr>
          </a:lstStyle>
          <a:p/>
        </p:txBody>
      </p:sp>
      <p:sp>
        <p:nvSpPr>
          <p:cNvPr id="12" name="Google Shape;12;p2"/>
          <p:cNvSpPr txBox="1"/>
          <p:nvPr>
            <p:ph idx="1" type="body"/>
          </p:nvPr>
        </p:nvSpPr>
        <p:spPr>
          <a:xfrm>
            <a:off x="776883" y="4025057"/>
            <a:ext cx="7590300" cy="736800"/>
          </a:xfrm>
          <a:prstGeom prst="rect">
            <a:avLst/>
          </a:prstGeom>
          <a:noFill/>
          <a:ln>
            <a:noFill/>
          </a:ln>
        </p:spPr>
        <p:txBody>
          <a:bodyPr anchorCtr="0" anchor="t" bIns="58925" lIns="58925" spcFirstLastPara="1" rIns="58925" wrap="square" tIns="58925">
            <a:noAutofit/>
          </a:bodyPr>
          <a:lstStyle>
            <a:lvl1pPr indent="-228600" lvl="0" marL="457200" marR="0" rtl="0" algn="ctr">
              <a:lnSpc>
                <a:spcPct val="100000"/>
              </a:lnSpc>
              <a:spcBef>
                <a:spcPts val="0"/>
              </a:spcBef>
              <a:spcAft>
                <a:spcPts val="0"/>
              </a:spcAft>
              <a:buClr>
                <a:srgbClr val="625B48"/>
              </a:buClr>
              <a:buSzPts val="900"/>
              <a:buFont typeface="Arial"/>
              <a:buNone/>
              <a:defRPr b="0" i="0" sz="1700" u="none" cap="none" strike="noStrike">
                <a:solidFill>
                  <a:srgbClr val="625B48"/>
                </a:solidFill>
                <a:latin typeface="Arial"/>
                <a:ea typeface="Arial"/>
                <a:cs typeface="Arial"/>
                <a:sym typeface="Arial"/>
              </a:defRPr>
            </a:lvl1pPr>
            <a:lvl2pPr indent="-228600" lvl="1" marL="914400" marR="0" rtl="0" algn="ctr">
              <a:lnSpc>
                <a:spcPct val="100000"/>
              </a:lnSpc>
              <a:spcBef>
                <a:spcPts val="0"/>
              </a:spcBef>
              <a:spcAft>
                <a:spcPts val="0"/>
              </a:spcAft>
              <a:buClr>
                <a:srgbClr val="625B48"/>
              </a:buClr>
              <a:buSzPts val="900"/>
              <a:buFont typeface="Arial"/>
              <a:buNone/>
              <a:defRPr b="0" i="0" sz="1700" u="none" cap="none" strike="noStrike">
                <a:solidFill>
                  <a:srgbClr val="625B48"/>
                </a:solidFill>
                <a:latin typeface="Arial"/>
                <a:ea typeface="Arial"/>
                <a:cs typeface="Arial"/>
                <a:sym typeface="Arial"/>
              </a:defRPr>
            </a:lvl2pPr>
            <a:lvl3pPr indent="-228600" lvl="2" marL="1371600" marR="0" rtl="0" algn="ctr">
              <a:lnSpc>
                <a:spcPct val="100000"/>
              </a:lnSpc>
              <a:spcBef>
                <a:spcPts val="0"/>
              </a:spcBef>
              <a:spcAft>
                <a:spcPts val="0"/>
              </a:spcAft>
              <a:buClr>
                <a:srgbClr val="625B48"/>
              </a:buClr>
              <a:buSzPts val="900"/>
              <a:buFont typeface="Arial"/>
              <a:buNone/>
              <a:defRPr b="0" i="0" sz="1700" u="none" cap="none" strike="noStrike">
                <a:solidFill>
                  <a:srgbClr val="625B48"/>
                </a:solidFill>
                <a:latin typeface="Arial"/>
                <a:ea typeface="Arial"/>
                <a:cs typeface="Arial"/>
                <a:sym typeface="Arial"/>
              </a:defRPr>
            </a:lvl3pPr>
            <a:lvl4pPr indent="-228600" lvl="3" marL="1828800" marR="0" rtl="0" algn="ctr">
              <a:lnSpc>
                <a:spcPct val="100000"/>
              </a:lnSpc>
              <a:spcBef>
                <a:spcPts val="0"/>
              </a:spcBef>
              <a:spcAft>
                <a:spcPts val="0"/>
              </a:spcAft>
              <a:buClr>
                <a:srgbClr val="625B48"/>
              </a:buClr>
              <a:buSzPts val="900"/>
              <a:buFont typeface="Arial"/>
              <a:buNone/>
              <a:defRPr b="0" i="0" sz="1700" u="none" cap="none" strike="noStrike">
                <a:solidFill>
                  <a:srgbClr val="625B48"/>
                </a:solidFill>
                <a:latin typeface="Arial"/>
                <a:ea typeface="Arial"/>
                <a:cs typeface="Arial"/>
                <a:sym typeface="Arial"/>
              </a:defRPr>
            </a:lvl4pPr>
            <a:lvl5pPr indent="-228600" lvl="4" marL="2286000" marR="0" rtl="0" algn="ctr">
              <a:lnSpc>
                <a:spcPct val="100000"/>
              </a:lnSpc>
              <a:spcBef>
                <a:spcPts val="0"/>
              </a:spcBef>
              <a:spcAft>
                <a:spcPts val="0"/>
              </a:spcAft>
              <a:buClr>
                <a:srgbClr val="625B48"/>
              </a:buClr>
              <a:buSzPts val="900"/>
              <a:buFont typeface="Arial"/>
              <a:buNone/>
              <a:defRPr b="0" i="0" sz="1700" u="none" cap="none" strike="noStrike">
                <a:solidFill>
                  <a:srgbClr val="625B48"/>
                </a:solidFill>
                <a:latin typeface="Arial"/>
                <a:ea typeface="Arial"/>
                <a:cs typeface="Arial"/>
                <a:sym typeface="Arial"/>
              </a:defRPr>
            </a:lvl5pPr>
            <a:lvl6pPr indent="-285750" lvl="5" marL="27432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6pPr>
            <a:lvl7pPr indent="-285750" lvl="6" marL="32004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7pPr>
            <a:lvl8pPr indent="-285750" lvl="7" marL="36576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8pPr>
            <a:lvl9pPr indent="-285750" lvl="8" marL="41148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9pPr>
          </a:lstStyle>
          <a:p/>
        </p:txBody>
      </p:sp>
      <p:sp>
        <p:nvSpPr>
          <p:cNvPr id="13" name="Google Shape;13;p2"/>
          <p:cNvSpPr txBox="1"/>
          <p:nvPr>
            <p:ph idx="12" type="sldNum"/>
          </p:nvPr>
        </p:nvSpPr>
        <p:spPr>
          <a:xfrm>
            <a:off x="4437983" y="4915793"/>
            <a:ext cx="259200" cy="224700"/>
          </a:xfrm>
          <a:prstGeom prst="rect">
            <a:avLst/>
          </a:prstGeom>
          <a:noFill/>
          <a:ln>
            <a:noFill/>
          </a:ln>
        </p:spPr>
        <p:txBody>
          <a:bodyPr anchorCtr="0" anchor="t" bIns="32750" lIns="32750" spcFirstLastPara="1" rIns="32750" wrap="square" tIns="32750">
            <a:noAutofit/>
          </a:bodyPr>
          <a:lstStyle>
            <a:lvl1pPr indent="0" lvl="0"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1pPr>
            <a:lvl2pPr indent="0" lvl="1"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2pPr>
            <a:lvl3pPr indent="0" lvl="2"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3pPr>
            <a:lvl4pPr indent="0" lvl="3"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4pPr>
            <a:lvl5pPr indent="0" lvl="4"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5pPr>
            <a:lvl6pPr indent="0" lvl="5"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6pPr>
            <a:lvl7pPr indent="0" lvl="6"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7pPr>
            <a:lvl8pPr indent="0" lvl="7"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8pPr>
            <a:lvl9pPr indent="0" lvl="8"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892969" y="3355330"/>
            <a:ext cx="7358100" cy="303300"/>
          </a:xfrm>
          <a:prstGeom prst="rect">
            <a:avLst/>
          </a:prstGeom>
          <a:noFill/>
          <a:ln>
            <a:noFill/>
          </a:ln>
        </p:spPr>
        <p:txBody>
          <a:bodyPr anchorCtr="0" anchor="t" bIns="58925" lIns="58925" spcFirstLastPara="1" rIns="58925" wrap="square" tIns="58925">
            <a:noAutofit/>
          </a:bodyPr>
          <a:lstStyle>
            <a:lvl1pPr indent="-228600" lvl="0" marL="457200" marR="0" rtl="0" algn="ctr">
              <a:lnSpc>
                <a:spcPct val="100000"/>
              </a:lnSpc>
              <a:spcBef>
                <a:spcPts val="0"/>
              </a:spcBef>
              <a:spcAft>
                <a:spcPts val="0"/>
              </a:spcAft>
              <a:buClr>
                <a:srgbClr val="625B48"/>
              </a:buClr>
              <a:buSzPts val="900"/>
              <a:buFont typeface="Arial"/>
              <a:buNone/>
              <a:defRPr b="0" i="0" sz="1900" u="none" cap="none" strike="noStrike">
                <a:solidFill>
                  <a:srgbClr val="625B48"/>
                </a:solidFill>
                <a:latin typeface="Arial"/>
                <a:ea typeface="Arial"/>
                <a:cs typeface="Arial"/>
                <a:sym typeface="Arial"/>
              </a:defRPr>
            </a:lvl1pPr>
            <a:lvl2pPr indent="-285750" lvl="1" marL="9144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2pPr>
            <a:lvl3pPr indent="-285750" lvl="2" marL="13716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3pPr>
            <a:lvl4pPr indent="-285750" lvl="3" marL="18288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4pPr>
            <a:lvl5pPr indent="-285750" lvl="4" marL="22860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5pPr>
            <a:lvl6pPr indent="-285750" lvl="5" marL="27432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6pPr>
            <a:lvl7pPr indent="-285750" lvl="6" marL="32004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7pPr>
            <a:lvl8pPr indent="-285750" lvl="7" marL="36576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8pPr>
            <a:lvl9pPr indent="-285750" lvl="8" marL="41148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9pPr>
          </a:lstStyle>
          <a:p/>
        </p:txBody>
      </p:sp>
      <p:sp>
        <p:nvSpPr>
          <p:cNvPr id="48" name="Google Shape;48;p11"/>
          <p:cNvSpPr txBox="1"/>
          <p:nvPr>
            <p:ph idx="2" type="body"/>
          </p:nvPr>
        </p:nvSpPr>
        <p:spPr>
          <a:xfrm>
            <a:off x="892969" y="2226841"/>
            <a:ext cx="7358100" cy="408600"/>
          </a:xfrm>
          <a:prstGeom prst="rect">
            <a:avLst/>
          </a:prstGeom>
          <a:noFill/>
          <a:ln>
            <a:noFill/>
          </a:ln>
        </p:spPr>
        <p:txBody>
          <a:bodyPr anchorCtr="0" anchor="ctr" bIns="58925" lIns="58925" spcFirstLastPara="1" rIns="58925" wrap="square" tIns="58925">
            <a:noAutofit/>
          </a:bodyPr>
          <a:lstStyle>
            <a:lvl1pPr indent="-228600" lvl="0" marL="457200" marR="0" rtl="0" algn="ctr">
              <a:lnSpc>
                <a:spcPct val="100000"/>
              </a:lnSpc>
              <a:spcBef>
                <a:spcPts val="1500"/>
              </a:spcBef>
              <a:spcAft>
                <a:spcPts val="0"/>
              </a:spcAft>
              <a:buClr>
                <a:srgbClr val="625B48"/>
              </a:buClr>
              <a:buSzPts val="900"/>
              <a:buFont typeface="Arial"/>
              <a:buNone/>
              <a:defRPr b="0" i="0" sz="2700" u="none" cap="none" strike="noStrike">
                <a:solidFill>
                  <a:srgbClr val="625B48"/>
                </a:solidFill>
                <a:latin typeface="Arial"/>
                <a:ea typeface="Arial"/>
                <a:cs typeface="Arial"/>
                <a:sym typeface="Arial"/>
              </a:defRPr>
            </a:lvl1pPr>
            <a:lvl2pPr indent="-285750" lvl="1" marL="9144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2pPr>
            <a:lvl3pPr indent="-285750" lvl="2" marL="13716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3pPr>
            <a:lvl4pPr indent="-285750" lvl="3" marL="18288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4pPr>
            <a:lvl5pPr indent="-285750" lvl="4" marL="22860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5pPr>
            <a:lvl6pPr indent="-285750" lvl="5" marL="27432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6pPr>
            <a:lvl7pPr indent="-285750" lvl="6" marL="32004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7pPr>
            <a:lvl8pPr indent="-285750" lvl="7" marL="36576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8pPr>
            <a:lvl9pPr indent="-285750" lvl="8" marL="41148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9pPr>
          </a:lstStyle>
          <a:p/>
        </p:txBody>
      </p:sp>
      <p:sp>
        <p:nvSpPr>
          <p:cNvPr id="49" name="Google Shape;49;p11"/>
          <p:cNvSpPr txBox="1"/>
          <p:nvPr>
            <p:ph idx="12" type="sldNum"/>
          </p:nvPr>
        </p:nvSpPr>
        <p:spPr>
          <a:xfrm>
            <a:off x="4437983" y="4915793"/>
            <a:ext cx="259200" cy="224700"/>
          </a:xfrm>
          <a:prstGeom prst="rect">
            <a:avLst/>
          </a:prstGeom>
          <a:noFill/>
          <a:ln>
            <a:noFill/>
          </a:ln>
        </p:spPr>
        <p:txBody>
          <a:bodyPr anchorCtr="0" anchor="t" bIns="32750" lIns="32750" spcFirstLastPara="1" rIns="32750" wrap="square" tIns="32750">
            <a:noAutofit/>
          </a:bodyPr>
          <a:lstStyle>
            <a:lvl1pPr indent="0" lvl="0"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1pPr>
            <a:lvl2pPr indent="0" lvl="1"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2pPr>
            <a:lvl3pPr indent="0" lvl="2"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3pPr>
            <a:lvl4pPr indent="0" lvl="3"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4pPr>
            <a:lvl5pPr indent="0" lvl="4"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5pPr>
            <a:lvl6pPr indent="0" lvl="5"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6pPr>
            <a:lvl7pPr indent="0" lvl="6"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7pPr>
            <a:lvl8pPr indent="0" lvl="7"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8pPr>
            <a:lvl9pPr indent="0" lvl="8"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9144000" cy="5143500"/>
          </a:xfrm>
          <a:prstGeom prst="rect">
            <a:avLst/>
          </a:prstGeom>
          <a:noFill/>
          <a:ln>
            <a:noFill/>
          </a:ln>
        </p:spPr>
        <p:txBody>
          <a:bodyPr anchorCtr="0" anchor="t" bIns="58925" lIns="58925" spcFirstLastPara="1" rIns="58925" wrap="square" tIns="58925">
            <a:noAutofit/>
          </a:bodyPr>
          <a:lstStyle>
            <a:lvl1pPr indent="-234950" lvl="0" marL="2413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1pPr>
            <a:lvl2pPr indent="-247650" lvl="1" marL="4953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2pPr>
            <a:lvl3pPr indent="-247650" lvl="2" marL="7366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3pPr>
            <a:lvl4pPr indent="-234950" lvl="3" marL="9779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4pPr>
            <a:lvl5pPr indent="-247650" lvl="4" marL="12319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5pPr>
            <a:lvl6pPr indent="-247650" lvl="5" marL="14732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6pPr>
            <a:lvl7pPr indent="-234950" lvl="6" marL="17145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7pPr>
            <a:lvl8pPr indent="-247650" lvl="7" marL="19685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8pPr>
            <a:lvl9pPr indent="-247650" lvl="8" marL="22098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9pPr>
          </a:lstStyle>
          <a:p/>
        </p:txBody>
      </p:sp>
      <p:sp>
        <p:nvSpPr>
          <p:cNvPr id="52" name="Google Shape;52;p12"/>
          <p:cNvSpPr txBox="1"/>
          <p:nvPr>
            <p:ph idx="12" type="sldNum"/>
          </p:nvPr>
        </p:nvSpPr>
        <p:spPr>
          <a:xfrm>
            <a:off x="4437983" y="4915793"/>
            <a:ext cx="259200" cy="224700"/>
          </a:xfrm>
          <a:prstGeom prst="rect">
            <a:avLst/>
          </a:prstGeom>
          <a:noFill/>
          <a:ln>
            <a:noFill/>
          </a:ln>
        </p:spPr>
        <p:txBody>
          <a:bodyPr anchorCtr="0" anchor="t" bIns="32750" lIns="32750" spcFirstLastPara="1" rIns="32750" wrap="square" tIns="32750">
            <a:noAutofit/>
          </a:bodyPr>
          <a:lstStyle>
            <a:lvl1pPr indent="0" lvl="0"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1pPr>
            <a:lvl2pPr indent="0" lvl="1"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2pPr>
            <a:lvl3pPr indent="0" lvl="2"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3pPr>
            <a:lvl4pPr indent="0" lvl="3"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4pPr>
            <a:lvl5pPr indent="0" lvl="4"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5pPr>
            <a:lvl6pPr indent="0" lvl="5"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6pPr>
            <a:lvl7pPr indent="0" lvl="6"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7pPr>
            <a:lvl8pPr indent="0" lvl="7"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8pPr>
            <a:lvl9pPr indent="0" lvl="8"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4437983" y="4915793"/>
            <a:ext cx="259200" cy="224700"/>
          </a:xfrm>
          <a:prstGeom prst="rect">
            <a:avLst/>
          </a:prstGeom>
          <a:noFill/>
          <a:ln>
            <a:noFill/>
          </a:ln>
        </p:spPr>
        <p:txBody>
          <a:bodyPr anchorCtr="0" anchor="t" bIns="32750" lIns="32750" spcFirstLastPara="1" rIns="32750" wrap="square" tIns="32750">
            <a:noAutofit/>
          </a:bodyPr>
          <a:lstStyle>
            <a:lvl1pPr indent="0" lvl="0"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1pPr>
            <a:lvl2pPr indent="0" lvl="1"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2pPr>
            <a:lvl3pPr indent="0" lvl="2"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3pPr>
            <a:lvl4pPr indent="0" lvl="3"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4pPr>
            <a:lvl5pPr indent="0" lvl="4"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5pPr>
            <a:lvl6pPr indent="0" lvl="5"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6pPr>
            <a:lvl7pPr indent="0" lvl="6"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7pPr>
            <a:lvl8pPr indent="0" lvl="7"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8pPr>
            <a:lvl9pPr indent="0" lvl="8"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1">
  <p:cSld name="TITLE_1">
    <p:spTree>
      <p:nvGrpSpPr>
        <p:cNvPr id="55" name="Shape 55"/>
        <p:cNvGrpSpPr/>
        <p:nvPr/>
      </p:nvGrpSpPr>
      <p:grpSpPr>
        <a:xfrm>
          <a:off x="0" y="0"/>
          <a:ext cx="0" cy="0"/>
          <a:chOff x="0" y="0"/>
          <a:chExt cx="0" cy="0"/>
        </a:xfrm>
      </p:grpSpPr>
      <p:sp>
        <p:nvSpPr>
          <p:cNvPr id="56" name="Google Shape;56;p14"/>
          <p:cNvSpPr txBox="1"/>
          <p:nvPr>
            <p:ph type="ctrTitle"/>
          </p:nvPr>
        </p:nvSpPr>
        <p:spPr>
          <a:xfrm>
            <a:off x="311708" y="744575"/>
            <a:ext cx="8520600" cy="2052600"/>
          </a:xfrm>
          <a:prstGeom prst="rect">
            <a:avLst/>
          </a:prstGeom>
        </p:spPr>
        <p:txBody>
          <a:bodyPr anchorCtr="0" anchor="b" bIns="58925" lIns="58925" spcFirstLastPara="1" rIns="58925" wrap="square" tIns="589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7" name="Google Shape;57;p14"/>
          <p:cNvSpPr txBox="1"/>
          <p:nvPr>
            <p:ph idx="1" type="subTitle"/>
          </p:nvPr>
        </p:nvSpPr>
        <p:spPr>
          <a:xfrm>
            <a:off x="311700" y="2834125"/>
            <a:ext cx="8520600" cy="792600"/>
          </a:xfrm>
          <a:prstGeom prst="rect">
            <a:avLst/>
          </a:prstGeom>
        </p:spPr>
        <p:txBody>
          <a:bodyPr anchorCtr="0" anchor="ctr" bIns="58925" lIns="58925" spcFirstLastPara="1" rIns="58925" wrap="square" tIns="58925">
            <a:noAutofit/>
          </a:bodyPr>
          <a:lstStyle>
            <a:lvl1pPr lvl="0" rtl="0" algn="ctr">
              <a:lnSpc>
                <a:spcPct val="100000"/>
              </a:lnSpc>
              <a:spcBef>
                <a:spcPts val="2100"/>
              </a:spcBef>
              <a:spcAft>
                <a:spcPts val="0"/>
              </a:spcAft>
              <a:buSzPts val="2800"/>
              <a:buNone/>
              <a:defRPr sz="2800"/>
            </a:lvl1pPr>
            <a:lvl2pPr lvl="1" rtl="0" algn="ctr">
              <a:lnSpc>
                <a:spcPct val="100000"/>
              </a:lnSpc>
              <a:spcBef>
                <a:spcPts val="2100"/>
              </a:spcBef>
              <a:spcAft>
                <a:spcPts val="0"/>
              </a:spcAft>
              <a:buSzPts val="2800"/>
              <a:buNone/>
              <a:defRPr sz="2800"/>
            </a:lvl2pPr>
            <a:lvl3pPr lvl="2" rtl="0" algn="ctr">
              <a:lnSpc>
                <a:spcPct val="100000"/>
              </a:lnSpc>
              <a:spcBef>
                <a:spcPts val="2100"/>
              </a:spcBef>
              <a:spcAft>
                <a:spcPts val="0"/>
              </a:spcAft>
              <a:buSzPts val="2800"/>
              <a:buNone/>
              <a:defRPr sz="2800"/>
            </a:lvl3pPr>
            <a:lvl4pPr lvl="3" rtl="0" algn="ctr">
              <a:lnSpc>
                <a:spcPct val="100000"/>
              </a:lnSpc>
              <a:spcBef>
                <a:spcPts val="2100"/>
              </a:spcBef>
              <a:spcAft>
                <a:spcPts val="0"/>
              </a:spcAft>
              <a:buSzPts val="2800"/>
              <a:buNone/>
              <a:defRPr sz="2800"/>
            </a:lvl4pPr>
            <a:lvl5pPr lvl="4" rtl="0" algn="ctr">
              <a:lnSpc>
                <a:spcPct val="100000"/>
              </a:lnSpc>
              <a:spcBef>
                <a:spcPts val="2100"/>
              </a:spcBef>
              <a:spcAft>
                <a:spcPts val="0"/>
              </a:spcAft>
              <a:buSzPts val="2800"/>
              <a:buNone/>
              <a:defRPr sz="2800"/>
            </a:lvl5pPr>
            <a:lvl6pPr lvl="5" rtl="0" algn="ctr">
              <a:lnSpc>
                <a:spcPct val="100000"/>
              </a:lnSpc>
              <a:spcBef>
                <a:spcPts val="2100"/>
              </a:spcBef>
              <a:spcAft>
                <a:spcPts val="0"/>
              </a:spcAft>
              <a:buSzPts val="2800"/>
              <a:buNone/>
              <a:defRPr sz="2800"/>
            </a:lvl6pPr>
            <a:lvl7pPr lvl="6" rtl="0" algn="ctr">
              <a:lnSpc>
                <a:spcPct val="100000"/>
              </a:lnSpc>
              <a:spcBef>
                <a:spcPts val="2100"/>
              </a:spcBef>
              <a:spcAft>
                <a:spcPts val="0"/>
              </a:spcAft>
              <a:buSzPts val="2800"/>
              <a:buNone/>
              <a:defRPr sz="2800"/>
            </a:lvl7pPr>
            <a:lvl8pPr lvl="7" rtl="0" algn="ctr">
              <a:lnSpc>
                <a:spcPct val="100000"/>
              </a:lnSpc>
              <a:spcBef>
                <a:spcPts val="2100"/>
              </a:spcBef>
              <a:spcAft>
                <a:spcPts val="0"/>
              </a:spcAft>
              <a:buSzPts val="2800"/>
              <a:buNone/>
              <a:defRPr sz="2800"/>
            </a:lvl8pPr>
            <a:lvl9pPr lvl="8" rtl="0" algn="ctr">
              <a:lnSpc>
                <a:spcPct val="100000"/>
              </a:lnSpc>
              <a:spcBef>
                <a:spcPts val="2100"/>
              </a:spcBef>
              <a:spcAft>
                <a:spcPts val="0"/>
              </a:spcAft>
              <a:buSzPts val="2800"/>
              <a:buNone/>
              <a:defRPr sz="2800"/>
            </a:lvl9pPr>
          </a:lstStyle>
          <a:p/>
        </p:txBody>
      </p:sp>
      <p:sp>
        <p:nvSpPr>
          <p:cNvPr id="58" name="Google Shape;58;p14"/>
          <p:cNvSpPr txBox="1"/>
          <p:nvPr>
            <p:ph idx="12" type="sldNum"/>
          </p:nvPr>
        </p:nvSpPr>
        <p:spPr>
          <a:xfrm>
            <a:off x="8472458" y="4663217"/>
            <a:ext cx="548700" cy="393600"/>
          </a:xfrm>
          <a:prstGeom prst="rect">
            <a:avLst/>
          </a:prstGeom>
        </p:spPr>
        <p:txBody>
          <a:bodyPr anchorCtr="0" anchor="t" bIns="32750" lIns="32750" spcFirstLastPara="1" rIns="32750" wrap="square" tIns="32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AND_BODY_1">
  <p:cSld name="TITLE_AND_BODY_1">
    <p:spTree>
      <p:nvGrpSpPr>
        <p:cNvPr id="59" name="Shape 59"/>
        <p:cNvGrpSpPr/>
        <p:nvPr/>
      </p:nvGrpSpPr>
      <p:grpSpPr>
        <a:xfrm>
          <a:off x="0" y="0"/>
          <a:ext cx="0" cy="0"/>
          <a:chOff x="0" y="0"/>
          <a:chExt cx="0" cy="0"/>
        </a:xfrm>
      </p:grpSpPr>
      <p:sp>
        <p:nvSpPr>
          <p:cNvPr id="60" name="Google Shape;60;p15"/>
          <p:cNvSpPr txBox="1"/>
          <p:nvPr>
            <p:ph type="title"/>
          </p:nvPr>
        </p:nvSpPr>
        <p:spPr>
          <a:xfrm>
            <a:off x="311700" y="445025"/>
            <a:ext cx="8520600" cy="572700"/>
          </a:xfrm>
          <a:prstGeom prst="rect">
            <a:avLst/>
          </a:prstGeom>
        </p:spPr>
        <p:txBody>
          <a:bodyPr anchorCtr="0" anchor="ctr" bIns="58925" lIns="58925" spcFirstLastPara="1" rIns="58925" wrap="square" tIns="58925">
            <a:noAutofit/>
          </a:bodyPr>
          <a:lstStyle>
            <a:lvl1pPr lvl="0" rtl="0">
              <a:spcBef>
                <a:spcPts val="0"/>
              </a:spcBef>
              <a:spcAft>
                <a:spcPts val="0"/>
              </a:spcAft>
              <a:buSzPts val="9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sp>
        <p:nvSpPr>
          <p:cNvPr id="61" name="Google Shape;61;p15"/>
          <p:cNvSpPr txBox="1"/>
          <p:nvPr>
            <p:ph idx="1" type="body"/>
          </p:nvPr>
        </p:nvSpPr>
        <p:spPr>
          <a:xfrm>
            <a:off x="311700" y="1152475"/>
            <a:ext cx="8520600" cy="3416400"/>
          </a:xfrm>
          <a:prstGeom prst="rect">
            <a:avLst/>
          </a:prstGeom>
        </p:spPr>
        <p:txBody>
          <a:bodyPr anchorCtr="0" anchor="ctr" bIns="58925" lIns="58925" spcFirstLastPara="1" rIns="58925" wrap="square" tIns="58925">
            <a:noAutofit/>
          </a:bodyPr>
          <a:lstStyle>
            <a:lvl1pPr indent="-285750" lvl="0" marL="457200" rtl="0">
              <a:spcBef>
                <a:spcPts val="2100"/>
              </a:spcBef>
              <a:spcAft>
                <a:spcPts val="0"/>
              </a:spcAft>
              <a:buSzPts val="900"/>
              <a:buChar char="•"/>
              <a:defRPr/>
            </a:lvl1pPr>
            <a:lvl2pPr indent="-285750" lvl="1" marL="914400" rtl="0">
              <a:spcBef>
                <a:spcPts val="2100"/>
              </a:spcBef>
              <a:spcAft>
                <a:spcPts val="0"/>
              </a:spcAft>
              <a:buSzPts val="900"/>
              <a:buChar char="•"/>
              <a:defRPr/>
            </a:lvl2pPr>
            <a:lvl3pPr indent="-285750" lvl="2" marL="1371600" rtl="0">
              <a:spcBef>
                <a:spcPts val="2100"/>
              </a:spcBef>
              <a:spcAft>
                <a:spcPts val="0"/>
              </a:spcAft>
              <a:buSzPts val="900"/>
              <a:buChar char="•"/>
              <a:defRPr/>
            </a:lvl3pPr>
            <a:lvl4pPr indent="-285750" lvl="3" marL="1828800" rtl="0">
              <a:spcBef>
                <a:spcPts val="2100"/>
              </a:spcBef>
              <a:spcAft>
                <a:spcPts val="0"/>
              </a:spcAft>
              <a:buSzPts val="900"/>
              <a:buChar char="•"/>
              <a:defRPr/>
            </a:lvl4pPr>
            <a:lvl5pPr indent="-285750" lvl="4" marL="2286000" rtl="0">
              <a:spcBef>
                <a:spcPts val="2100"/>
              </a:spcBef>
              <a:spcAft>
                <a:spcPts val="0"/>
              </a:spcAft>
              <a:buSzPts val="900"/>
              <a:buChar char="•"/>
              <a:defRPr/>
            </a:lvl5pPr>
            <a:lvl6pPr indent="-285750" lvl="5" marL="2743200" rtl="0">
              <a:spcBef>
                <a:spcPts val="2100"/>
              </a:spcBef>
              <a:spcAft>
                <a:spcPts val="0"/>
              </a:spcAft>
              <a:buSzPts val="900"/>
              <a:buChar char="•"/>
              <a:defRPr/>
            </a:lvl6pPr>
            <a:lvl7pPr indent="-285750" lvl="6" marL="3200400" rtl="0">
              <a:spcBef>
                <a:spcPts val="2100"/>
              </a:spcBef>
              <a:spcAft>
                <a:spcPts val="0"/>
              </a:spcAft>
              <a:buSzPts val="900"/>
              <a:buChar char="•"/>
              <a:defRPr/>
            </a:lvl7pPr>
            <a:lvl8pPr indent="-285750" lvl="7" marL="3657600" rtl="0">
              <a:spcBef>
                <a:spcPts val="2100"/>
              </a:spcBef>
              <a:spcAft>
                <a:spcPts val="0"/>
              </a:spcAft>
              <a:buSzPts val="900"/>
              <a:buChar char="•"/>
              <a:defRPr/>
            </a:lvl8pPr>
            <a:lvl9pPr indent="-285750" lvl="8" marL="4114800" rtl="0">
              <a:spcBef>
                <a:spcPts val="2100"/>
              </a:spcBef>
              <a:spcAft>
                <a:spcPts val="0"/>
              </a:spcAft>
              <a:buSzPts val="900"/>
              <a:buChar char="•"/>
              <a:defRPr/>
            </a:lvl9pPr>
          </a:lstStyle>
          <a:p/>
        </p:txBody>
      </p:sp>
      <p:sp>
        <p:nvSpPr>
          <p:cNvPr id="62" name="Google Shape;62;p15"/>
          <p:cNvSpPr txBox="1"/>
          <p:nvPr>
            <p:ph idx="12" type="sldNum"/>
          </p:nvPr>
        </p:nvSpPr>
        <p:spPr>
          <a:xfrm>
            <a:off x="8472458" y="4663217"/>
            <a:ext cx="548700" cy="393600"/>
          </a:xfrm>
          <a:prstGeom prst="rect">
            <a:avLst/>
          </a:prstGeom>
        </p:spPr>
        <p:txBody>
          <a:bodyPr anchorCtr="0" anchor="t" bIns="32750" lIns="32750" spcFirstLastPara="1" rIns="32750" wrap="square" tIns="32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2">
  <p:cSld name="TITLE_2">
    <p:spTree>
      <p:nvGrpSpPr>
        <p:cNvPr id="63" name="Shape 63"/>
        <p:cNvGrpSpPr/>
        <p:nvPr/>
      </p:nvGrpSpPr>
      <p:grpSpPr>
        <a:xfrm>
          <a:off x="0" y="0"/>
          <a:ext cx="0" cy="0"/>
          <a:chOff x="0" y="0"/>
          <a:chExt cx="0" cy="0"/>
        </a:xfrm>
      </p:grpSpPr>
      <p:sp>
        <p:nvSpPr>
          <p:cNvPr id="64" name="Google Shape;64;p16"/>
          <p:cNvSpPr txBox="1"/>
          <p:nvPr>
            <p:ph type="ctrTitle"/>
          </p:nvPr>
        </p:nvSpPr>
        <p:spPr>
          <a:xfrm>
            <a:off x="311708" y="744575"/>
            <a:ext cx="8520600" cy="2052600"/>
          </a:xfrm>
          <a:prstGeom prst="rect">
            <a:avLst/>
          </a:prstGeom>
        </p:spPr>
        <p:txBody>
          <a:bodyPr anchorCtr="0" anchor="b" bIns="58925" lIns="58925" spcFirstLastPara="1" rIns="58925" wrap="square" tIns="589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5" name="Google Shape;65;p16"/>
          <p:cNvSpPr txBox="1"/>
          <p:nvPr>
            <p:ph idx="1" type="subTitle"/>
          </p:nvPr>
        </p:nvSpPr>
        <p:spPr>
          <a:xfrm>
            <a:off x="311700" y="2834125"/>
            <a:ext cx="8520600" cy="792600"/>
          </a:xfrm>
          <a:prstGeom prst="rect">
            <a:avLst/>
          </a:prstGeom>
        </p:spPr>
        <p:txBody>
          <a:bodyPr anchorCtr="0" anchor="ctr" bIns="58925" lIns="58925" spcFirstLastPara="1" rIns="58925" wrap="square" tIns="58925">
            <a:noAutofit/>
          </a:bodyPr>
          <a:lstStyle>
            <a:lvl1pPr lvl="0" rtl="0" algn="ctr">
              <a:lnSpc>
                <a:spcPct val="100000"/>
              </a:lnSpc>
              <a:spcBef>
                <a:spcPts val="2100"/>
              </a:spcBef>
              <a:spcAft>
                <a:spcPts val="0"/>
              </a:spcAft>
              <a:buSzPts val="2800"/>
              <a:buNone/>
              <a:defRPr sz="2800"/>
            </a:lvl1pPr>
            <a:lvl2pPr lvl="1" rtl="0" algn="ctr">
              <a:lnSpc>
                <a:spcPct val="100000"/>
              </a:lnSpc>
              <a:spcBef>
                <a:spcPts val="2100"/>
              </a:spcBef>
              <a:spcAft>
                <a:spcPts val="0"/>
              </a:spcAft>
              <a:buSzPts val="2800"/>
              <a:buNone/>
              <a:defRPr sz="2800"/>
            </a:lvl2pPr>
            <a:lvl3pPr lvl="2" rtl="0" algn="ctr">
              <a:lnSpc>
                <a:spcPct val="100000"/>
              </a:lnSpc>
              <a:spcBef>
                <a:spcPts val="2100"/>
              </a:spcBef>
              <a:spcAft>
                <a:spcPts val="0"/>
              </a:spcAft>
              <a:buSzPts val="2800"/>
              <a:buNone/>
              <a:defRPr sz="2800"/>
            </a:lvl3pPr>
            <a:lvl4pPr lvl="3" rtl="0" algn="ctr">
              <a:lnSpc>
                <a:spcPct val="100000"/>
              </a:lnSpc>
              <a:spcBef>
                <a:spcPts val="2100"/>
              </a:spcBef>
              <a:spcAft>
                <a:spcPts val="0"/>
              </a:spcAft>
              <a:buSzPts val="2800"/>
              <a:buNone/>
              <a:defRPr sz="2800"/>
            </a:lvl4pPr>
            <a:lvl5pPr lvl="4" rtl="0" algn="ctr">
              <a:lnSpc>
                <a:spcPct val="100000"/>
              </a:lnSpc>
              <a:spcBef>
                <a:spcPts val="2100"/>
              </a:spcBef>
              <a:spcAft>
                <a:spcPts val="0"/>
              </a:spcAft>
              <a:buSzPts val="2800"/>
              <a:buNone/>
              <a:defRPr sz="2800"/>
            </a:lvl5pPr>
            <a:lvl6pPr lvl="5" rtl="0" algn="ctr">
              <a:lnSpc>
                <a:spcPct val="100000"/>
              </a:lnSpc>
              <a:spcBef>
                <a:spcPts val="2100"/>
              </a:spcBef>
              <a:spcAft>
                <a:spcPts val="0"/>
              </a:spcAft>
              <a:buSzPts val="2800"/>
              <a:buNone/>
              <a:defRPr sz="2800"/>
            </a:lvl6pPr>
            <a:lvl7pPr lvl="6" rtl="0" algn="ctr">
              <a:lnSpc>
                <a:spcPct val="100000"/>
              </a:lnSpc>
              <a:spcBef>
                <a:spcPts val="2100"/>
              </a:spcBef>
              <a:spcAft>
                <a:spcPts val="0"/>
              </a:spcAft>
              <a:buSzPts val="2800"/>
              <a:buNone/>
              <a:defRPr sz="2800"/>
            </a:lvl7pPr>
            <a:lvl8pPr lvl="7" rtl="0" algn="ctr">
              <a:lnSpc>
                <a:spcPct val="100000"/>
              </a:lnSpc>
              <a:spcBef>
                <a:spcPts val="2100"/>
              </a:spcBef>
              <a:spcAft>
                <a:spcPts val="0"/>
              </a:spcAft>
              <a:buSzPts val="2800"/>
              <a:buNone/>
              <a:defRPr sz="2800"/>
            </a:lvl8pPr>
            <a:lvl9pPr lvl="8" rtl="0" algn="ctr">
              <a:lnSpc>
                <a:spcPct val="100000"/>
              </a:lnSpc>
              <a:spcBef>
                <a:spcPts val="2100"/>
              </a:spcBef>
              <a:spcAft>
                <a:spcPts val="0"/>
              </a:spcAft>
              <a:buSzPts val="2800"/>
              <a:buNone/>
              <a:defRPr sz="2800"/>
            </a:lvl9pPr>
          </a:lstStyle>
          <a:p/>
        </p:txBody>
      </p:sp>
      <p:sp>
        <p:nvSpPr>
          <p:cNvPr id="66" name="Google Shape;66;p16"/>
          <p:cNvSpPr txBox="1"/>
          <p:nvPr>
            <p:ph idx="12" type="sldNum"/>
          </p:nvPr>
        </p:nvSpPr>
        <p:spPr>
          <a:xfrm>
            <a:off x="8472458" y="4663217"/>
            <a:ext cx="548700" cy="393600"/>
          </a:xfrm>
          <a:prstGeom prst="rect">
            <a:avLst/>
          </a:prstGeom>
        </p:spPr>
        <p:txBody>
          <a:bodyPr anchorCtr="0" anchor="t" bIns="32750" lIns="32750" spcFirstLastPara="1" rIns="32750" wrap="square" tIns="32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3">
  <p:cSld name="TITLE_3">
    <p:spTree>
      <p:nvGrpSpPr>
        <p:cNvPr id="67" name="Shape 67"/>
        <p:cNvGrpSpPr/>
        <p:nvPr/>
      </p:nvGrpSpPr>
      <p:grpSpPr>
        <a:xfrm>
          <a:off x="0" y="0"/>
          <a:ext cx="0" cy="0"/>
          <a:chOff x="0" y="0"/>
          <a:chExt cx="0" cy="0"/>
        </a:xfrm>
      </p:grpSpPr>
      <p:sp>
        <p:nvSpPr>
          <p:cNvPr id="68" name="Google Shape;68;p17"/>
          <p:cNvSpPr txBox="1"/>
          <p:nvPr>
            <p:ph type="ctrTitle"/>
          </p:nvPr>
        </p:nvSpPr>
        <p:spPr>
          <a:xfrm>
            <a:off x="311708" y="744575"/>
            <a:ext cx="8520600" cy="2052600"/>
          </a:xfrm>
          <a:prstGeom prst="rect">
            <a:avLst/>
          </a:prstGeom>
        </p:spPr>
        <p:txBody>
          <a:bodyPr anchorCtr="0" anchor="b" bIns="58925" lIns="58925" spcFirstLastPara="1" rIns="58925" wrap="square" tIns="589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9" name="Google Shape;69;p17"/>
          <p:cNvSpPr txBox="1"/>
          <p:nvPr>
            <p:ph idx="1" type="subTitle"/>
          </p:nvPr>
        </p:nvSpPr>
        <p:spPr>
          <a:xfrm>
            <a:off x="311700" y="2834125"/>
            <a:ext cx="8520600" cy="792600"/>
          </a:xfrm>
          <a:prstGeom prst="rect">
            <a:avLst/>
          </a:prstGeom>
        </p:spPr>
        <p:txBody>
          <a:bodyPr anchorCtr="0" anchor="ctr" bIns="58925" lIns="58925" spcFirstLastPara="1" rIns="58925" wrap="square" tIns="58925">
            <a:noAutofit/>
          </a:bodyPr>
          <a:lstStyle>
            <a:lvl1pPr lvl="0" rtl="0" algn="ctr">
              <a:lnSpc>
                <a:spcPct val="100000"/>
              </a:lnSpc>
              <a:spcBef>
                <a:spcPts val="2100"/>
              </a:spcBef>
              <a:spcAft>
                <a:spcPts val="0"/>
              </a:spcAft>
              <a:buSzPts val="2800"/>
              <a:buNone/>
              <a:defRPr sz="2800"/>
            </a:lvl1pPr>
            <a:lvl2pPr lvl="1" rtl="0" algn="ctr">
              <a:lnSpc>
                <a:spcPct val="100000"/>
              </a:lnSpc>
              <a:spcBef>
                <a:spcPts val="2100"/>
              </a:spcBef>
              <a:spcAft>
                <a:spcPts val="0"/>
              </a:spcAft>
              <a:buSzPts val="2800"/>
              <a:buNone/>
              <a:defRPr sz="2800"/>
            </a:lvl2pPr>
            <a:lvl3pPr lvl="2" rtl="0" algn="ctr">
              <a:lnSpc>
                <a:spcPct val="100000"/>
              </a:lnSpc>
              <a:spcBef>
                <a:spcPts val="2100"/>
              </a:spcBef>
              <a:spcAft>
                <a:spcPts val="0"/>
              </a:spcAft>
              <a:buSzPts val="2800"/>
              <a:buNone/>
              <a:defRPr sz="2800"/>
            </a:lvl3pPr>
            <a:lvl4pPr lvl="3" rtl="0" algn="ctr">
              <a:lnSpc>
                <a:spcPct val="100000"/>
              </a:lnSpc>
              <a:spcBef>
                <a:spcPts val="2100"/>
              </a:spcBef>
              <a:spcAft>
                <a:spcPts val="0"/>
              </a:spcAft>
              <a:buSzPts val="2800"/>
              <a:buNone/>
              <a:defRPr sz="2800"/>
            </a:lvl4pPr>
            <a:lvl5pPr lvl="4" rtl="0" algn="ctr">
              <a:lnSpc>
                <a:spcPct val="100000"/>
              </a:lnSpc>
              <a:spcBef>
                <a:spcPts val="2100"/>
              </a:spcBef>
              <a:spcAft>
                <a:spcPts val="0"/>
              </a:spcAft>
              <a:buSzPts val="2800"/>
              <a:buNone/>
              <a:defRPr sz="2800"/>
            </a:lvl5pPr>
            <a:lvl6pPr lvl="5" rtl="0" algn="ctr">
              <a:lnSpc>
                <a:spcPct val="100000"/>
              </a:lnSpc>
              <a:spcBef>
                <a:spcPts val="2100"/>
              </a:spcBef>
              <a:spcAft>
                <a:spcPts val="0"/>
              </a:spcAft>
              <a:buSzPts val="2800"/>
              <a:buNone/>
              <a:defRPr sz="2800"/>
            </a:lvl6pPr>
            <a:lvl7pPr lvl="6" rtl="0" algn="ctr">
              <a:lnSpc>
                <a:spcPct val="100000"/>
              </a:lnSpc>
              <a:spcBef>
                <a:spcPts val="2100"/>
              </a:spcBef>
              <a:spcAft>
                <a:spcPts val="0"/>
              </a:spcAft>
              <a:buSzPts val="2800"/>
              <a:buNone/>
              <a:defRPr sz="2800"/>
            </a:lvl7pPr>
            <a:lvl8pPr lvl="7" rtl="0" algn="ctr">
              <a:lnSpc>
                <a:spcPct val="100000"/>
              </a:lnSpc>
              <a:spcBef>
                <a:spcPts val="2100"/>
              </a:spcBef>
              <a:spcAft>
                <a:spcPts val="0"/>
              </a:spcAft>
              <a:buSzPts val="2800"/>
              <a:buNone/>
              <a:defRPr sz="2800"/>
            </a:lvl8pPr>
            <a:lvl9pPr lvl="8" rtl="0" algn="ctr">
              <a:lnSpc>
                <a:spcPct val="100000"/>
              </a:lnSpc>
              <a:spcBef>
                <a:spcPts val="2100"/>
              </a:spcBef>
              <a:spcAft>
                <a:spcPts val="0"/>
              </a:spcAft>
              <a:buSzPts val="2800"/>
              <a:buNone/>
              <a:defRPr sz="2800"/>
            </a:lvl9pPr>
          </a:lstStyle>
          <a:p/>
        </p:txBody>
      </p:sp>
      <p:sp>
        <p:nvSpPr>
          <p:cNvPr id="70" name="Google Shape;70;p17"/>
          <p:cNvSpPr txBox="1"/>
          <p:nvPr>
            <p:ph idx="12" type="sldNum"/>
          </p:nvPr>
        </p:nvSpPr>
        <p:spPr>
          <a:xfrm>
            <a:off x="8472458" y="4663217"/>
            <a:ext cx="548700" cy="393600"/>
          </a:xfrm>
          <a:prstGeom prst="rect">
            <a:avLst/>
          </a:prstGeom>
        </p:spPr>
        <p:txBody>
          <a:bodyPr anchorCtr="0" anchor="t" bIns="32750" lIns="32750" spcFirstLastPara="1" rIns="32750" wrap="square" tIns="327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_4">
    <p:spTree>
      <p:nvGrpSpPr>
        <p:cNvPr id="71" name="Shape 71"/>
        <p:cNvGrpSpPr/>
        <p:nvPr/>
      </p:nvGrpSpPr>
      <p:grpSpPr>
        <a:xfrm>
          <a:off x="0" y="0"/>
          <a:ext cx="0" cy="0"/>
          <a:chOff x="0" y="0"/>
          <a:chExt cx="0" cy="0"/>
        </a:xfrm>
      </p:grpSpPr>
      <p:sp>
        <p:nvSpPr>
          <p:cNvPr id="72" name="Google Shape;72;p1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73" name="Google Shape;73;p1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4" name="Google Shape;74;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1" type="blank">
  <p:cSld name="BLANK">
    <p:spTree>
      <p:nvGrpSpPr>
        <p:cNvPr id="75" name="Shape 75"/>
        <p:cNvGrpSpPr/>
        <p:nvPr/>
      </p:nvGrpSpPr>
      <p:grpSpPr>
        <a:xfrm>
          <a:off x="0" y="0"/>
          <a:ext cx="0" cy="0"/>
          <a:chOff x="0" y="0"/>
          <a:chExt cx="0" cy="0"/>
        </a:xfrm>
      </p:grpSpPr>
      <p:sp>
        <p:nvSpPr>
          <p:cNvPr id="76" name="Google Shape;76;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77" name="Shape 77"/>
        <p:cNvGrpSpPr/>
        <p:nvPr/>
      </p:nvGrpSpPr>
      <p:grpSpPr>
        <a:xfrm>
          <a:off x="0" y="0"/>
          <a:ext cx="0" cy="0"/>
          <a:chOff x="0" y="0"/>
          <a:chExt cx="0" cy="0"/>
        </a:xfrm>
      </p:grpSpPr>
      <p:sp>
        <p:nvSpPr>
          <p:cNvPr id="78" name="Google Shape;78;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9" name="Google Shape;79;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80" name="Google Shape;80;p20"/>
          <p:cNvSpPr txBox="1"/>
          <p:nvPr>
            <p:ph idx="10" type="dt"/>
          </p:nvPr>
        </p:nvSpPr>
        <p:spPr>
          <a:xfrm>
            <a:off x="457200" y="4767263"/>
            <a:ext cx="2133600" cy="273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1" name="Google Shape;81;p20"/>
          <p:cNvSpPr txBox="1"/>
          <p:nvPr>
            <p:ph idx="11" type="ftr"/>
          </p:nvPr>
        </p:nvSpPr>
        <p:spPr>
          <a:xfrm>
            <a:off x="3124200" y="4767263"/>
            <a:ext cx="2895600" cy="273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2" name="Google Shape;82;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rtl="0" algn="r">
              <a:lnSpc>
                <a:spcPct val="100000"/>
              </a:lnSpc>
              <a:spcBef>
                <a:spcPts val="0"/>
              </a:spcBef>
              <a:spcAft>
                <a:spcPts val="0"/>
              </a:spcAft>
              <a:buSzPts val="1000"/>
              <a:buNone/>
              <a:defRPr/>
            </a:lvl1pPr>
            <a:lvl2pPr indent="0" lvl="1" marL="0" rtl="0" algn="r">
              <a:lnSpc>
                <a:spcPct val="100000"/>
              </a:lnSpc>
              <a:spcBef>
                <a:spcPts val="0"/>
              </a:spcBef>
              <a:spcAft>
                <a:spcPts val="0"/>
              </a:spcAft>
              <a:buSzPts val="1000"/>
              <a:buNone/>
              <a:defRPr/>
            </a:lvl2pPr>
            <a:lvl3pPr indent="0" lvl="2" marL="0" rtl="0" algn="r">
              <a:lnSpc>
                <a:spcPct val="100000"/>
              </a:lnSpc>
              <a:spcBef>
                <a:spcPts val="0"/>
              </a:spcBef>
              <a:spcAft>
                <a:spcPts val="0"/>
              </a:spcAft>
              <a:buSzPts val="1000"/>
              <a:buNone/>
              <a:defRPr/>
            </a:lvl3pPr>
            <a:lvl4pPr indent="0" lvl="3" marL="0" rtl="0" algn="r">
              <a:lnSpc>
                <a:spcPct val="100000"/>
              </a:lnSpc>
              <a:spcBef>
                <a:spcPts val="0"/>
              </a:spcBef>
              <a:spcAft>
                <a:spcPts val="0"/>
              </a:spcAft>
              <a:buSzPts val="1000"/>
              <a:buNone/>
              <a:defRPr/>
            </a:lvl4pPr>
            <a:lvl5pPr indent="0" lvl="4" marL="0" rtl="0" algn="r">
              <a:lnSpc>
                <a:spcPct val="100000"/>
              </a:lnSpc>
              <a:spcBef>
                <a:spcPts val="0"/>
              </a:spcBef>
              <a:spcAft>
                <a:spcPts val="0"/>
              </a:spcAft>
              <a:buSzPts val="1000"/>
              <a:buNone/>
              <a:defRPr/>
            </a:lvl5pPr>
            <a:lvl6pPr indent="0" lvl="5" marL="0" rtl="0" algn="r">
              <a:lnSpc>
                <a:spcPct val="100000"/>
              </a:lnSpc>
              <a:spcBef>
                <a:spcPts val="0"/>
              </a:spcBef>
              <a:spcAft>
                <a:spcPts val="0"/>
              </a:spcAft>
              <a:buSzPts val="1000"/>
              <a:buNone/>
              <a:defRPr/>
            </a:lvl6pPr>
            <a:lvl7pPr indent="0" lvl="6" marL="0" rtl="0" algn="r">
              <a:lnSpc>
                <a:spcPct val="100000"/>
              </a:lnSpc>
              <a:spcBef>
                <a:spcPts val="0"/>
              </a:spcBef>
              <a:spcAft>
                <a:spcPts val="0"/>
              </a:spcAft>
              <a:buSzPts val="1000"/>
              <a:buNone/>
              <a:defRPr/>
            </a:lvl7pPr>
            <a:lvl8pPr indent="0" lvl="7" marL="0" rtl="0" algn="r">
              <a:lnSpc>
                <a:spcPct val="100000"/>
              </a:lnSpc>
              <a:spcBef>
                <a:spcPts val="0"/>
              </a:spcBef>
              <a:spcAft>
                <a:spcPts val="0"/>
              </a:spcAft>
              <a:buSzPts val="1000"/>
              <a:buNone/>
              <a:defRPr/>
            </a:lvl8pPr>
            <a:lvl9pPr indent="0" lvl="8" marL="0" rtl="0" algn="r">
              <a:lnSpc>
                <a:spcPct val="100000"/>
              </a:lnSpc>
              <a:spcBef>
                <a:spcPts val="0"/>
              </a:spcBef>
              <a:spcAft>
                <a:spcPts val="0"/>
              </a:spcAft>
              <a:buSzPts val="100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14" name="Shape 14"/>
        <p:cNvGrpSpPr/>
        <p:nvPr/>
      </p:nvGrpSpPr>
      <p:grpSpPr>
        <a:xfrm>
          <a:off x="0" y="0"/>
          <a:ext cx="0" cy="0"/>
          <a:chOff x="0" y="0"/>
          <a:chExt cx="0" cy="0"/>
        </a:xfrm>
      </p:grpSpPr>
      <p:sp>
        <p:nvSpPr>
          <p:cNvPr id="15" name="Google Shape;15;p3"/>
          <p:cNvSpPr/>
          <p:nvPr>
            <p:ph idx="2" type="pic"/>
          </p:nvPr>
        </p:nvSpPr>
        <p:spPr>
          <a:xfrm>
            <a:off x="5331023" y="1593949"/>
            <a:ext cx="3036000" cy="3013800"/>
          </a:xfrm>
          <a:prstGeom prst="rect">
            <a:avLst/>
          </a:prstGeom>
          <a:noFill/>
          <a:ln>
            <a:noFill/>
          </a:ln>
        </p:spPr>
        <p:txBody>
          <a:bodyPr anchorCtr="0" anchor="t" bIns="58925" lIns="58925" spcFirstLastPara="1" rIns="58925" wrap="square" tIns="58925">
            <a:noAutofit/>
          </a:bodyPr>
          <a:lstStyle>
            <a:lvl1pPr indent="-234950" lvl="0" marL="2413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1pPr>
            <a:lvl2pPr indent="-247650" lvl="1" marL="4953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2pPr>
            <a:lvl3pPr indent="-247650" lvl="2" marL="7366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3pPr>
            <a:lvl4pPr indent="-234950" lvl="3" marL="9779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4pPr>
            <a:lvl5pPr indent="-247650" lvl="4" marL="12319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5pPr>
            <a:lvl6pPr indent="-247650" lvl="5" marL="14732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6pPr>
            <a:lvl7pPr indent="-234950" lvl="6" marL="17145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7pPr>
            <a:lvl8pPr indent="-247650" lvl="7" marL="19685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8pPr>
            <a:lvl9pPr indent="-247650" lvl="8" marL="22098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9pPr>
          </a:lstStyle>
          <a:p/>
        </p:txBody>
      </p:sp>
      <p:sp>
        <p:nvSpPr>
          <p:cNvPr id="16" name="Google Shape;16;p3"/>
          <p:cNvSpPr txBox="1"/>
          <p:nvPr>
            <p:ph type="title"/>
          </p:nvPr>
        </p:nvSpPr>
        <p:spPr>
          <a:xfrm>
            <a:off x="776883" y="301377"/>
            <a:ext cx="7590300" cy="1245600"/>
          </a:xfrm>
          <a:prstGeom prst="rect">
            <a:avLst/>
          </a:prstGeom>
          <a:noFill/>
          <a:ln>
            <a:noFill/>
          </a:ln>
        </p:spPr>
        <p:txBody>
          <a:bodyPr anchorCtr="0" anchor="ctr" bIns="58925" lIns="58925" spcFirstLastPara="1" rIns="58925" wrap="square" tIns="58925">
            <a:noAutofit/>
          </a:bodyPr>
          <a:lstStyle>
            <a:lvl1pPr indent="0" lvl="0"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1pPr>
            <a:lvl2pPr indent="152400" lvl="1"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2pPr>
            <a:lvl3pPr indent="292100" lvl="2"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3pPr>
            <a:lvl4pPr indent="444500" lvl="3"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4pPr>
            <a:lvl5pPr indent="584200" lvl="4"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5pPr>
            <a:lvl6pPr indent="736600" lvl="5"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6pPr>
            <a:lvl7pPr indent="889000" lvl="6"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7pPr>
            <a:lvl8pPr indent="1028700" lvl="7"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8pPr>
            <a:lvl9pPr indent="1181100" lvl="8"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9pPr>
          </a:lstStyle>
          <a:p/>
        </p:txBody>
      </p:sp>
      <p:sp>
        <p:nvSpPr>
          <p:cNvPr id="17" name="Google Shape;17;p3"/>
          <p:cNvSpPr txBox="1"/>
          <p:nvPr>
            <p:ph idx="1" type="body"/>
          </p:nvPr>
        </p:nvSpPr>
        <p:spPr>
          <a:xfrm>
            <a:off x="776883" y="1593949"/>
            <a:ext cx="3795000" cy="3013800"/>
          </a:xfrm>
          <a:prstGeom prst="rect">
            <a:avLst/>
          </a:prstGeom>
          <a:noFill/>
          <a:ln>
            <a:noFill/>
          </a:ln>
        </p:spPr>
        <p:txBody>
          <a:bodyPr anchorCtr="0" anchor="ctr" bIns="58925" lIns="58925" spcFirstLastPara="1" rIns="58925" wrap="square" tIns="58925">
            <a:noAutofit/>
          </a:bodyPr>
          <a:lstStyle>
            <a:lvl1pPr indent="-285750" lvl="0" marL="457200" marR="0" rtl="0" algn="l">
              <a:lnSpc>
                <a:spcPct val="100000"/>
              </a:lnSpc>
              <a:spcBef>
                <a:spcPts val="18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1pPr>
            <a:lvl2pPr indent="-285750" lvl="1" marL="914400" marR="0" rtl="0" algn="l">
              <a:lnSpc>
                <a:spcPct val="100000"/>
              </a:lnSpc>
              <a:spcBef>
                <a:spcPts val="18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2pPr>
            <a:lvl3pPr indent="-285750" lvl="2" marL="1371600" marR="0" rtl="0" algn="l">
              <a:lnSpc>
                <a:spcPct val="100000"/>
              </a:lnSpc>
              <a:spcBef>
                <a:spcPts val="18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3pPr>
            <a:lvl4pPr indent="-285750" lvl="3" marL="1828800" marR="0" rtl="0" algn="l">
              <a:lnSpc>
                <a:spcPct val="100000"/>
              </a:lnSpc>
              <a:spcBef>
                <a:spcPts val="18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4pPr>
            <a:lvl5pPr indent="-285750" lvl="4" marL="2286000" marR="0" rtl="0" algn="l">
              <a:lnSpc>
                <a:spcPct val="100000"/>
              </a:lnSpc>
              <a:spcBef>
                <a:spcPts val="18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5pPr>
            <a:lvl6pPr indent="-285750" lvl="5" marL="27432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6pPr>
            <a:lvl7pPr indent="-285750" lvl="6" marL="32004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7pPr>
            <a:lvl8pPr indent="-285750" lvl="7" marL="36576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8pPr>
            <a:lvl9pPr indent="-285750" lvl="8" marL="41148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9pPr>
          </a:lstStyle>
          <a:p/>
        </p:txBody>
      </p:sp>
      <p:sp>
        <p:nvSpPr>
          <p:cNvPr id="18" name="Google Shape;18;p3"/>
          <p:cNvSpPr txBox="1"/>
          <p:nvPr>
            <p:ph idx="12" type="sldNum"/>
          </p:nvPr>
        </p:nvSpPr>
        <p:spPr>
          <a:xfrm>
            <a:off x="4437983" y="4915793"/>
            <a:ext cx="259200" cy="224700"/>
          </a:xfrm>
          <a:prstGeom prst="rect">
            <a:avLst/>
          </a:prstGeom>
          <a:noFill/>
          <a:ln>
            <a:noFill/>
          </a:ln>
        </p:spPr>
        <p:txBody>
          <a:bodyPr anchorCtr="0" anchor="t" bIns="32750" lIns="32750" spcFirstLastPara="1" rIns="32750" wrap="square" tIns="32750">
            <a:noAutofit/>
          </a:bodyPr>
          <a:lstStyle>
            <a:lvl1pPr indent="0" lvl="0"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1pPr>
            <a:lvl2pPr indent="0" lvl="1"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2pPr>
            <a:lvl3pPr indent="0" lvl="2"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3pPr>
            <a:lvl4pPr indent="0" lvl="3"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4pPr>
            <a:lvl5pPr indent="0" lvl="4"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5pPr>
            <a:lvl6pPr indent="0" lvl="5"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6pPr>
            <a:lvl7pPr indent="0" lvl="6"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7pPr>
            <a:lvl8pPr indent="0" lvl="7"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8pPr>
            <a:lvl9pPr indent="0" lvl="8"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5">
    <p:spTree>
      <p:nvGrpSpPr>
        <p:cNvPr id="83" name="Shape 83"/>
        <p:cNvGrpSpPr/>
        <p:nvPr/>
      </p:nvGrpSpPr>
      <p:grpSpPr>
        <a:xfrm>
          <a:off x="0" y="0"/>
          <a:ext cx="0" cy="0"/>
          <a:chOff x="0" y="0"/>
          <a:chExt cx="0" cy="0"/>
        </a:xfrm>
      </p:grpSpPr>
      <p:sp>
        <p:nvSpPr>
          <p:cNvPr id="84" name="Google Shape;84;p2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85" name="Google Shape;85;p2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6" name="Google Shape;86;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p:cSld name="TITLE_AND_BODY_2">
    <p:spTree>
      <p:nvGrpSpPr>
        <p:cNvPr id="87" name="Shape 87"/>
        <p:cNvGrpSpPr/>
        <p:nvPr/>
      </p:nvGrpSpPr>
      <p:grpSpPr>
        <a:xfrm>
          <a:off x="0" y="0"/>
          <a:ext cx="0" cy="0"/>
          <a:chOff x="0" y="0"/>
          <a:chExt cx="0" cy="0"/>
        </a:xfrm>
      </p:grpSpPr>
      <p:sp>
        <p:nvSpPr>
          <p:cNvPr id="88" name="Google Shape;88;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9" name="Google Shape;89;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90" name="Google Shape;90;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p:cSld name="Title &amp; Bullets">
    <p:spTree>
      <p:nvGrpSpPr>
        <p:cNvPr id="19" name="Shape 19"/>
        <p:cNvGrpSpPr/>
        <p:nvPr/>
      </p:nvGrpSpPr>
      <p:grpSpPr>
        <a:xfrm>
          <a:off x="0" y="0"/>
          <a:ext cx="0" cy="0"/>
          <a:chOff x="0" y="0"/>
          <a:chExt cx="0" cy="0"/>
        </a:xfrm>
      </p:grpSpPr>
      <p:sp>
        <p:nvSpPr>
          <p:cNvPr id="20" name="Google Shape;20;p4"/>
          <p:cNvSpPr txBox="1"/>
          <p:nvPr>
            <p:ph type="title"/>
          </p:nvPr>
        </p:nvSpPr>
        <p:spPr>
          <a:xfrm>
            <a:off x="776883" y="301377"/>
            <a:ext cx="7590300" cy="1245600"/>
          </a:xfrm>
          <a:prstGeom prst="rect">
            <a:avLst/>
          </a:prstGeom>
          <a:noFill/>
          <a:ln>
            <a:noFill/>
          </a:ln>
        </p:spPr>
        <p:txBody>
          <a:bodyPr anchorCtr="0" anchor="ctr" bIns="58925" lIns="58925" spcFirstLastPara="1" rIns="58925" wrap="square" tIns="58925">
            <a:noAutofit/>
          </a:bodyPr>
          <a:lstStyle>
            <a:lvl1pPr indent="0" lvl="0"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1pPr>
            <a:lvl2pPr indent="152400" lvl="1"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2pPr>
            <a:lvl3pPr indent="292100" lvl="2"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3pPr>
            <a:lvl4pPr indent="444500" lvl="3"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4pPr>
            <a:lvl5pPr indent="584200" lvl="4"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5pPr>
            <a:lvl6pPr indent="736600" lvl="5"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6pPr>
            <a:lvl7pPr indent="889000" lvl="6"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7pPr>
            <a:lvl8pPr indent="1028700" lvl="7"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8pPr>
            <a:lvl9pPr indent="1181100" lvl="8"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9pPr>
          </a:lstStyle>
          <a:p/>
        </p:txBody>
      </p:sp>
      <p:sp>
        <p:nvSpPr>
          <p:cNvPr id="21" name="Google Shape;21;p4"/>
          <p:cNvSpPr txBox="1"/>
          <p:nvPr>
            <p:ph idx="1" type="body"/>
          </p:nvPr>
        </p:nvSpPr>
        <p:spPr>
          <a:xfrm>
            <a:off x="776883" y="1593949"/>
            <a:ext cx="7590300" cy="3013800"/>
          </a:xfrm>
          <a:prstGeom prst="rect">
            <a:avLst/>
          </a:prstGeom>
          <a:noFill/>
          <a:ln>
            <a:noFill/>
          </a:ln>
        </p:spPr>
        <p:txBody>
          <a:bodyPr anchorCtr="0" anchor="ctr" bIns="58925" lIns="58925" spcFirstLastPara="1" rIns="58925" wrap="square" tIns="58925">
            <a:noAutofit/>
          </a:bodyPr>
          <a:lstStyle>
            <a:lvl1pPr indent="-285750" lvl="0" marL="4572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1pPr>
            <a:lvl2pPr indent="-285750" lvl="1" marL="9144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2pPr>
            <a:lvl3pPr indent="-285750" lvl="2" marL="13716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3pPr>
            <a:lvl4pPr indent="-285750" lvl="3" marL="18288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4pPr>
            <a:lvl5pPr indent="-285750" lvl="4" marL="22860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5pPr>
            <a:lvl6pPr indent="-285750" lvl="5" marL="27432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6pPr>
            <a:lvl7pPr indent="-285750" lvl="6" marL="32004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7pPr>
            <a:lvl8pPr indent="-285750" lvl="7" marL="36576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8pPr>
            <a:lvl9pPr indent="-285750" lvl="8" marL="41148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9pPr>
          </a:lstStyle>
          <a:p/>
        </p:txBody>
      </p:sp>
      <p:sp>
        <p:nvSpPr>
          <p:cNvPr id="22" name="Google Shape;22;p4"/>
          <p:cNvSpPr txBox="1"/>
          <p:nvPr>
            <p:ph idx="12" type="sldNum"/>
          </p:nvPr>
        </p:nvSpPr>
        <p:spPr>
          <a:xfrm>
            <a:off x="4437983" y="4915793"/>
            <a:ext cx="259200" cy="224700"/>
          </a:xfrm>
          <a:prstGeom prst="rect">
            <a:avLst/>
          </a:prstGeom>
          <a:noFill/>
          <a:ln>
            <a:noFill/>
          </a:ln>
        </p:spPr>
        <p:txBody>
          <a:bodyPr anchorCtr="0" anchor="t" bIns="32750" lIns="32750" spcFirstLastPara="1" rIns="32750" wrap="square" tIns="32750">
            <a:noAutofit/>
          </a:bodyPr>
          <a:lstStyle>
            <a:lvl1pPr indent="0" lvl="0"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1pPr>
            <a:lvl2pPr indent="0" lvl="1"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2pPr>
            <a:lvl3pPr indent="0" lvl="2"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3pPr>
            <a:lvl4pPr indent="0" lvl="3"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4pPr>
            <a:lvl5pPr indent="0" lvl="4"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5pPr>
            <a:lvl6pPr indent="0" lvl="5"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6pPr>
            <a:lvl7pPr indent="0" lvl="6"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7pPr>
            <a:lvl8pPr indent="0" lvl="7"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8pPr>
            <a:lvl9pPr indent="0" lvl="8"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23" name="Shape 23"/>
        <p:cNvGrpSpPr/>
        <p:nvPr/>
      </p:nvGrpSpPr>
      <p:grpSpPr>
        <a:xfrm>
          <a:off x="0" y="0"/>
          <a:ext cx="0" cy="0"/>
          <a:chOff x="0" y="0"/>
          <a:chExt cx="0" cy="0"/>
        </a:xfrm>
      </p:grpSpPr>
      <p:sp>
        <p:nvSpPr>
          <p:cNvPr id="24" name="Google Shape;24;p5"/>
          <p:cNvSpPr txBox="1"/>
          <p:nvPr>
            <p:ph type="title"/>
          </p:nvPr>
        </p:nvSpPr>
        <p:spPr>
          <a:xfrm>
            <a:off x="776883" y="301377"/>
            <a:ext cx="7590300" cy="1245600"/>
          </a:xfrm>
          <a:prstGeom prst="rect">
            <a:avLst/>
          </a:prstGeom>
          <a:noFill/>
          <a:ln>
            <a:noFill/>
          </a:ln>
        </p:spPr>
        <p:txBody>
          <a:bodyPr anchorCtr="0" anchor="ctr" bIns="58925" lIns="58925" spcFirstLastPara="1" rIns="58925" wrap="square" tIns="58925">
            <a:noAutofit/>
          </a:bodyPr>
          <a:lstStyle>
            <a:lvl1pPr indent="0" lvl="0"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1pPr>
            <a:lvl2pPr indent="152400" lvl="1"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2pPr>
            <a:lvl3pPr indent="292100" lvl="2"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3pPr>
            <a:lvl4pPr indent="444500" lvl="3"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4pPr>
            <a:lvl5pPr indent="584200" lvl="4"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5pPr>
            <a:lvl6pPr indent="736600" lvl="5"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6pPr>
            <a:lvl7pPr indent="889000" lvl="6"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7pPr>
            <a:lvl8pPr indent="1028700" lvl="7"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8pPr>
            <a:lvl9pPr indent="1181100" lvl="8"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9pPr>
          </a:lstStyle>
          <a:p/>
        </p:txBody>
      </p:sp>
      <p:sp>
        <p:nvSpPr>
          <p:cNvPr id="25" name="Google Shape;25;p5"/>
          <p:cNvSpPr txBox="1"/>
          <p:nvPr>
            <p:ph idx="12" type="sldNum"/>
          </p:nvPr>
        </p:nvSpPr>
        <p:spPr>
          <a:xfrm>
            <a:off x="4437983" y="4915793"/>
            <a:ext cx="259200" cy="224700"/>
          </a:xfrm>
          <a:prstGeom prst="rect">
            <a:avLst/>
          </a:prstGeom>
          <a:noFill/>
          <a:ln>
            <a:noFill/>
          </a:ln>
        </p:spPr>
        <p:txBody>
          <a:bodyPr anchorCtr="0" anchor="t" bIns="32750" lIns="32750" spcFirstLastPara="1" rIns="32750" wrap="square" tIns="32750">
            <a:noAutofit/>
          </a:bodyPr>
          <a:lstStyle>
            <a:lvl1pPr indent="0" lvl="0"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1pPr>
            <a:lvl2pPr indent="0" lvl="1"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2pPr>
            <a:lvl3pPr indent="0" lvl="2"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3pPr>
            <a:lvl4pPr indent="0" lvl="3"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4pPr>
            <a:lvl5pPr indent="0" lvl="4"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5pPr>
            <a:lvl6pPr indent="0" lvl="5"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6pPr>
            <a:lvl7pPr indent="0" lvl="6"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7pPr>
            <a:lvl8pPr indent="0" lvl="7"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8pPr>
            <a:lvl9pPr indent="0" lvl="8"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26" name="Shape 26"/>
        <p:cNvGrpSpPr/>
        <p:nvPr/>
      </p:nvGrpSpPr>
      <p:grpSpPr>
        <a:xfrm>
          <a:off x="0" y="0"/>
          <a:ext cx="0" cy="0"/>
          <a:chOff x="0" y="0"/>
          <a:chExt cx="0" cy="0"/>
        </a:xfrm>
      </p:grpSpPr>
      <p:sp>
        <p:nvSpPr>
          <p:cNvPr id="27" name="Google Shape;27;p6"/>
          <p:cNvSpPr txBox="1"/>
          <p:nvPr>
            <p:ph type="title"/>
          </p:nvPr>
        </p:nvSpPr>
        <p:spPr>
          <a:xfrm>
            <a:off x="776883" y="776883"/>
            <a:ext cx="7590300" cy="1875300"/>
          </a:xfrm>
          <a:prstGeom prst="rect">
            <a:avLst/>
          </a:prstGeom>
          <a:noFill/>
          <a:ln>
            <a:noFill/>
          </a:ln>
        </p:spPr>
        <p:txBody>
          <a:bodyPr anchorCtr="0" anchor="b" bIns="58925" lIns="58925" spcFirstLastPara="1" rIns="58925" wrap="square" tIns="58925">
            <a:noAutofit/>
          </a:bodyPr>
          <a:lstStyle>
            <a:lvl1pPr indent="0" lvl="0"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1pPr>
            <a:lvl2pPr indent="152400" lvl="1"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2pPr>
            <a:lvl3pPr indent="292100" lvl="2"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3pPr>
            <a:lvl4pPr indent="444500" lvl="3"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4pPr>
            <a:lvl5pPr indent="584200" lvl="4"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5pPr>
            <a:lvl6pPr indent="736600" lvl="5"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6pPr>
            <a:lvl7pPr indent="889000" lvl="6"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7pPr>
            <a:lvl8pPr indent="1028700" lvl="7"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8pPr>
            <a:lvl9pPr indent="1181100" lvl="8"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9pPr>
          </a:lstStyle>
          <a:p/>
        </p:txBody>
      </p:sp>
      <p:sp>
        <p:nvSpPr>
          <p:cNvPr id="28" name="Google Shape;28;p6"/>
          <p:cNvSpPr txBox="1"/>
          <p:nvPr>
            <p:ph idx="1" type="body"/>
          </p:nvPr>
        </p:nvSpPr>
        <p:spPr>
          <a:xfrm>
            <a:off x="776883" y="2645420"/>
            <a:ext cx="7590300" cy="1178700"/>
          </a:xfrm>
          <a:prstGeom prst="rect">
            <a:avLst/>
          </a:prstGeom>
          <a:noFill/>
          <a:ln>
            <a:noFill/>
          </a:ln>
        </p:spPr>
        <p:txBody>
          <a:bodyPr anchorCtr="0" anchor="t" bIns="58925" lIns="58925" spcFirstLastPara="1" rIns="58925" wrap="square" tIns="58925">
            <a:noAutofit/>
          </a:bodyPr>
          <a:lstStyle>
            <a:lvl1pPr indent="-228600" lvl="0" marL="457200" marR="0" rtl="0" algn="ctr">
              <a:lnSpc>
                <a:spcPct val="100000"/>
              </a:lnSpc>
              <a:spcBef>
                <a:spcPts val="0"/>
              </a:spcBef>
              <a:spcAft>
                <a:spcPts val="0"/>
              </a:spcAft>
              <a:buClr>
                <a:srgbClr val="625B48"/>
              </a:buClr>
              <a:buSzPts val="900"/>
              <a:buFont typeface="Arial"/>
              <a:buNone/>
              <a:defRPr b="0" i="0" sz="1700" u="none" cap="none" strike="noStrike">
                <a:solidFill>
                  <a:srgbClr val="625B48"/>
                </a:solidFill>
                <a:latin typeface="Arial"/>
                <a:ea typeface="Arial"/>
                <a:cs typeface="Arial"/>
                <a:sym typeface="Arial"/>
              </a:defRPr>
            </a:lvl1pPr>
            <a:lvl2pPr indent="-228600" lvl="1" marL="914400" marR="0" rtl="0" algn="ctr">
              <a:lnSpc>
                <a:spcPct val="100000"/>
              </a:lnSpc>
              <a:spcBef>
                <a:spcPts val="0"/>
              </a:spcBef>
              <a:spcAft>
                <a:spcPts val="0"/>
              </a:spcAft>
              <a:buClr>
                <a:srgbClr val="625B48"/>
              </a:buClr>
              <a:buSzPts val="900"/>
              <a:buFont typeface="Arial"/>
              <a:buNone/>
              <a:defRPr b="0" i="0" sz="1700" u="none" cap="none" strike="noStrike">
                <a:solidFill>
                  <a:srgbClr val="625B48"/>
                </a:solidFill>
                <a:latin typeface="Arial"/>
                <a:ea typeface="Arial"/>
                <a:cs typeface="Arial"/>
                <a:sym typeface="Arial"/>
              </a:defRPr>
            </a:lvl2pPr>
            <a:lvl3pPr indent="-228600" lvl="2" marL="1371600" marR="0" rtl="0" algn="ctr">
              <a:lnSpc>
                <a:spcPct val="100000"/>
              </a:lnSpc>
              <a:spcBef>
                <a:spcPts val="0"/>
              </a:spcBef>
              <a:spcAft>
                <a:spcPts val="0"/>
              </a:spcAft>
              <a:buClr>
                <a:srgbClr val="625B48"/>
              </a:buClr>
              <a:buSzPts val="900"/>
              <a:buFont typeface="Arial"/>
              <a:buNone/>
              <a:defRPr b="0" i="0" sz="1700" u="none" cap="none" strike="noStrike">
                <a:solidFill>
                  <a:srgbClr val="625B48"/>
                </a:solidFill>
                <a:latin typeface="Arial"/>
                <a:ea typeface="Arial"/>
                <a:cs typeface="Arial"/>
                <a:sym typeface="Arial"/>
              </a:defRPr>
            </a:lvl3pPr>
            <a:lvl4pPr indent="-228600" lvl="3" marL="1828800" marR="0" rtl="0" algn="ctr">
              <a:lnSpc>
                <a:spcPct val="100000"/>
              </a:lnSpc>
              <a:spcBef>
                <a:spcPts val="0"/>
              </a:spcBef>
              <a:spcAft>
                <a:spcPts val="0"/>
              </a:spcAft>
              <a:buClr>
                <a:srgbClr val="625B48"/>
              </a:buClr>
              <a:buSzPts val="900"/>
              <a:buFont typeface="Arial"/>
              <a:buNone/>
              <a:defRPr b="0" i="0" sz="1700" u="none" cap="none" strike="noStrike">
                <a:solidFill>
                  <a:srgbClr val="625B48"/>
                </a:solidFill>
                <a:latin typeface="Arial"/>
                <a:ea typeface="Arial"/>
                <a:cs typeface="Arial"/>
                <a:sym typeface="Arial"/>
              </a:defRPr>
            </a:lvl4pPr>
            <a:lvl5pPr indent="-228600" lvl="4" marL="2286000" marR="0" rtl="0" algn="ctr">
              <a:lnSpc>
                <a:spcPct val="100000"/>
              </a:lnSpc>
              <a:spcBef>
                <a:spcPts val="0"/>
              </a:spcBef>
              <a:spcAft>
                <a:spcPts val="0"/>
              </a:spcAft>
              <a:buClr>
                <a:srgbClr val="625B48"/>
              </a:buClr>
              <a:buSzPts val="900"/>
              <a:buFont typeface="Arial"/>
              <a:buNone/>
              <a:defRPr b="0" i="0" sz="1700" u="none" cap="none" strike="noStrike">
                <a:solidFill>
                  <a:srgbClr val="625B48"/>
                </a:solidFill>
                <a:latin typeface="Arial"/>
                <a:ea typeface="Arial"/>
                <a:cs typeface="Arial"/>
                <a:sym typeface="Arial"/>
              </a:defRPr>
            </a:lvl5pPr>
            <a:lvl6pPr indent="-285750" lvl="5" marL="27432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6pPr>
            <a:lvl7pPr indent="-285750" lvl="6" marL="32004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7pPr>
            <a:lvl8pPr indent="-285750" lvl="7" marL="36576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8pPr>
            <a:lvl9pPr indent="-285750" lvl="8" marL="41148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9pPr>
          </a:lstStyle>
          <a:p/>
        </p:txBody>
      </p:sp>
      <p:sp>
        <p:nvSpPr>
          <p:cNvPr id="29" name="Google Shape;29;p6"/>
          <p:cNvSpPr txBox="1"/>
          <p:nvPr>
            <p:ph idx="12" type="sldNum"/>
          </p:nvPr>
        </p:nvSpPr>
        <p:spPr>
          <a:xfrm>
            <a:off x="4437983" y="4915793"/>
            <a:ext cx="259200" cy="224700"/>
          </a:xfrm>
          <a:prstGeom prst="rect">
            <a:avLst/>
          </a:prstGeom>
          <a:noFill/>
          <a:ln>
            <a:noFill/>
          </a:ln>
        </p:spPr>
        <p:txBody>
          <a:bodyPr anchorCtr="0" anchor="t" bIns="32750" lIns="32750" spcFirstLastPara="1" rIns="32750" wrap="square" tIns="32750">
            <a:noAutofit/>
          </a:bodyPr>
          <a:lstStyle>
            <a:lvl1pPr indent="0" lvl="0"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1pPr>
            <a:lvl2pPr indent="0" lvl="1"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2pPr>
            <a:lvl3pPr indent="0" lvl="2"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3pPr>
            <a:lvl4pPr indent="0" lvl="3"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4pPr>
            <a:lvl5pPr indent="0" lvl="4"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5pPr>
            <a:lvl6pPr indent="0" lvl="5"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6pPr>
            <a:lvl7pPr indent="0" lvl="6"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7pPr>
            <a:lvl8pPr indent="0" lvl="7"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8pPr>
            <a:lvl9pPr indent="0" lvl="8"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30" name="Shape 30"/>
        <p:cNvGrpSpPr/>
        <p:nvPr/>
      </p:nvGrpSpPr>
      <p:grpSpPr>
        <a:xfrm>
          <a:off x="0" y="0"/>
          <a:ext cx="0" cy="0"/>
          <a:chOff x="0" y="0"/>
          <a:chExt cx="0" cy="0"/>
        </a:xfrm>
      </p:grpSpPr>
      <p:sp>
        <p:nvSpPr>
          <p:cNvPr id="31" name="Google Shape;31;p7"/>
          <p:cNvSpPr txBox="1"/>
          <p:nvPr>
            <p:ph type="title"/>
          </p:nvPr>
        </p:nvSpPr>
        <p:spPr>
          <a:xfrm>
            <a:off x="776883" y="1634133"/>
            <a:ext cx="7590300" cy="1875300"/>
          </a:xfrm>
          <a:prstGeom prst="rect">
            <a:avLst/>
          </a:prstGeom>
          <a:noFill/>
          <a:ln>
            <a:noFill/>
          </a:ln>
        </p:spPr>
        <p:txBody>
          <a:bodyPr anchorCtr="0" anchor="ctr" bIns="58925" lIns="58925" spcFirstLastPara="1" rIns="58925" wrap="square" tIns="58925">
            <a:noAutofit/>
          </a:bodyPr>
          <a:lstStyle>
            <a:lvl1pPr indent="0" lvl="0" marL="0" marR="0" rtl="0" algn="ctr">
              <a:lnSpc>
                <a:spcPct val="100000"/>
              </a:lnSpc>
              <a:spcBef>
                <a:spcPts val="0"/>
              </a:spcBef>
              <a:spcAft>
                <a:spcPts val="0"/>
              </a:spcAft>
              <a:buClr>
                <a:srgbClr val="85604A"/>
              </a:buClr>
              <a:buSzPts val="900"/>
              <a:buFont typeface="Arial"/>
              <a:buNone/>
              <a:defRPr b="0" i="0" sz="3900" u="none" cap="none" strike="noStrike">
                <a:solidFill>
                  <a:srgbClr val="85604A"/>
                </a:solidFill>
                <a:latin typeface="Arial"/>
                <a:ea typeface="Arial"/>
                <a:cs typeface="Arial"/>
                <a:sym typeface="Arial"/>
              </a:defRPr>
            </a:lvl1pPr>
            <a:lvl2pPr indent="152400" lvl="1"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2pPr>
            <a:lvl3pPr indent="292100" lvl="2"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3pPr>
            <a:lvl4pPr indent="444500" lvl="3"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4pPr>
            <a:lvl5pPr indent="584200" lvl="4"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5pPr>
            <a:lvl6pPr indent="736600" lvl="5"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6pPr>
            <a:lvl7pPr indent="889000" lvl="6"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7pPr>
            <a:lvl8pPr indent="1028700" lvl="7"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8pPr>
            <a:lvl9pPr indent="1181100" lvl="8"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9pPr>
          </a:lstStyle>
          <a:p/>
        </p:txBody>
      </p:sp>
      <p:sp>
        <p:nvSpPr>
          <p:cNvPr id="32" name="Google Shape;32;p7"/>
          <p:cNvSpPr txBox="1"/>
          <p:nvPr>
            <p:ph idx="12" type="sldNum"/>
          </p:nvPr>
        </p:nvSpPr>
        <p:spPr>
          <a:xfrm>
            <a:off x="4437983" y="4915793"/>
            <a:ext cx="259200" cy="224700"/>
          </a:xfrm>
          <a:prstGeom prst="rect">
            <a:avLst/>
          </a:prstGeom>
          <a:noFill/>
          <a:ln>
            <a:noFill/>
          </a:ln>
        </p:spPr>
        <p:txBody>
          <a:bodyPr anchorCtr="0" anchor="t" bIns="32750" lIns="32750" spcFirstLastPara="1" rIns="32750" wrap="square" tIns="32750">
            <a:noAutofit/>
          </a:bodyPr>
          <a:lstStyle>
            <a:lvl1pPr indent="0" lvl="0"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1pPr>
            <a:lvl2pPr indent="0" lvl="1"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2pPr>
            <a:lvl3pPr indent="0" lvl="2"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3pPr>
            <a:lvl4pPr indent="0" lvl="3"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4pPr>
            <a:lvl5pPr indent="0" lvl="4"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5pPr>
            <a:lvl6pPr indent="0" lvl="5"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6pPr>
            <a:lvl7pPr indent="0" lvl="6"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7pPr>
            <a:lvl8pPr indent="0" lvl="7"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8pPr>
            <a:lvl9pPr indent="0" lvl="8"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33" name="Shape 33"/>
        <p:cNvGrpSpPr/>
        <p:nvPr/>
      </p:nvGrpSpPr>
      <p:grpSpPr>
        <a:xfrm>
          <a:off x="0" y="0"/>
          <a:ext cx="0" cy="0"/>
          <a:chOff x="0" y="0"/>
          <a:chExt cx="0" cy="0"/>
        </a:xfrm>
      </p:grpSpPr>
      <p:sp>
        <p:nvSpPr>
          <p:cNvPr id="34" name="Google Shape;34;p8"/>
          <p:cNvSpPr/>
          <p:nvPr>
            <p:ph idx="2" type="pic"/>
          </p:nvPr>
        </p:nvSpPr>
        <p:spPr>
          <a:xfrm>
            <a:off x="4720128" y="755266"/>
            <a:ext cx="3839700" cy="3683400"/>
          </a:xfrm>
          <a:prstGeom prst="rect">
            <a:avLst/>
          </a:prstGeom>
          <a:noFill/>
          <a:ln>
            <a:noFill/>
          </a:ln>
        </p:spPr>
        <p:txBody>
          <a:bodyPr anchorCtr="0" anchor="t" bIns="58925" lIns="58925" spcFirstLastPara="1" rIns="58925" wrap="square" tIns="58925">
            <a:noAutofit/>
          </a:bodyPr>
          <a:lstStyle>
            <a:lvl1pPr indent="-234950" lvl="0" marL="2413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1pPr>
            <a:lvl2pPr indent="-247650" lvl="1" marL="4953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2pPr>
            <a:lvl3pPr indent="-247650" lvl="2" marL="7366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3pPr>
            <a:lvl4pPr indent="-234950" lvl="3" marL="9779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4pPr>
            <a:lvl5pPr indent="-247650" lvl="4" marL="12319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5pPr>
            <a:lvl6pPr indent="-247650" lvl="5" marL="14732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6pPr>
            <a:lvl7pPr indent="-234950" lvl="6" marL="17145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7pPr>
            <a:lvl8pPr indent="-247650" lvl="7" marL="19685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8pPr>
            <a:lvl9pPr indent="-247650" lvl="8" marL="22098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9pPr>
          </a:lstStyle>
          <a:p/>
        </p:txBody>
      </p:sp>
      <p:sp>
        <p:nvSpPr>
          <p:cNvPr id="35" name="Google Shape;35;p8"/>
          <p:cNvSpPr txBox="1"/>
          <p:nvPr>
            <p:ph type="title"/>
          </p:nvPr>
        </p:nvSpPr>
        <p:spPr>
          <a:xfrm>
            <a:off x="446484" y="776883"/>
            <a:ext cx="4018500" cy="1748100"/>
          </a:xfrm>
          <a:prstGeom prst="rect">
            <a:avLst/>
          </a:prstGeom>
          <a:noFill/>
          <a:ln>
            <a:noFill/>
          </a:ln>
        </p:spPr>
        <p:txBody>
          <a:bodyPr anchorCtr="0" anchor="b" bIns="58925" lIns="58925" spcFirstLastPara="1" rIns="58925" wrap="square" tIns="58925">
            <a:noAutofit/>
          </a:bodyPr>
          <a:lstStyle>
            <a:lvl1pPr indent="0" lvl="0" marL="0" marR="0" rtl="0" algn="ctr">
              <a:lnSpc>
                <a:spcPct val="100000"/>
              </a:lnSpc>
              <a:spcBef>
                <a:spcPts val="0"/>
              </a:spcBef>
              <a:spcAft>
                <a:spcPts val="0"/>
              </a:spcAft>
              <a:buClr>
                <a:srgbClr val="85604A"/>
              </a:buClr>
              <a:buSzPts val="900"/>
              <a:buFont typeface="Arial"/>
              <a:buNone/>
              <a:defRPr b="0" i="0" sz="3900" u="none" cap="none" strike="noStrike">
                <a:solidFill>
                  <a:srgbClr val="85604A"/>
                </a:solidFill>
                <a:latin typeface="Arial"/>
                <a:ea typeface="Arial"/>
                <a:cs typeface="Arial"/>
                <a:sym typeface="Arial"/>
              </a:defRPr>
            </a:lvl1pPr>
            <a:lvl2pPr indent="152400" lvl="1"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2pPr>
            <a:lvl3pPr indent="292100" lvl="2"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3pPr>
            <a:lvl4pPr indent="444500" lvl="3"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4pPr>
            <a:lvl5pPr indent="584200" lvl="4"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5pPr>
            <a:lvl6pPr indent="736600" lvl="5"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6pPr>
            <a:lvl7pPr indent="889000" lvl="6"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7pPr>
            <a:lvl8pPr indent="1028700" lvl="7"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8pPr>
            <a:lvl9pPr indent="1181100" lvl="8"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9pPr>
          </a:lstStyle>
          <a:p/>
        </p:txBody>
      </p:sp>
      <p:sp>
        <p:nvSpPr>
          <p:cNvPr id="36" name="Google Shape;36;p8"/>
          <p:cNvSpPr txBox="1"/>
          <p:nvPr>
            <p:ph idx="1" type="body"/>
          </p:nvPr>
        </p:nvSpPr>
        <p:spPr>
          <a:xfrm>
            <a:off x="446484" y="2605236"/>
            <a:ext cx="4018500" cy="1902000"/>
          </a:xfrm>
          <a:prstGeom prst="rect">
            <a:avLst/>
          </a:prstGeom>
          <a:noFill/>
          <a:ln>
            <a:noFill/>
          </a:ln>
        </p:spPr>
        <p:txBody>
          <a:bodyPr anchorCtr="0" anchor="t" bIns="58925" lIns="58925" spcFirstLastPara="1" rIns="58925" wrap="square" tIns="58925">
            <a:noAutofit/>
          </a:bodyPr>
          <a:lstStyle>
            <a:lvl1pPr indent="-228600" lvl="0" marL="457200" marR="0" rtl="0" algn="ctr">
              <a:lnSpc>
                <a:spcPct val="100000"/>
              </a:lnSpc>
              <a:spcBef>
                <a:spcPts val="0"/>
              </a:spcBef>
              <a:spcAft>
                <a:spcPts val="0"/>
              </a:spcAft>
              <a:buClr>
                <a:srgbClr val="625B48"/>
              </a:buClr>
              <a:buSzPts val="900"/>
              <a:buFont typeface="Arial"/>
              <a:buNone/>
              <a:defRPr b="0" i="0" sz="1700" u="none" cap="none" strike="noStrike">
                <a:solidFill>
                  <a:srgbClr val="625B48"/>
                </a:solidFill>
                <a:latin typeface="Arial"/>
                <a:ea typeface="Arial"/>
                <a:cs typeface="Arial"/>
                <a:sym typeface="Arial"/>
              </a:defRPr>
            </a:lvl1pPr>
            <a:lvl2pPr indent="-228600" lvl="1" marL="914400" marR="0" rtl="0" algn="ctr">
              <a:lnSpc>
                <a:spcPct val="100000"/>
              </a:lnSpc>
              <a:spcBef>
                <a:spcPts val="0"/>
              </a:spcBef>
              <a:spcAft>
                <a:spcPts val="0"/>
              </a:spcAft>
              <a:buClr>
                <a:srgbClr val="625B48"/>
              </a:buClr>
              <a:buSzPts val="900"/>
              <a:buFont typeface="Arial"/>
              <a:buNone/>
              <a:defRPr b="0" i="0" sz="1700" u="none" cap="none" strike="noStrike">
                <a:solidFill>
                  <a:srgbClr val="625B48"/>
                </a:solidFill>
                <a:latin typeface="Arial"/>
                <a:ea typeface="Arial"/>
                <a:cs typeface="Arial"/>
                <a:sym typeface="Arial"/>
              </a:defRPr>
            </a:lvl2pPr>
            <a:lvl3pPr indent="-228600" lvl="2" marL="1371600" marR="0" rtl="0" algn="ctr">
              <a:lnSpc>
                <a:spcPct val="100000"/>
              </a:lnSpc>
              <a:spcBef>
                <a:spcPts val="0"/>
              </a:spcBef>
              <a:spcAft>
                <a:spcPts val="0"/>
              </a:spcAft>
              <a:buClr>
                <a:srgbClr val="625B48"/>
              </a:buClr>
              <a:buSzPts val="900"/>
              <a:buFont typeface="Arial"/>
              <a:buNone/>
              <a:defRPr b="0" i="0" sz="1700" u="none" cap="none" strike="noStrike">
                <a:solidFill>
                  <a:srgbClr val="625B48"/>
                </a:solidFill>
                <a:latin typeface="Arial"/>
                <a:ea typeface="Arial"/>
                <a:cs typeface="Arial"/>
                <a:sym typeface="Arial"/>
              </a:defRPr>
            </a:lvl3pPr>
            <a:lvl4pPr indent="-228600" lvl="3" marL="1828800" marR="0" rtl="0" algn="ctr">
              <a:lnSpc>
                <a:spcPct val="100000"/>
              </a:lnSpc>
              <a:spcBef>
                <a:spcPts val="0"/>
              </a:spcBef>
              <a:spcAft>
                <a:spcPts val="0"/>
              </a:spcAft>
              <a:buClr>
                <a:srgbClr val="625B48"/>
              </a:buClr>
              <a:buSzPts val="900"/>
              <a:buFont typeface="Arial"/>
              <a:buNone/>
              <a:defRPr b="0" i="0" sz="1700" u="none" cap="none" strike="noStrike">
                <a:solidFill>
                  <a:srgbClr val="625B48"/>
                </a:solidFill>
                <a:latin typeface="Arial"/>
                <a:ea typeface="Arial"/>
                <a:cs typeface="Arial"/>
                <a:sym typeface="Arial"/>
              </a:defRPr>
            </a:lvl4pPr>
            <a:lvl5pPr indent="-228600" lvl="4" marL="2286000" marR="0" rtl="0" algn="ctr">
              <a:lnSpc>
                <a:spcPct val="100000"/>
              </a:lnSpc>
              <a:spcBef>
                <a:spcPts val="0"/>
              </a:spcBef>
              <a:spcAft>
                <a:spcPts val="0"/>
              </a:spcAft>
              <a:buClr>
                <a:srgbClr val="625B48"/>
              </a:buClr>
              <a:buSzPts val="900"/>
              <a:buFont typeface="Arial"/>
              <a:buNone/>
              <a:defRPr b="0" i="0" sz="1700" u="none" cap="none" strike="noStrike">
                <a:solidFill>
                  <a:srgbClr val="625B48"/>
                </a:solidFill>
                <a:latin typeface="Arial"/>
                <a:ea typeface="Arial"/>
                <a:cs typeface="Arial"/>
                <a:sym typeface="Arial"/>
              </a:defRPr>
            </a:lvl5pPr>
            <a:lvl6pPr indent="-285750" lvl="5" marL="27432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6pPr>
            <a:lvl7pPr indent="-285750" lvl="6" marL="32004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7pPr>
            <a:lvl8pPr indent="-285750" lvl="7" marL="36576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8pPr>
            <a:lvl9pPr indent="-285750" lvl="8" marL="41148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9pPr>
          </a:lstStyle>
          <a:p/>
        </p:txBody>
      </p:sp>
      <p:sp>
        <p:nvSpPr>
          <p:cNvPr id="37" name="Google Shape;37;p8"/>
          <p:cNvSpPr txBox="1"/>
          <p:nvPr>
            <p:ph idx="12" type="sldNum"/>
          </p:nvPr>
        </p:nvSpPr>
        <p:spPr>
          <a:xfrm>
            <a:off x="4437983" y="4915793"/>
            <a:ext cx="259200" cy="224700"/>
          </a:xfrm>
          <a:prstGeom prst="rect">
            <a:avLst/>
          </a:prstGeom>
          <a:noFill/>
          <a:ln>
            <a:noFill/>
          </a:ln>
        </p:spPr>
        <p:txBody>
          <a:bodyPr anchorCtr="0" anchor="t" bIns="32750" lIns="32750" spcFirstLastPara="1" rIns="32750" wrap="square" tIns="32750">
            <a:noAutofit/>
          </a:bodyPr>
          <a:lstStyle>
            <a:lvl1pPr indent="0" lvl="0"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1pPr>
            <a:lvl2pPr indent="0" lvl="1"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2pPr>
            <a:lvl3pPr indent="0" lvl="2"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3pPr>
            <a:lvl4pPr indent="0" lvl="3"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4pPr>
            <a:lvl5pPr indent="0" lvl="4"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5pPr>
            <a:lvl6pPr indent="0" lvl="5"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6pPr>
            <a:lvl7pPr indent="0" lvl="6"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7pPr>
            <a:lvl8pPr indent="0" lvl="7"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8pPr>
            <a:lvl9pPr indent="0" lvl="8"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776883" y="495598"/>
            <a:ext cx="7590300" cy="4152300"/>
          </a:xfrm>
          <a:prstGeom prst="rect">
            <a:avLst/>
          </a:prstGeom>
          <a:noFill/>
          <a:ln>
            <a:noFill/>
          </a:ln>
        </p:spPr>
        <p:txBody>
          <a:bodyPr anchorCtr="0" anchor="ctr" bIns="58925" lIns="58925" spcFirstLastPara="1" rIns="58925" wrap="square" tIns="58925">
            <a:noAutofit/>
          </a:bodyPr>
          <a:lstStyle>
            <a:lvl1pPr indent="-285750" lvl="0" marL="4572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1pPr>
            <a:lvl2pPr indent="-285750" lvl="1" marL="9144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2pPr>
            <a:lvl3pPr indent="-285750" lvl="2" marL="13716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3pPr>
            <a:lvl4pPr indent="-285750" lvl="3" marL="18288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4pPr>
            <a:lvl5pPr indent="-285750" lvl="4" marL="22860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5pPr>
            <a:lvl6pPr indent="-285750" lvl="5" marL="27432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6pPr>
            <a:lvl7pPr indent="-285750" lvl="6" marL="32004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7pPr>
            <a:lvl8pPr indent="-285750" lvl="7" marL="36576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8pPr>
            <a:lvl9pPr indent="-285750" lvl="8" marL="41148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9pPr>
          </a:lstStyle>
          <a:p/>
        </p:txBody>
      </p:sp>
      <p:sp>
        <p:nvSpPr>
          <p:cNvPr id="40" name="Google Shape;40;p9"/>
          <p:cNvSpPr txBox="1"/>
          <p:nvPr>
            <p:ph idx="12" type="sldNum"/>
          </p:nvPr>
        </p:nvSpPr>
        <p:spPr>
          <a:xfrm>
            <a:off x="4437983" y="4915793"/>
            <a:ext cx="259200" cy="224700"/>
          </a:xfrm>
          <a:prstGeom prst="rect">
            <a:avLst/>
          </a:prstGeom>
          <a:noFill/>
          <a:ln>
            <a:noFill/>
          </a:ln>
        </p:spPr>
        <p:txBody>
          <a:bodyPr anchorCtr="0" anchor="t" bIns="32750" lIns="32750" spcFirstLastPara="1" rIns="32750" wrap="square" tIns="32750">
            <a:noAutofit/>
          </a:bodyPr>
          <a:lstStyle>
            <a:lvl1pPr indent="0" lvl="0"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1pPr>
            <a:lvl2pPr indent="0" lvl="1"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2pPr>
            <a:lvl3pPr indent="0" lvl="2"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3pPr>
            <a:lvl4pPr indent="0" lvl="3"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4pPr>
            <a:lvl5pPr indent="0" lvl="4"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5pPr>
            <a:lvl6pPr indent="0" lvl="5"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6pPr>
            <a:lvl7pPr indent="0" lvl="6"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7pPr>
            <a:lvl8pPr indent="0" lvl="7"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8pPr>
            <a:lvl9pPr indent="0" lvl="8"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5509617" y="2623290"/>
            <a:ext cx="3170100" cy="2183400"/>
          </a:xfrm>
          <a:prstGeom prst="rect">
            <a:avLst/>
          </a:prstGeom>
          <a:noFill/>
          <a:ln>
            <a:noFill/>
          </a:ln>
        </p:spPr>
        <p:txBody>
          <a:bodyPr anchorCtr="0" anchor="t" bIns="58925" lIns="58925" spcFirstLastPara="1" rIns="58925" wrap="square" tIns="58925">
            <a:noAutofit/>
          </a:bodyPr>
          <a:lstStyle>
            <a:lvl1pPr indent="-234950" lvl="0" marL="2413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1pPr>
            <a:lvl2pPr indent="-247650" lvl="1" marL="4953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2pPr>
            <a:lvl3pPr indent="-247650" lvl="2" marL="7366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3pPr>
            <a:lvl4pPr indent="-234950" lvl="3" marL="9779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4pPr>
            <a:lvl5pPr indent="-247650" lvl="4" marL="12319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5pPr>
            <a:lvl6pPr indent="-247650" lvl="5" marL="14732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6pPr>
            <a:lvl7pPr indent="-234950" lvl="6" marL="17145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7pPr>
            <a:lvl8pPr indent="-247650" lvl="7" marL="19685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8pPr>
            <a:lvl9pPr indent="-247650" lvl="8" marL="22098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9pPr>
          </a:lstStyle>
          <a:p/>
        </p:txBody>
      </p:sp>
      <p:sp>
        <p:nvSpPr>
          <p:cNvPr id="43" name="Google Shape;43;p10"/>
          <p:cNvSpPr/>
          <p:nvPr>
            <p:ph idx="3" type="pic"/>
          </p:nvPr>
        </p:nvSpPr>
        <p:spPr>
          <a:xfrm>
            <a:off x="5509617" y="330204"/>
            <a:ext cx="3170100" cy="2190000"/>
          </a:xfrm>
          <a:prstGeom prst="rect">
            <a:avLst/>
          </a:prstGeom>
          <a:noFill/>
          <a:ln>
            <a:noFill/>
          </a:ln>
        </p:spPr>
        <p:txBody>
          <a:bodyPr anchorCtr="0" anchor="t" bIns="58925" lIns="58925" spcFirstLastPara="1" rIns="58925" wrap="square" tIns="58925">
            <a:noAutofit/>
          </a:bodyPr>
          <a:lstStyle>
            <a:lvl1pPr indent="-234950" lvl="0" marL="2413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1pPr>
            <a:lvl2pPr indent="-247650" lvl="1" marL="4953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2pPr>
            <a:lvl3pPr indent="-247650" lvl="2" marL="7366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3pPr>
            <a:lvl4pPr indent="-234950" lvl="3" marL="9779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4pPr>
            <a:lvl5pPr indent="-247650" lvl="4" marL="12319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5pPr>
            <a:lvl6pPr indent="-247650" lvl="5" marL="14732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6pPr>
            <a:lvl7pPr indent="-234950" lvl="6" marL="17145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7pPr>
            <a:lvl8pPr indent="-247650" lvl="7" marL="19685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8pPr>
            <a:lvl9pPr indent="-247650" lvl="8" marL="22098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9pPr>
          </a:lstStyle>
          <a:p/>
        </p:txBody>
      </p:sp>
      <p:sp>
        <p:nvSpPr>
          <p:cNvPr id="44" name="Google Shape;44;p10"/>
          <p:cNvSpPr/>
          <p:nvPr>
            <p:ph idx="4" type="pic"/>
          </p:nvPr>
        </p:nvSpPr>
        <p:spPr>
          <a:xfrm>
            <a:off x="428625" y="333163"/>
            <a:ext cx="4947000" cy="4480500"/>
          </a:xfrm>
          <a:prstGeom prst="rect">
            <a:avLst/>
          </a:prstGeom>
          <a:noFill/>
          <a:ln>
            <a:noFill/>
          </a:ln>
        </p:spPr>
        <p:txBody>
          <a:bodyPr anchorCtr="0" anchor="t" bIns="58925" lIns="58925" spcFirstLastPara="1" rIns="58925" wrap="square" tIns="58925">
            <a:noAutofit/>
          </a:bodyPr>
          <a:lstStyle>
            <a:lvl1pPr indent="-234950" lvl="0" marL="2413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1pPr>
            <a:lvl2pPr indent="-247650" lvl="1" marL="4953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2pPr>
            <a:lvl3pPr indent="-247650" lvl="2" marL="7366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3pPr>
            <a:lvl4pPr indent="-234950" lvl="3" marL="9779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4pPr>
            <a:lvl5pPr indent="-247650" lvl="4" marL="12319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5pPr>
            <a:lvl6pPr indent="-247650" lvl="5" marL="14732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6pPr>
            <a:lvl7pPr indent="-234950" lvl="6" marL="17145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7pPr>
            <a:lvl8pPr indent="-247650" lvl="7" marL="19685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8pPr>
            <a:lvl9pPr indent="-247650" lvl="8" marL="22098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9pPr>
          </a:lstStyle>
          <a:p/>
        </p:txBody>
      </p:sp>
      <p:sp>
        <p:nvSpPr>
          <p:cNvPr id="45" name="Google Shape;45;p10"/>
          <p:cNvSpPr txBox="1"/>
          <p:nvPr>
            <p:ph idx="12" type="sldNum"/>
          </p:nvPr>
        </p:nvSpPr>
        <p:spPr>
          <a:xfrm>
            <a:off x="4437983" y="4915793"/>
            <a:ext cx="259200" cy="224700"/>
          </a:xfrm>
          <a:prstGeom prst="rect">
            <a:avLst/>
          </a:prstGeom>
          <a:noFill/>
          <a:ln>
            <a:noFill/>
          </a:ln>
        </p:spPr>
        <p:txBody>
          <a:bodyPr anchorCtr="0" anchor="t" bIns="32750" lIns="32750" spcFirstLastPara="1" rIns="32750" wrap="square" tIns="32750">
            <a:noAutofit/>
          </a:bodyPr>
          <a:lstStyle>
            <a:lvl1pPr indent="0" lvl="0"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1pPr>
            <a:lvl2pPr indent="0" lvl="1"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2pPr>
            <a:lvl3pPr indent="0" lvl="2"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3pPr>
            <a:lvl4pPr indent="0" lvl="3"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4pPr>
            <a:lvl5pPr indent="0" lvl="4"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5pPr>
            <a:lvl6pPr indent="0" lvl="5"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6pPr>
            <a:lvl7pPr indent="0" lvl="6"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7pPr>
            <a:lvl8pPr indent="0" lvl="7"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8pPr>
            <a:lvl9pPr indent="0" lvl="8"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slideLayout" Target="../slideLayouts/slideLayout21.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23" Type="http://schemas.openxmlformats.org/officeDocument/2006/relationships/theme" Target="../theme/theme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stretch>
            <a:fillRect b="0" l="0" r="0" t="0"/>
          </a:stretch>
        </a:blip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776883" y="495598"/>
            <a:ext cx="7590300" cy="4152300"/>
          </a:xfrm>
          <a:prstGeom prst="rect">
            <a:avLst/>
          </a:prstGeom>
          <a:noFill/>
          <a:ln>
            <a:noFill/>
          </a:ln>
        </p:spPr>
        <p:txBody>
          <a:bodyPr anchorCtr="0" anchor="ctr" bIns="58925" lIns="58925" spcFirstLastPara="1" rIns="58925" wrap="square" tIns="58925">
            <a:noAutofit/>
          </a:bodyPr>
          <a:lstStyle>
            <a:lvl1pPr indent="-285750" lvl="0" marL="4572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1pPr>
            <a:lvl2pPr indent="-285750" lvl="1" marL="9144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2pPr>
            <a:lvl3pPr indent="-285750" lvl="2" marL="13716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3pPr>
            <a:lvl4pPr indent="-285750" lvl="3" marL="18288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4pPr>
            <a:lvl5pPr indent="-285750" lvl="4" marL="22860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5pPr>
            <a:lvl6pPr indent="-285750" lvl="5" marL="27432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6pPr>
            <a:lvl7pPr indent="-285750" lvl="6" marL="32004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7pPr>
            <a:lvl8pPr indent="-285750" lvl="7" marL="36576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8pPr>
            <a:lvl9pPr indent="-285750" lvl="8" marL="4114800" marR="0" rtl="0" algn="l">
              <a:lnSpc>
                <a:spcPct val="100000"/>
              </a:lnSpc>
              <a:spcBef>
                <a:spcPts val="2100"/>
              </a:spcBef>
              <a:spcAft>
                <a:spcPts val="0"/>
              </a:spcAft>
              <a:buClr>
                <a:srgbClr val="9A7865"/>
              </a:buClr>
              <a:buSzPts val="900"/>
              <a:buFont typeface="Arial"/>
              <a:buChar char="•"/>
              <a:defRPr b="0" i="0" sz="2300" u="none" cap="none" strike="noStrike">
                <a:solidFill>
                  <a:srgbClr val="625B48"/>
                </a:solidFill>
                <a:latin typeface="Arial"/>
                <a:ea typeface="Arial"/>
                <a:cs typeface="Arial"/>
                <a:sym typeface="Arial"/>
              </a:defRPr>
            </a:lvl9pPr>
          </a:lstStyle>
          <a:p/>
        </p:txBody>
      </p:sp>
      <p:sp>
        <p:nvSpPr>
          <p:cNvPr id="7" name="Google Shape;7;p1"/>
          <p:cNvSpPr txBox="1"/>
          <p:nvPr>
            <p:ph type="title"/>
          </p:nvPr>
        </p:nvSpPr>
        <p:spPr>
          <a:xfrm>
            <a:off x="776883" y="301377"/>
            <a:ext cx="7590300" cy="1245600"/>
          </a:xfrm>
          <a:prstGeom prst="rect">
            <a:avLst/>
          </a:prstGeom>
          <a:noFill/>
          <a:ln>
            <a:noFill/>
          </a:ln>
        </p:spPr>
        <p:txBody>
          <a:bodyPr anchorCtr="0" anchor="ctr" bIns="58925" lIns="58925" spcFirstLastPara="1" rIns="58925" wrap="square" tIns="58925">
            <a:noAutofit/>
          </a:bodyPr>
          <a:lstStyle>
            <a:lvl1pPr indent="0" lvl="0"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1pPr>
            <a:lvl2pPr indent="152400" lvl="1"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2pPr>
            <a:lvl3pPr indent="292100" lvl="2"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3pPr>
            <a:lvl4pPr indent="444500" lvl="3"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4pPr>
            <a:lvl5pPr indent="584200" lvl="4"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5pPr>
            <a:lvl6pPr indent="736600" lvl="5"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6pPr>
            <a:lvl7pPr indent="889000" lvl="6"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7pPr>
            <a:lvl8pPr indent="1028700" lvl="7"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8pPr>
            <a:lvl9pPr indent="1181100" lvl="8" marL="0" marR="0" rtl="0" algn="ctr">
              <a:lnSpc>
                <a:spcPct val="100000"/>
              </a:lnSpc>
              <a:spcBef>
                <a:spcPts val="0"/>
              </a:spcBef>
              <a:spcAft>
                <a:spcPts val="0"/>
              </a:spcAft>
              <a:buClr>
                <a:srgbClr val="85604A"/>
              </a:buClr>
              <a:buSzPts val="900"/>
              <a:buFont typeface="Arial"/>
              <a:buNone/>
              <a:defRPr b="0" i="0" sz="4900" u="none" cap="none" strike="noStrike">
                <a:solidFill>
                  <a:srgbClr val="85604A"/>
                </a:solidFill>
                <a:latin typeface="Arial"/>
                <a:ea typeface="Arial"/>
                <a:cs typeface="Arial"/>
                <a:sym typeface="Arial"/>
              </a:defRPr>
            </a:lvl9pPr>
          </a:lstStyle>
          <a:p/>
        </p:txBody>
      </p:sp>
      <p:sp>
        <p:nvSpPr>
          <p:cNvPr id="8" name="Google Shape;8;p1"/>
          <p:cNvSpPr txBox="1"/>
          <p:nvPr>
            <p:ph idx="12" type="sldNum"/>
          </p:nvPr>
        </p:nvSpPr>
        <p:spPr>
          <a:xfrm>
            <a:off x="4437983" y="4915793"/>
            <a:ext cx="259200" cy="224700"/>
          </a:xfrm>
          <a:prstGeom prst="rect">
            <a:avLst/>
          </a:prstGeom>
          <a:noFill/>
          <a:ln>
            <a:noFill/>
          </a:ln>
        </p:spPr>
        <p:txBody>
          <a:bodyPr anchorCtr="0" anchor="t" bIns="32750" lIns="32750" spcFirstLastPara="1" rIns="32750" wrap="square" tIns="32750">
            <a:noAutofit/>
          </a:bodyPr>
          <a:lstStyle>
            <a:lvl1pPr indent="0" lvl="0"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1pPr>
            <a:lvl2pPr indent="0" lvl="1"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2pPr>
            <a:lvl3pPr indent="0" lvl="2"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3pPr>
            <a:lvl4pPr indent="0" lvl="3"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4pPr>
            <a:lvl5pPr indent="0" lvl="4"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5pPr>
            <a:lvl6pPr indent="0" lvl="5"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6pPr>
            <a:lvl7pPr indent="0" lvl="6"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7pPr>
            <a:lvl8pPr indent="0" lvl="7"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8pPr>
            <a:lvl9pPr indent="0" lvl="8" marL="0" marR="0" rtl="0" algn="ctr">
              <a:lnSpc>
                <a:spcPct val="100000"/>
              </a:lnSpc>
              <a:spcBef>
                <a:spcPts val="0"/>
              </a:spcBef>
              <a:spcAft>
                <a:spcPts val="0"/>
              </a:spcAft>
              <a:buClr>
                <a:srgbClr val="51573F"/>
              </a:buClr>
              <a:buFont typeface="Arial"/>
              <a:buNone/>
              <a:defRPr b="1" i="0" sz="1200" u="none" cap="none" strike="noStrike">
                <a:solidFill>
                  <a:srgbClr val="5157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b="0" sz="900">
              <a:solidFill>
                <a:srgbClr val="000000"/>
              </a:solidFill>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13.jp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 Id="rId3" Type="http://schemas.openxmlformats.org/officeDocument/2006/relationships/image" Target="../media/image12.jp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 Id="rId3"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 Id="rId3" Type="http://schemas.openxmlformats.org/officeDocument/2006/relationships/image" Target="../media/image2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23.jpg"/><Relationship Id="rId4" Type="http://schemas.openxmlformats.org/officeDocument/2006/relationships/image" Target="../media/image24.png"/><Relationship Id="rId5"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23"/>
          <p:cNvSpPr txBox="1"/>
          <p:nvPr>
            <p:ph type="title"/>
          </p:nvPr>
        </p:nvSpPr>
        <p:spPr>
          <a:xfrm>
            <a:off x="522675" y="546400"/>
            <a:ext cx="4273500" cy="987900"/>
          </a:xfrm>
          <a:prstGeom prst="rect">
            <a:avLst/>
          </a:prstGeom>
        </p:spPr>
        <p:txBody>
          <a:bodyPr anchorCtr="0" anchor="b" bIns="58925" lIns="58925" spcFirstLastPara="1" rIns="58925" wrap="square" tIns="58925">
            <a:noAutofit/>
          </a:bodyPr>
          <a:lstStyle/>
          <a:p>
            <a:pPr indent="0" lvl="0" marL="0" rtl="0" algn="ctr">
              <a:spcBef>
                <a:spcPts val="0"/>
              </a:spcBef>
              <a:spcAft>
                <a:spcPts val="0"/>
              </a:spcAft>
              <a:buNone/>
            </a:pPr>
            <a:r>
              <a:rPr b="1" lang="en" sz="3600">
                <a:latin typeface="Droid Serif"/>
                <a:ea typeface="Droid Serif"/>
                <a:cs typeface="Droid Serif"/>
                <a:sym typeface="Droid Serif"/>
              </a:rPr>
              <a:t>Elinor Crescenzi</a:t>
            </a:r>
            <a:endParaRPr b="1" sz="3600">
              <a:latin typeface="Droid Serif"/>
              <a:ea typeface="Droid Serif"/>
              <a:cs typeface="Droid Serif"/>
              <a:sym typeface="Droid Serif"/>
            </a:endParaRPr>
          </a:p>
        </p:txBody>
      </p:sp>
      <p:sp>
        <p:nvSpPr>
          <p:cNvPr id="96" name="Google Shape;96;p23"/>
          <p:cNvSpPr txBox="1"/>
          <p:nvPr>
            <p:ph idx="1" type="body"/>
          </p:nvPr>
        </p:nvSpPr>
        <p:spPr>
          <a:xfrm>
            <a:off x="446474" y="1767025"/>
            <a:ext cx="4273500" cy="1902000"/>
          </a:xfrm>
          <a:prstGeom prst="rect">
            <a:avLst/>
          </a:prstGeom>
        </p:spPr>
        <p:txBody>
          <a:bodyPr anchorCtr="0" anchor="t" bIns="58925" lIns="58925" spcFirstLastPara="1" rIns="58925" wrap="square" tIns="58925">
            <a:noAutofit/>
          </a:bodyPr>
          <a:lstStyle/>
          <a:p>
            <a:pPr indent="0" lvl="0" marL="0" rtl="0" algn="ctr">
              <a:spcBef>
                <a:spcPts val="0"/>
              </a:spcBef>
              <a:spcAft>
                <a:spcPts val="0"/>
              </a:spcAft>
              <a:buNone/>
            </a:pPr>
            <a:r>
              <a:rPr b="1" i="1" lang="en">
                <a:latin typeface="Droid Serif"/>
                <a:ea typeface="Droid Serif"/>
                <a:cs typeface="Droid Serif"/>
                <a:sym typeface="Droid Serif"/>
              </a:rPr>
              <a:t>LA Compost</a:t>
            </a:r>
            <a:endParaRPr b="1" i="1">
              <a:latin typeface="Droid Serif"/>
              <a:ea typeface="Droid Serif"/>
              <a:cs typeface="Droid Serif"/>
              <a:sym typeface="Droid Serif"/>
            </a:endParaRPr>
          </a:p>
          <a:p>
            <a:pPr indent="0" lvl="0" marL="0" rtl="0" algn="ctr">
              <a:spcBef>
                <a:spcPts val="0"/>
              </a:spcBef>
              <a:spcAft>
                <a:spcPts val="0"/>
              </a:spcAft>
              <a:buNone/>
            </a:pPr>
            <a:r>
              <a:rPr i="1" lang="en">
                <a:latin typeface="Droid Serif"/>
                <a:ea typeface="Droid Serif"/>
                <a:cs typeface="Droid Serif"/>
                <a:sym typeface="Droid Serif"/>
              </a:rPr>
              <a:t>Operations &amp; Policy Coordinator</a:t>
            </a:r>
            <a:endParaRPr i="1">
              <a:latin typeface="Droid Serif"/>
              <a:ea typeface="Droid Serif"/>
              <a:cs typeface="Droid Serif"/>
              <a:sym typeface="Droid Serif"/>
            </a:endParaRPr>
          </a:p>
          <a:p>
            <a:pPr indent="0" lvl="0" marL="0" rtl="0" algn="ctr">
              <a:spcBef>
                <a:spcPts val="0"/>
              </a:spcBef>
              <a:spcAft>
                <a:spcPts val="0"/>
              </a:spcAft>
              <a:buNone/>
            </a:pPr>
            <a:r>
              <a:rPr b="1" i="1" lang="en">
                <a:latin typeface="Droid Serif"/>
                <a:ea typeface="Droid Serif"/>
                <a:cs typeface="Droid Serif"/>
                <a:sym typeface="Droid Serif"/>
              </a:rPr>
              <a:t>ECOFARM</a:t>
            </a:r>
            <a:endParaRPr b="1" i="1">
              <a:latin typeface="Droid Serif"/>
              <a:ea typeface="Droid Serif"/>
              <a:cs typeface="Droid Serif"/>
              <a:sym typeface="Droid Serif"/>
            </a:endParaRPr>
          </a:p>
          <a:p>
            <a:pPr indent="0" lvl="0" marL="0" rtl="0" algn="ctr">
              <a:spcBef>
                <a:spcPts val="0"/>
              </a:spcBef>
              <a:spcAft>
                <a:spcPts val="0"/>
              </a:spcAft>
              <a:buNone/>
            </a:pPr>
            <a:r>
              <a:rPr i="1" lang="en">
                <a:latin typeface="Droid Serif"/>
                <a:ea typeface="Droid Serif"/>
                <a:cs typeface="Droid Serif"/>
                <a:sym typeface="Droid Serif"/>
              </a:rPr>
              <a:t>Project Coordinator</a:t>
            </a:r>
            <a:endParaRPr i="1">
              <a:latin typeface="Droid Serif"/>
              <a:ea typeface="Droid Serif"/>
              <a:cs typeface="Droid Serif"/>
              <a:sym typeface="Droid Serif"/>
            </a:endParaRPr>
          </a:p>
          <a:p>
            <a:pPr indent="0" lvl="0" marL="0" rtl="0" algn="ctr">
              <a:spcBef>
                <a:spcPts val="0"/>
              </a:spcBef>
              <a:spcAft>
                <a:spcPts val="0"/>
              </a:spcAft>
              <a:buNone/>
            </a:pPr>
            <a:r>
              <a:rPr b="1" i="1" lang="en">
                <a:latin typeface="Droid Serif"/>
                <a:ea typeface="Droid Serif"/>
                <a:cs typeface="Droid Serif"/>
                <a:sym typeface="Droid Serif"/>
              </a:rPr>
              <a:t>Pomona Community Farmer Alliance</a:t>
            </a:r>
            <a:endParaRPr b="1" i="1">
              <a:latin typeface="Droid Serif"/>
              <a:ea typeface="Droid Serif"/>
              <a:cs typeface="Droid Serif"/>
              <a:sym typeface="Droid Serif"/>
            </a:endParaRPr>
          </a:p>
          <a:p>
            <a:pPr indent="0" lvl="0" marL="0" rtl="0" algn="ctr">
              <a:spcBef>
                <a:spcPts val="0"/>
              </a:spcBef>
              <a:spcAft>
                <a:spcPts val="0"/>
              </a:spcAft>
              <a:buNone/>
            </a:pPr>
            <a:r>
              <a:rPr i="1" lang="en">
                <a:latin typeface="Droid Serif"/>
                <a:ea typeface="Droid Serif"/>
                <a:cs typeface="Droid Serif"/>
                <a:sym typeface="Droid Serif"/>
              </a:rPr>
              <a:t>Logistics Coordinator</a:t>
            </a:r>
            <a:endParaRPr i="1">
              <a:latin typeface="Droid Serif"/>
              <a:ea typeface="Droid Serif"/>
              <a:cs typeface="Droid Serif"/>
              <a:sym typeface="Droid Serif"/>
            </a:endParaRPr>
          </a:p>
          <a:p>
            <a:pPr indent="0" lvl="0" marL="0" rtl="0" algn="ctr">
              <a:spcBef>
                <a:spcPts val="0"/>
              </a:spcBef>
              <a:spcAft>
                <a:spcPts val="0"/>
              </a:spcAft>
              <a:buNone/>
            </a:pPr>
            <a:r>
              <a:rPr b="1" i="1" lang="en">
                <a:latin typeface="Droid Serif"/>
                <a:ea typeface="Droid Serif"/>
                <a:cs typeface="Droid Serif"/>
                <a:sym typeface="Droid Serif"/>
              </a:rPr>
              <a:t>Alta Pasa Green Circle</a:t>
            </a:r>
            <a:endParaRPr i="1">
              <a:latin typeface="Droid Serif"/>
              <a:ea typeface="Droid Serif"/>
              <a:cs typeface="Droid Serif"/>
              <a:sym typeface="Droid Serif"/>
            </a:endParaRPr>
          </a:p>
          <a:p>
            <a:pPr indent="0" lvl="0" marL="0" rtl="0" algn="ctr">
              <a:spcBef>
                <a:spcPts val="0"/>
              </a:spcBef>
              <a:spcAft>
                <a:spcPts val="0"/>
              </a:spcAft>
              <a:buNone/>
            </a:pPr>
            <a:r>
              <a:rPr i="1" lang="en">
                <a:latin typeface="Droid Serif"/>
                <a:ea typeface="Droid Serif"/>
                <a:cs typeface="Droid Serif"/>
                <a:sym typeface="Droid Serif"/>
              </a:rPr>
              <a:t>Zero Waste Advocate &amp; Project Anchor</a:t>
            </a:r>
            <a:endParaRPr i="1">
              <a:latin typeface="Droid Serif"/>
              <a:ea typeface="Droid Serif"/>
              <a:cs typeface="Droid Serif"/>
              <a:sym typeface="Droid Serif"/>
            </a:endParaRPr>
          </a:p>
          <a:p>
            <a:pPr indent="0" lvl="0" marL="0" rtl="0" algn="ctr">
              <a:spcBef>
                <a:spcPts val="0"/>
              </a:spcBef>
              <a:spcAft>
                <a:spcPts val="0"/>
              </a:spcAft>
              <a:buNone/>
            </a:pPr>
            <a:r>
              <a:t/>
            </a:r>
            <a:endParaRPr i="1">
              <a:latin typeface="Droid Serif"/>
              <a:ea typeface="Droid Serif"/>
              <a:cs typeface="Droid Serif"/>
              <a:sym typeface="Droid Serif"/>
            </a:endParaRPr>
          </a:p>
          <a:p>
            <a:pPr indent="0" lvl="0" marL="0" rtl="0" algn="ctr">
              <a:spcBef>
                <a:spcPts val="0"/>
              </a:spcBef>
              <a:spcAft>
                <a:spcPts val="0"/>
              </a:spcAft>
              <a:buNone/>
            </a:pPr>
            <a:r>
              <a:t/>
            </a:r>
            <a:endParaRPr i="1">
              <a:latin typeface="Droid Serif"/>
              <a:ea typeface="Droid Serif"/>
              <a:cs typeface="Droid Serif"/>
              <a:sym typeface="Droid Serif"/>
            </a:endParaRPr>
          </a:p>
          <a:p>
            <a:pPr indent="0" lvl="0" marL="0" rtl="0" algn="ctr">
              <a:spcBef>
                <a:spcPts val="0"/>
              </a:spcBef>
              <a:spcAft>
                <a:spcPts val="0"/>
              </a:spcAft>
              <a:buNone/>
            </a:pPr>
            <a:r>
              <a:rPr lang="en">
                <a:latin typeface="Droid Serif"/>
                <a:ea typeface="Droid Serif"/>
                <a:cs typeface="Droid Serif"/>
                <a:sym typeface="Droid Serif"/>
              </a:rPr>
              <a:t>ecrescenzi@gmail.com</a:t>
            </a:r>
            <a:endParaRPr>
              <a:latin typeface="Droid Serif"/>
              <a:ea typeface="Droid Serif"/>
              <a:cs typeface="Droid Serif"/>
              <a:sym typeface="Droid Serif"/>
            </a:endParaRPr>
          </a:p>
          <a:p>
            <a:pPr indent="0" lvl="0" marL="0" rtl="0" algn="ctr">
              <a:spcBef>
                <a:spcPts val="0"/>
              </a:spcBef>
              <a:spcAft>
                <a:spcPts val="0"/>
              </a:spcAft>
              <a:buNone/>
            </a:pPr>
            <a:r>
              <a:t/>
            </a:r>
            <a:endParaRPr i="1">
              <a:latin typeface="Droid Serif"/>
              <a:ea typeface="Droid Serif"/>
              <a:cs typeface="Droid Serif"/>
              <a:sym typeface="Droid Serif"/>
            </a:endParaRPr>
          </a:p>
        </p:txBody>
      </p:sp>
      <p:pic>
        <p:nvPicPr>
          <p:cNvPr id="97" name="Google Shape;97;p23"/>
          <p:cNvPicPr preferRelativeResize="0"/>
          <p:nvPr/>
        </p:nvPicPr>
        <p:blipFill rotWithShape="1">
          <a:blip r:embed="rId3">
            <a:alphaModFix/>
          </a:blip>
          <a:srcRect b="0" l="5123" r="0" t="0"/>
          <a:stretch/>
        </p:blipFill>
        <p:spPr>
          <a:xfrm>
            <a:off x="5140700" y="407850"/>
            <a:ext cx="3035224" cy="43782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32"/>
          <p:cNvSpPr txBox="1"/>
          <p:nvPr>
            <p:ph type="title"/>
          </p:nvPr>
        </p:nvSpPr>
        <p:spPr>
          <a:xfrm>
            <a:off x="288025" y="301375"/>
            <a:ext cx="8613600" cy="1245600"/>
          </a:xfrm>
          <a:prstGeom prst="rect">
            <a:avLst/>
          </a:prstGeom>
        </p:spPr>
        <p:txBody>
          <a:bodyPr anchorCtr="0" anchor="ctr" bIns="58925" lIns="58925" spcFirstLastPara="1" rIns="58925" wrap="square" tIns="58925">
            <a:noAutofit/>
          </a:bodyPr>
          <a:lstStyle/>
          <a:p>
            <a:pPr indent="0" lvl="0" marL="0" rtl="0" algn="ctr">
              <a:spcBef>
                <a:spcPts val="0"/>
              </a:spcBef>
              <a:spcAft>
                <a:spcPts val="0"/>
              </a:spcAft>
              <a:buNone/>
            </a:pPr>
            <a:r>
              <a:rPr lang="en"/>
              <a:t>What does an ECOFARM do?</a:t>
            </a:r>
            <a:endParaRPr/>
          </a:p>
        </p:txBody>
      </p:sp>
      <p:sp>
        <p:nvSpPr>
          <p:cNvPr id="155" name="Google Shape;155;p32"/>
          <p:cNvSpPr txBox="1"/>
          <p:nvPr>
            <p:ph idx="1" type="body"/>
          </p:nvPr>
        </p:nvSpPr>
        <p:spPr>
          <a:xfrm>
            <a:off x="776858" y="1360774"/>
            <a:ext cx="7590300" cy="3013800"/>
          </a:xfrm>
          <a:prstGeom prst="rect">
            <a:avLst/>
          </a:prstGeom>
        </p:spPr>
        <p:txBody>
          <a:bodyPr anchorCtr="0" anchor="ctr" bIns="58925" lIns="58925" spcFirstLastPara="1" rIns="58925" wrap="square" tIns="58925">
            <a:noAutofit/>
          </a:bodyPr>
          <a:lstStyle/>
          <a:p>
            <a:pPr indent="-285750" lvl="0" marL="457200" rtl="0" algn="l">
              <a:spcBef>
                <a:spcPts val="2100"/>
              </a:spcBef>
              <a:spcAft>
                <a:spcPts val="0"/>
              </a:spcAft>
              <a:buSzPts val="900"/>
              <a:buChar char="●"/>
            </a:pPr>
            <a:r>
              <a:rPr lang="en"/>
              <a:t>Promotes new sources of healthy, fresh, organic, affordable &amp; accessible fruits and vegetables</a:t>
            </a:r>
            <a:endParaRPr/>
          </a:p>
          <a:p>
            <a:pPr indent="-285750" lvl="0" marL="457200" rtl="0" algn="l">
              <a:spcBef>
                <a:spcPts val="0"/>
              </a:spcBef>
              <a:spcAft>
                <a:spcPts val="0"/>
              </a:spcAft>
              <a:buSzPts val="900"/>
              <a:buChar char="●"/>
            </a:pPr>
            <a:r>
              <a:rPr lang="en"/>
              <a:t>Provides safe, welcoming, green, gathering spaces</a:t>
            </a:r>
            <a:endParaRPr/>
          </a:p>
          <a:p>
            <a:pPr indent="-285750" lvl="0" marL="457200" rtl="0" algn="l">
              <a:spcBef>
                <a:spcPts val="0"/>
              </a:spcBef>
              <a:spcAft>
                <a:spcPts val="0"/>
              </a:spcAft>
              <a:buSzPts val="900"/>
              <a:buChar char="●"/>
            </a:pPr>
            <a:r>
              <a:rPr lang="en">
                <a:solidFill>
                  <a:schemeClr val="dk1"/>
                </a:solidFill>
              </a:rPr>
              <a:t>Facilitates the clean &amp; sustainable disposal of waste</a:t>
            </a:r>
            <a:endParaRPr/>
          </a:p>
          <a:p>
            <a:pPr indent="-285750" lvl="0" marL="457200" rtl="0" algn="l">
              <a:spcBef>
                <a:spcPts val="0"/>
              </a:spcBef>
              <a:spcAft>
                <a:spcPts val="0"/>
              </a:spcAft>
              <a:buSzPts val="900"/>
              <a:buChar char="●"/>
            </a:pPr>
            <a:r>
              <a:rPr lang="en"/>
              <a:t>Offers programming around environmental issues, and community decision-making</a:t>
            </a:r>
            <a:endParaRPr/>
          </a:p>
          <a:p>
            <a:pPr indent="-285750" lvl="0" marL="457200" rtl="0" algn="l">
              <a:spcBef>
                <a:spcPts val="0"/>
              </a:spcBef>
              <a:spcAft>
                <a:spcPts val="0"/>
              </a:spcAft>
              <a:buSzPts val="900"/>
              <a:buChar char="●"/>
            </a:pPr>
            <a:r>
              <a:rPr lang="en"/>
              <a:t>Shares knowledge about farming, environmental justice &amp; health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33"/>
          <p:cNvSpPr txBox="1"/>
          <p:nvPr>
            <p:ph type="title"/>
          </p:nvPr>
        </p:nvSpPr>
        <p:spPr>
          <a:xfrm>
            <a:off x="776883" y="148977"/>
            <a:ext cx="7590300" cy="1245600"/>
          </a:xfrm>
          <a:prstGeom prst="rect">
            <a:avLst/>
          </a:prstGeom>
        </p:spPr>
        <p:txBody>
          <a:bodyPr anchorCtr="0" anchor="ctr" bIns="58925" lIns="58925" spcFirstLastPara="1" rIns="58925" wrap="square" tIns="58925">
            <a:noAutofit/>
          </a:bodyPr>
          <a:lstStyle/>
          <a:p>
            <a:pPr indent="0" lvl="0" marL="0" rtl="0" algn="ctr">
              <a:spcBef>
                <a:spcPts val="0"/>
              </a:spcBef>
              <a:spcAft>
                <a:spcPts val="0"/>
              </a:spcAft>
              <a:buNone/>
            </a:pPr>
            <a:r>
              <a:rPr lang="en"/>
              <a:t>By the</a:t>
            </a:r>
            <a:r>
              <a:rPr lang="en"/>
              <a:t> numbers...</a:t>
            </a:r>
            <a:endParaRPr/>
          </a:p>
        </p:txBody>
      </p:sp>
      <p:sp>
        <p:nvSpPr>
          <p:cNvPr id="161" name="Google Shape;161;p33"/>
          <p:cNvSpPr txBox="1"/>
          <p:nvPr>
            <p:ph idx="1" type="body"/>
          </p:nvPr>
        </p:nvSpPr>
        <p:spPr>
          <a:xfrm>
            <a:off x="466475" y="1394575"/>
            <a:ext cx="4456200" cy="3013800"/>
          </a:xfrm>
          <a:prstGeom prst="rect">
            <a:avLst/>
          </a:prstGeom>
        </p:spPr>
        <p:txBody>
          <a:bodyPr anchorCtr="0" anchor="ctr" bIns="58925" lIns="58925" spcFirstLastPara="1" rIns="58925" wrap="square" tIns="58925">
            <a:noAutofit/>
          </a:bodyPr>
          <a:lstStyle/>
          <a:p>
            <a:pPr indent="-355600" lvl="0" marL="457200" rtl="0" algn="l">
              <a:spcBef>
                <a:spcPts val="1800"/>
              </a:spcBef>
              <a:spcAft>
                <a:spcPts val="0"/>
              </a:spcAft>
              <a:buSzPts val="2000"/>
              <a:buChar char="•"/>
            </a:pPr>
            <a:r>
              <a:rPr lang="en" sz="2000"/>
              <a:t>What can a small, half-acre </a:t>
            </a:r>
            <a:r>
              <a:rPr lang="en" sz="2000"/>
              <a:t>urban ecological composting farm do?</a:t>
            </a:r>
            <a:endParaRPr sz="2000"/>
          </a:p>
          <a:p>
            <a:pPr indent="-355600" lvl="0" marL="457200" rtl="0" algn="l">
              <a:spcBef>
                <a:spcPts val="0"/>
              </a:spcBef>
              <a:spcAft>
                <a:spcPts val="0"/>
              </a:spcAft>
              <a:buSzPts val="2000"/>
              <a:buChar char="•"/>
            </a:pPr>
            <a:r>
              <a:rPr lang="en" sz="2000"/>
              <a:t>Compost:</a:t>
            </a:r>
            <a:endParaRPr sz="2000"/>
          </a:p>
          <a:p>
            <a:pPr indent="-355600" lvl="1" marL="914400" rtl="0" algn="l">
              <a:spcBef>
                <a:spcPts val="0"/>
              </a:spcBef>
              <a:spcAft>
                <a:spcPts val="0"/>
              </a:spcAft>
              <a:buSzPts val="2000"/>
              <a:buChar char="•"/>
            </a:pPr>
            <a:r>
              <a:rPr lang="en" sz="2000"/>
              <a:t>30,000 lbs food waste</a:t>
            </a:r>
            <a:endParaRPr sz="2000"/>
          </a:p>
          <a:p>
            <a:pPr indent="-355600" lvl="1" marL="914400" marR="0" rtl="0" algn="l">
              <a:lnSpc>
                <a:spcPct val="100000"/>
              </a:lnSpc>
              <a:spcBef>
                <a:spcPts val="0"/>
              </a:spcBef>
              <a:spcAft>
                <a:spcPts val="0"/>
              </a:spcAft>
              <a:buClr>
                <a:srgbClr val="9A7865"/>
              </a:buClr>
              <a:buSzPts val="2000"/>
              <a:buFont typeface="Arial"/>
              <a:buChar char="•"/>
            </a:pPr>
            <a:r>
              <a:rPr lang="en" sz="2000"/>
              <a:t>120,000 lbs organic matter</a:t>
            </a:r>
            <a:endParaRPr sz="2000"/>
          </a:p>
          <a:p>
            <a:pPr indent="-355600" lvl="0" marL="457200" rtl="0" algn="l">
              <a:spcBef>
                <a:spcPts val="0"/>
              </a:spcBef>
              <a:spcAft>
                <a:spcPts val="0"/>
              </a:spcAft>
              <a:buSzPts val="2000"/>
              <a:buChar char="•"/>
            </a:pPr>
            <a:r>
              <a:rPr lang="en" sz="2000"/>
              <a:t>Mitigate: </a:t>
            </a:r>
            <a:endParaRPr sz="2000"/>
          </a:p>
          <a:p>
            <a:pPr indent="-355600" lvl="1" marL="914400" rtl="0" algn="l">
              <a:spcBef>
                <a:spcPts val="0"/>
              </a:spcBef>
              <a:spcAft>
                <a:spcPts val="0"/>
              </a:spcAft>
              <a:buSzPts val="2000"/>
              <a:buChar char="•"/>
            </a:pPr>
            <a:r>
              <a:rPr lang="en" sz="2000"/>
              <a:t>34.44 metric tons CO2</a:t>
            </a:r>
            <a:endParaRPr sz="2000"/>
          </a:p>
          <a:p>
            <a:pPr indent="-355600" lvl="1" marL="914400" rtl="0" algn="l">
              <a:spcBef>
                <a:spcPts val="0"/>
              </a:spcBef>
              <a:spcAft>
                <a:spcPts val="0"/>
              </a:spcAft>
              <a:buSzPts val="2000"/>
              <a:buChar char="•"/>
            </a:pPr>
            <a:r>
              <a:rPr lang="en" sz="2000"/>
              <a:t>Like taking 7.3 passenger vehicles off the road</a:t>
            </a:r>
            <a:endParaRPr sz="2000"/>
          </a:p>
          <a:p>
            <a:pPr indent="-355600" lvl="0" marL="457200" rtl="0" algn="l">
              <a:spcBef>
                <a:spcPts val="0"/>
              </a:spcBef>
              <a:spcAft>
                <a:spcPts val="0"/>
              </a:spcAft>
              <a:buSzPts val="2000"/>
              <a:buChar char="•"/>
            </a:pPr>
            <a:r>
              <a:rPr lang="en" sz="2000"/>
              <a:t>Grow:</a:t>
            </a:r>
            <a:endParaRPr sz="2000"/>
          </a:p>
          <a:p>
            <a:pPr indent="-355600" lvl="1" marL="914400" rtl="0" algn="l">
              <a:spcBef>
                <a:spcPts val="0"/>
              </a:spcBef>
              <a:spcAft>
                <a:spcPts val="0"/>
              </a:spcAft>
              <a:buSzPts val="2000"/>
              <a:buChar char="•"/>
            </a:pPr>
            <a:r>
              <a:rPr lang="en" sz="2000"/>
              <a:t>Community </a:t>
            </a:r>
            <a:endParaRPr sz="2000"/>
          </a:p>
          <a:p>
            <a:pPr indent="-355600" lvl="1" marL="914400" rtl="0" algn="l">
              <a:spcBef>
                <a:spcPts val="0"/>
              </a:spcBef>
              <a:spcAft>
                <a:spcPts val="0"/>
              </a:spcAft>
              <a:buSzPts val="2000"/>
              <a:buChar char="•"/>
            </a:pPr>
            <a:r>
              <a:rPr lang="en" sz="2000"/>
              <a:t>10,000+ lbs of vegetables</a:t>
            </a:r>
            <a:endParaRPr sz="2000"/>
          </a:p>
        </p:txBody>
      </p:sp>
      <p:sp>
        <p:nvSpPr>
          <p:cNvPr id="162" name="Google Shape;162;p33"/>
          <p:cNvSpPr/>
          <p:nvPr>
            <p:ph idx="2" type="pic"/>
          </p:nvPr>
        </p:nvSpPr>
        <p:spPr>
          <a:xfrm>
            <a:off x="5331023" y="1593949"/>
            <a:ext cx="3036000" cy="3013800"/>
          </a:xfrm>
          <a:prstGeom prst="rect">
            <a:avLst/>
          </a:prstGeom>
        </p:spPr>
        <p:txBody>
          <a:bodyPr anchorCtr="0" anchor="t" bIns="58925" lIns="58925" spcFirstLastPara="1" rIns="58925" wrap="square" tIns="58925">
            <a:noAutofit/>
          </a:bodyPr>
          <a:lstStyle/>
          <a:p>
            <a:pPr indent="-177800" lvl="0" marL="241300" rtl="0" algn="l">
              <a:spcBef>
                <a:spcPts val="2100"/>
              </a:spcBef>
              <a:spcAft>
                <a:spcPts val="0"/>
              </a:spcAft>
              <a:buNone/>
            </a:pPr>
            <a:r>
              <a:t/>
            </a:r>
            <a:endParaRPr/>
          </a:p>
        </p:txBody>
      </p:sp>
      <p:pic>
        <p:nvPicPr>
          <p:cNvPr id="163" name="Google Shape;163;p33"/>
          <p:cNvPicPr preferRelativeResize="0"/>
          <p:nvPr>
            <p:ph idx="2" type="pic"/>
          </p:nvPr>
        </p:nvPicPr>
        <p:blipFill rotWithShape="1">
          <a:blip r:embed="rId3">
            <a:alphaModFix/>
          </a:blip>
          <a:srcRect b="0" l="0" r="0" t="0"/>
          <a:stretch/>
        </p:blipFill>
        <p:spPr>
          <a:xfrm>
            <a:off x="5053599" y="1215299"/>
            <a:ext cx="3490500" cy="3526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34"/>
          <p:cNvSpPr/>
          <p:nvPr>
            <p:ph idx="2" type="pic"/>
          </p:nvPr>
        </p:nvSpPr>
        <p:spPr>
          <a:xfrm>
            <a:off x="5331023" y="1593949"/>
            <a:ext cx="3036000" cy="3013800"/>
          </a:xfrm>
          <a:prstGeom prst="rect">
            <a:avLst/>
          </a:prstGeom>
        </p:spPr>
        <p:txBody>
          <a:bodyPr anchorCtr="0" anchor="t" bIns="58925" lIns="58925" spcFirstLastPara="1" rIns="58925" wrap="square" tIns="58925">
            <a:noAutofit/>
          </a:bodyPr>
          <a:lstStyle/>
          <a:p>
            <a:pPr indent="-177800" lvl="0" marL="241300" rtl="0" algn="l">
              <a:spcBef>
                <a:spcPts val="2100"/>
              </a:spcBef>
              <a:spcAft>
                <a:spcPts val="0"/>
              </a:spcAft>
              <a:buNone/>
            </a:pPr>
            <a:r>
              <a:t/>
            </a:r>
            <a:endParaRPr/>
          </a:p>
        </p:txBody>
      </p:sp>
      <p:sp>
        <p:nvSpPr>
          <p:cNvPr id="169" name="Google Shape;169;p34"/>
          <p:cNvSpPr txBox="1"/>
          <p:nvPr>
            <p:ph type="title"/>
          </p:nvPr>
        </p:nvSpPr>
        <p:spPr>
          <a:xfrm>
            <a:off x="776883" y="72777"/>
            <a:ext cx="7590300" cy="1245600"/>
          </a:xfrm>
          <a:prstGeom prst="rect">
            <a:avLst/>
          </a:prstGeom>
        </p:spPr>
        <p:txBody>
          <a:bodyPr anchorCtr="0" anchor="ctr" bIns="58925" lIns="58925" spcFirstLastPara="1" rIns="58925" wrap="square" tIns="58925">
            <a:noAutofit/>
          </a:bodyPr>
          <a:lstStyle/>
          <a:p>
            <a:pPr indent="0" lvl="0" marL="0" rtl="0" algn="ctr">
              <a:spcBef>
                <a:spcPts val="0"/>
              </a:spcBef>
              <a:spcAft>
                <a:spcPts val="0"/>
              </a:spcAft>
              <a:buNone/>
            </a:pPr>
            <a:r>
              <a:rPr lang="en"/>
              <a:t>South Pomona ECOFARM</a:t>
            </a:r>
            <a:endParaRPr/>
          </a:p>
        </p:txBody>
      </p:sp>
      <p:sp>
        <p:nvSpPr>
          <p:cNvPr id="170" name="Google Shape;170;p34"/>
          <p:cNvSpPr txBox="1"/>
          <p:nvPr>
            <p:ph idx="1" type="body"/>
          </p:nvPr>
        </p:nvSpPr>
        <p:spPr>
          <a:xfrm>
            <a:off x="395883" y="1593949"/>
            <a:ext cx="3795000" cy="3013800"/>
          </a:xfrm>
          <a:prstGeom prst="rect">
            <a:avLst/>
          </a:prstGeom>
        </p:spPr>
        <p:txBody>
          <a:bodyPr anchorCtr="0" anchor="ctr" bIns="58925" lIns="58925" spcFirstLastPara="1" rIns="58925" wrap="square" tIns="58925">
            <a:noAutofit/>
          </a:bodyPr>
          <a:lstStyle/>
          <a:p>
            <a:pPr indent="-355600" lvl="0" marL="457200" rtl="0" algn="l">
              <a:spcBef>
                <a:spcPts val="1800"/>
              </a:spcBef>
              <a:spcAft>
                <a:spcPts val="0"/>
              </a:spcAft>
              <a:buSzPts val="2000"/>
              <a:buChar char="•"/>
            </a:pPr>
            <a:r>
              <a:rPr lang="en" sz="2000">
                <a:solidFill>
                  <a:schemeClr val="dk1"/>
                </a:solidFill>
              </a:rPr>
              <a:t>Community-civic partnership</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Model development for municipal expansion for mid-size city</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Community led design process, EJ focus</a:t>
            </a:r>
            <a:endParaRPr sz="2000">
              <a:solidFill>
                <a:schemeClr val="dk1"/>
              </a:solidFill>
            </a:endParaRPr>
          </a:p>
          <a:p>
            <a:pPr indent="-355600" lvl="0" marL="457200" marR="0" rtl="0" algn="l">
              <a:lnSpc>
                <a:spcPct val="100000"/>
              </a:lnSpc>
              <a:spcBef>
                <a:spcPts val="0"/>
              </a:spcBef>
              <a:spcAft>
                <a:spcPts val="0"/>
              </a:spcAft>
              <a:buClr>
                <a:srgbClr val="9A7865"/>
              </a:buClr>
              <a:buSzPts val="2000"/>
              <a:buFont typeface="Arial"/>
              <a:buChar char="•"/>
            </a:pPr>
            <a:r>
              <a:rPr lang="en" sz="2000">
                <a:solidFill>
                  <a:schemeClr val="dk1"/>
                </a:solidFill>
              </a:rPr>
              <a:t>360,000 lbs organic matter diverted</a:t>
            </a:r>
            <a:endParaRPr sz="2000">
              <a:solidFill>
                <a:schemeClr val="dk1"/>
              </a:solidFill>
            </a:endParaRPr>
          </a:p>
          <a:p>
            <a:pPr indent="-355600" lvl="0" marL="457200" marR="0" rtl="0" algn="l">
              <a:lnSpc>
                <a:spcPct val="100000"/>
              </a:lnSpc>
              <a:spcBef>
                <a:spcPts val="0"/>
              </a:spcBef>
              <a:spcAft>
                <a:spcPts val="0"/>
              </a:spcAft>
              <a:buClr>
                <a:schemeClr val="dk1"/>
              </a:buClr>
              <a:buSzPts val="2000"/>
              <a:buChar char="•"/>
            </a:pPr>
            <a:r>
              <a:rPr lang="en" sz="2000">
                <a:solidFill>
                  <a:schemeClr val="dk1"/>
                </a:solidFill>
              </a:rPr>
              <a:t>Projected annual food waste diversion: 100,000 lbs</a:t>
            </a:r>
            <a:endParaRPr sz="2000">
              <a:solidFill>
                <a:schemeClr val="dk1"/>
              </a:solidFill>
            </a:endParaRPr>
          </a:p>
          <a:p>
            <a:pPr indent="0" lvl="0" marL="0" rtl="0" algn="l">
              <a:spcBef>
                <a:spcPts val="1800"/>
              </a:spcBef>
              <a:spcAft>
                <a:spcPts val="0"/>
              </a:spcAft>
              <a:buNone/>
            </a:pPr>
            <a:r>
              <a:t/>
            </a:r>
            <a:endParaRPr/>
          </a:p>
        </p:txBody>
      </p:sp>
      <p:pic>
        <p:nvPicPr>
          <p:cNvPr id="171" name="Google Shape;171;p34"/>
          <p:cNvPicPr preferRelativeResize="0"/>
          <p:nvPr/>
        </p:nvPicPr>
        <p:blipFill/>
        <p:spPr>
          <a:xfrm>
            <a:off x="4289500" y="1333500"/>
            <a:ext cx="4342476" cy="33871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35"/>
          <p:cNvSpPr txBox="1"/>
          <p:nvPr>
            <p:ph type="title"/>
          </p:nvPr>
        </p:nvSpPr>
        <p:spPr>
          <a:xfrm>
            <a:off x="0" y="72775"/>
            <a:ext cx="9144000" cy="1245600"/>
          </a:xfrm>
          <a:prstGeom prst="rect">
            <a:avLst/>
          </a:prstGeom>
        </p:spPr>
        <p:txBody>
          <a:bodyPr anchorCtr="0" anchor="ctr" bIns="58925" lIns="58925" spcFirstLastPara="1" rIns="58925" wrap="square" tIns="58925">
            <a:noAutofit/>
          </a:bodyPr>
          <a:lstStyle/>
          <a:p>
            <a:pPr indent="0" lvl="0" marL="0" rtl="0" algn="ctr">
              <a:spcBef>
                <a:spcPts val="0"/>
              </a:spcBef>
              <a:spcAft>
                <a:spcPts val="0"/>
              </a:spcAft>
              <a:buNone/>
            </a:pPr>
            <a:r>
              <a:rPr lang="en" sz="4200"/>
              <a:t>Sustainable Claremont ECOFARM</a:t>
            </a:r>
            <a:endParaRPr sz="4200"/>
          </a:p>
        </p:txBody>
      </p:sp>
      <p:sp>
        <p:nvSpPr>
          <p:cNvPr id="177" name="Google Shape;177;p35"/>
          <p:cNvSpPr txBox="1"/>
          <p:nvPr>
            <p:ph idx="1" type="body"/>
          </p:nvPr>
        </p:nvSpPr>
        <p:spPr>
          <a:xfrm>
            <a:off x="5620225" y="940425"/>
            <a:ext cx="3523800" cy="3583800"/>
          </a:xfrm>
          <a:prstGeom prst="rect">
            <a:avLst/>
          </a:prstGeom>
        </p:spPr>
        <p:txBody>
          <a:bodyPr anchorCtr="0" anchor="ctr" bIns="58925" lIns="58925" spcFirstLastPara="1" rIns="58925" wrap="square" tIns="58925">
            <a:noAutofit/>
          </a:bodyPr>
          <a:lstStyle/>
          <a:p>
            <a:pPr indent="-355600" lvl="0" marL="457200" marR="0" rtl="0" algn="l">
              <a:lnSpc>
                <a:spcPct val="100000"/>
              </a:lnSpc>
              <a:spcBef>
                <a:spcPts val="1800"/>
              </a:spcBef>
              <a:spcAft>
                <a:spcPts val="0"/>
              </a:spcAft>
              <a:buClr>
                <a:srgbClr val="9A7865"/>
              </a:buClr>
              <a:buSzPts val="2000"/>
              <a:buFont typeface="Arial"/>
              <a:buChar char="•"/>
            </a:pPr>
            <a:r>
              <a:rPr lang="en" sz="2000">
                <a:solidFill>
                  <a:schemeClr val="dk1"/>
                </a:solidFill>
              </a:rPr>
              <a:t>NGO-Faith Community  Civic-NGO partnership</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Micro-site</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Year 1: 7000 lbs</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Year 2: 14000 lbs</a:t>
            </a:r>
            <a:endParaRPr sz="2000">
              <a:solidFill>
                <a:schemeClr val="dk1"/>
              </a:solidFill>
            </a:endParaRPr>
          </a:p>
          <a:p>
            <a:pPr indent="-355600" lvl="0" marL="457200" rtl="0" algn="l">
              <a:spcBef>
                <a:spcPts val="0"/>
              </a:spcBef>
              <a:spcAft>
                <a:spcPts val="0"/>
              </a:spcAft>
              <a:buSzPts val="2000"/>
              <a:buChar char="•"/>
            </a:pPr>
            <a:r>
              <a:rPr lang="en" sz="2000">
                <a:solidFill>
                  <a:schemeClr val="dk1"/>
                </a:solidFill>
              </a:rPr>
              <a:t>Time commitment</a:t>
            </a:r>
            <a:endParaRPr sz="2000">
              <a:solidFill>
                <a:schemeClr val="dk1"/>
              </a:solidFill>
            </a:endParaRPr>
          </a:p>
          <a:p>
            <a:pPr indent="-355600" lvl="1" marL="914400" rtl="0" algn="l">
              <a:spcBef>
                <a:spcPts val="0"/>
              </a:spcBef>
              <a:spcAft>
                <a:spcPts val="0"/>
              </a:spcAft>
              <a:buClr>
                <a:schemeClr val="dk1"/>
              </a:buClr>
              <a:buSzPts val="2000"/>
              <a:buChar char="•"/>
            </a:pPr>
            <a:r>
              <a:rPr lang="en" sz="2000">
                <a:solidFill>
                  <a:schemeClr val="dk1"/>
                </a:solidFill>
              </a:rPr>
              <a:t>2 hours weekly</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ZERO transportation miles</a:t>
            </a:r>
            <a:endParaRPr/>
          </a:p>
        </p:txBody>
      </p:sp>
      <p:pic>
        <p:nvPicPr>
          <p:cNvPr id="178" name="Google Shape;178;p35"/>
          <p:cNvPicPr preferRelativeResize="0"/>
          <p:nvPr/>
        </p:nvPicPr>
        <p:blipFill rotWithShape="1">
          <a:blip r:embed="rId3">
            <a:alphaModFix/>
          </a:blip>
          <a:srcRect b="8211" l="33342" r="33438" t="12830"/>
          <a:stretch/>
        </p:blipFill>
        <p:spPr>
          <a:xfrm>
            <a:off x="389824" y="1245225"/>
            <a:ext cx="2255379" cy="3013799"/>
          </a:xfrm>
          <a:prstGeom prst="rect">
            <a:avLst/>
          </a:prstGeom>
          <a:noFill/>
          <a:ln>
            <a:noFill/>
          </a:ln>
        </p:spPr>
      </p:pic>
      <p:pic>
        <p:nvPicPr>
          <p:cNvPr id="179" name="Google Shape;179;p35"/>
          <p:cNvPicPr preferRelativeResize="0"/>
          <p:nvPr/>
        </p:nvPicPr>
        <p:blipFill rotWithShape="1">
          <a:blip r:embed="rId4">
            <a:alphaModFix/>
          </a:blip>
          <a:srcRect b="11968" l="22889" r="22780" t="16536"/>
          <a:stretch/>
        </p:blipFill>
        <p:spPr>
          <a:xfrm>
            <a:off x="2377525" y="2318075"/>
            <a:ext cx="3391051" cy="2509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36"/>
          <p:cNvSpPr txBox="1"/>
          <p:nvPr/>
        </p:nvSpPr>
        <p:spPr>
          <a:xfrm>
            <a:off x="22450" y="3016050"/>
            <a:ext cx="2415600" cy="121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CA0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CA0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CA0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CA09"/>
              </a:solidFill>
              <a:latin typeface="Arial"/>
              <a:ea typeface="Arial"/>
              <a:cs typeface="Arial"/>
              <a:sym typeface="Arial"/>
            </a:endParaRPr>
          </a:p>
        </p:txBody>
      </p:sp>
      <p:sp>
        <p:nvSpPr>
          <p:cNvPr id="185" name="Google Shape;185;p36"/>
          <p:cNvSpPr txBox="1"/>
          <p:nvPr/>
        </p:nvSpPr>
        <p:spPr>
          <a:xfrm>
            <a:off x="6975175" y="4875300"/>
            <a:ext cx="2090700" cy="19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pic>
        <p:nvPicPr>
          <p:cNvPr id="186" name="Google Shape;186;p36"/>
          <p:cNvPicPr preferRelativeResize="0"/>
          <p:nvPr/>
        </p:nvPicPr>
        <p:blipFill rotWithShape="1">
          <a:blip r:embed="rId3">
            <a:alphaModFix/>
          </a:blip>
          <a:srcRect b="0" l="0" r="0" t="0"/>
          <a:stretch/>
        </p:blipFill>
        <p:spPr>
          <a:xfrm>
            <a:off x="3059700" y="152400"/>
            <a:ext cx="5530875" cy="4838706"/>
          </a:xfrm>
          <a:prstGeom prst="rect">
            <a:avLst/>
          </a:prstGeom>
          <a:noFill/>
          <a:ln>
            <a:noFill/>
          </a:ln>
        </p:spPr>
      </p:pic>
      <p:pic>
        <p:nvPicPr>
          <p:cNvPr id="187" name="Google Shape;187;p36"/>
          <p:cNvPicPr preferRelativeResize="0"/>
          <p:nvPr/>
        </p:nvPicPr>
        <p:blipFill rotWithShape="1">
          <a:blip r:embed="rId4">
            <a:alphaModFix/>
          </a:blip>
          <a:srcRect b="0" l="0" r="0" t="0"/>
          <a:stretch/>
        </p:blipFill>
        <p:spPr>
          <a:xfrm>
            <a:off x="115711" y="644619"/>
            <a:ext cx="3023713" cy="358433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pic>
        <p:nvPicPr>
          <p:cNvPr id="192" name="Google Shape;192;p37"/>
          <p:cNvPicPr preferRelativeResize="0"/>
          <p:nvPr/>
        </p:nvPicPr>
        <p:blipFill rotWithShape="1">
          <a:blip r:embed="rId3">
            <a:alphaModFix/>
          </a:blip>
          <a:srcRect b="0" l="0" r="0" t="0"/>
          <a:stretch/>
        </p:blipFill>
        <p:spPr>
          <a:xfrm>
            <a:off x="-787264" y="-3092768"/>
            <a:ext cx="10119128" cy="937617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t/>
            </a:r>
            <a:endParaRPr/>
          </a:p>
        </p:txBody>
      </p:sp>
      <p:pic>
        <p:nvPicPr>
          <p:cNvPr id="198" name="Google Shape;198;p38"/>
          <p:cNvPicPr preferRelativeResize="0"/>
          <p:nvPr>
            <p:ph idx="1" type="body"/>
          </p:nvPr>
        </p:nvPicPr>
        <p:blipFill rotWithShape="1">
          <a:blip r:embed="rId3">
            <a:alphaModFix/>
          </a:blip>
          <a:srcRect b="0" l="0" r="0" t="0"/>
          <a:stretch/>
        </p:blipFill>
        <p:spPr>
          <a:xfrm>
            <a:off x="0" y="0"/>
            <a:ext cx="9144000" cy="5136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39"/>
          <p:cNvSpPr txBox="1"/>
          <p:nvPr/>
        </p:nvSpPr>
        <p:spPr>
          <a:xfrm>
            <a:off x="6689275" y="3123775"/>
            <a:ext cx="2415600" cy="121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CA0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CA0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CA0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CA09"/>
              </a:solidFill>
              <a:latin typeface="Arial"/>
              <a:ea typeface="Arial"/>
              <a:cs typeface="Arial"/>
              <a:sym typeface="Arial"/>
            </a:endParaRPr>
          </a:p>
        </p:txBody>
      </p:sp>
      <p:pic>
        <p:nvPicPr>
          <p:cNvPr id="204" name="Google Shape;204;p39"/>
          <p:cNvPicPr preferRelativeResize="0"/>
          <p:nvPr/>
        </p:nvPicPr>
        <p:blipFill rotWithShape="1">
          <a:blip r:embed="rId3">
            <a:alphaModFix/>
          </a:blip>
          <a:srcRect b="0" l="15612" r="22533" t="0"/>
          <a:stretch/>
        </p:blipFill>
        <p:spPr>
          <a:xfrm>
            <a:off x="3135468" y="0"/>
            <a:ext cx="6008531" cy="5143500"/>
          </a:xfrm>
          <a:prstGeom prst="rect">
            <a:avLst/>
          </a:prstGeom>
          <a:noFill/>
          <a:ln>
            <a:noFill/>
          </a:ln>
        </p:spPr>
      </p:pic>
      <p:pic>
        <p:nvPicPr>
          <p:cNvPr id="205" name="Google Shape;205;p39"/>
          <p:cNvPicPr preferRelativeResize="0"/>
          <p:nvPr/>
        </p:nvPicPr>
        <p:blipFill rotWithShape="1">
          <a:blip r:embed="rId4">
            <a:alphaModFix/>
          </a:blip>
          <a:srcRect b="0" l="0" r="0" t="0"/>
          <a:stretch/>
        </p:blipFill>
        <p:spPr>
          <a:xfrm>
            <a:off x="1061725" y="198825"/>
            <a:ext cx="1011300" cy="1011300"/>
          </a:xfrm>
          <a:prstGeom prst="rect">
            <a:avLst/>
          </a:prstGeom>
          <a:noFill/>
          <a:ln>
            <a:noFill/>
          </a:ln>
        </p:spPr>
      </p:pic>
      <p:sp>
        <p:nvSpPr>
          <p:cNvPr id="206" name="Google Shape;206;p39"/>
          <p:cNvSpPr txBox="1"/>
          <p:nvPr/>
        </p:nvSpPr>
        <p:spPr>
          <a:xfrm>
            <a:off x="64675" y="1304375"/>
            <a:ext cx="3005400" cy="3595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800"/>
              <a:buFont typeface="Arial"/>
              <a:buNone/>
            </a:pPr>
            <a:r>
              <a:rPr b="1" i="0" lang="en" sz="1800" u="none" cap="none" strike="noStrike">
                <a:solidFill>
                  <a:schemeClr val="dk1"/>
                </a:solidFill>
                <a:latin typeface="Montserrat"/>
                <a:ea typeface="Montserrat"/>
                <a:cs typeface="Montserrat"/>
                <a:sym typeface="Montserrat"/>
              </a:rPr>
              <a:t>30 Community Hubs</a:t>
            </a:r>
            <a:endParaRPr b="1" i="0" sz="18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800"/>
              <a:buFont typeface="Arial"/>
              <a:buNone/>
            </a:pPr>
            <a:r>
              <a:rPr b="1" i="0" lang="en" sz="1800" u="none" cap="none" strike="noStrike">
                <a:solidFill>
                  <a:schemeClr val="dk1"/>
                </a:solidFill>
                <a:latin typeface="Montserrat"/>
                <a:ea typeface="Montserrat"/>
                <a:cs typeface="Montserrat"/>
                <a:sym typeface="Montserrat"/>
              </a:rPr>
              <a:t>3 Regional Hubs</a:t>
            </a:r>
            <a:endParaRPr b="1" i="0" sz="18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800"/>
              <a:buFont typeface="Arial"/>
              <a:buNone/>
            </a:pPr>
            <a:r>
              <a:t/>
            </a:r>
            <a:endParaRPr b="1" i="0" sz="1800" u="none" cap="none" strike="noStrike">
              <a:solidFill>
                <a:schemeClr val="dk1"/>
              </a:solidFill>
              <a:latin typeface="Montserrat"/>
              <a:ea typeface="Montserrat"/>
              <a:cs typeface="Montserrat"/>
              <a:sym typeface="Montserrat"/>
            </a:endParaRPr>
          </a:p>
          <a:p>
            <a:pPr indent="-317500" lvl="0" marL="457200" marR="0" rtl="0" algn="l">
              <a:lnSpc>
                <a:spcPct val="115000"/>
              </a:lnSpc>
              <a:spcBef>
                <a:spcPts val="0"/>
              </a:spcBef>
              <a:spcAft>
                <a:spcPts val="0"/>
              </a:spcAft>
              <a:buClr>
                <a:schemeClr val="dk1"/>
              </a:buClr>
              <a:buSzPts val="1400"/>
              <a:buFont typeface="Montserrat"/>
              <a:buChar char="●"/>
            </a:pPr>
            <a:r>
              <a:rPr b="0" i="0" lang="en" sz="1400" u="none" cap="none" strike="noStrike">
                <a:solidFill>
                  <a:schemeClr val="dk1"/>
                </a:solidFill>
                <a:latin typeface="Montserrat"/>
                <a:ea typeface="Montserrat"/>
                <a:cs typeface="Montserrat"/>
                <a:sym typeface="Montserrat"/>
              </a:rPr>
              <a:t>Food scrap drop off</a:t>
            </a:r>
            <a:endParaRPr b="0" i="0" sz="1400" u="none" cap="none" strike="noStrike">
              <a:solidFill>
                <a:schemeClr val="dk1"/>
              </a:solidFill>
              <a:latin typeface="Montserrat"/>
              <a:ea typeface="Montserrat"/>
              <a:cs typeface="Montserrat"/>
              <a:sym typeface="Montserrat"/>
            </a:endParaRPr>
          </a:p>
          <a:p>
            <a:pPr indent="-317500" lvl="0" marL="457200" marR="0" rtl="0" algn="l">
              <a:lnSpc>
                <a:spcPct val="115000"/>
              </a:lnSpc>
              <a:spcBef>
                <a:spcPts val="0"/>
              </a:spcBef>
              <a:spcAft>
                <a:spcPts val="0"/>
              </a:spcAft>
              <a:buClr>
                <a:schemeClr val="dk1"/>
              </a:buClr>
              <a:buSzPts val="1400"/>
              <a:buFont typeface="Montserrat"/>
              <a:buChar char="●"/>
            </a:pPr>
            <a:r>
              <a:rPr b="0" i="0" lang="en" sz="1400" u="none" cap="none" strike="noStrike">
                <a:solidFill>
                  <a:schemeClr val="dk1"/>
                </a:solidFill>
                <a:latin typeface="Montserrat"/>
                <a:ea typeface="Montserrat"/>
                <a:cs typeface="Montserrat"/>
                <a:sym typeface="Montserrat"/>
              </a:rPr>
              <a:t>Compost Education</a:t>
            </a:r>
            <a:endParaRPr b="0" i="0" sz="1400" u="none" cap="none" strike="noStrike">
              <a:solidFill>
                <a:schemeClr val="dk1"/>
              </a:solidFill>
              <a:latin typeface="Montserrat"/>
              <a:ea typeface="Montserrat"/>
              <a:cs typeface="Montserrat"/>
              <a:sym typeface="Montserrat"/>
            </a:endParaRPr>
          </a:p>
          <a:p>
            <a:pPr indent="-317500" lvl="0" marL="457200" marR="0" rtl="0" algn="l">
              <a:lnSpc>
                <a:spcPct val="115000"/>
              </a:lnSpc>
              <a:spcBef>
                <a:spcPts val="0"/>
              </a:spcBef>
              <a:spcAft>
                <a:spcPts val="0"/>
              </a:spcAft>
              <a:buClr>
                <a:schemeClr val="dk1"/>
              </a:buClr>
              <a:buSzPts val="1400"/>
              <a:buFont typeface="Montserrat"/>
              <a:buChar char="●"/>
            </a:pPr>
            <a:r>
              <a:rPr b="0" i="0" lang="en" sz="1400" u="none" cap="none" strike="noStrike">
                <a:solidFill>
                  <a:schemeClr val="dk1"/>
                </a:solidFill>
                <a:latin typeface="Montserrat"/>
                <a:ea typeface="Montserrat"/>
                <a:cs typeface="Montserrat"/>
                <a:sym typeface="Montserrat"/>
              </a:rPr>
              <a:t>Community Leads</a:t>
            </a:r>
            <a:endParaRPr b="0" i="0" sz="1400" u="none" cap="none" strike="noStrike">
              <a:solidFill>
                <a:schemeClr val="dk1"/>
              </a:solidFill>
              <a:latin typeface="Montserrat"/>
              <a:ea typeface="Montserrat"/>
              <a:cs typeface="Montserrat"/>
              <a:sym typeface="Montserrat"/>
            </a:endParaRPr>
          </a:p>
          <a:p>
            <a:pPr indent="-317500" lvl="0" marL="457200" marR="0" rtl="0" algn="l">
              <a:lnSpc>
                <a:spcPct val="115000"/>
              </a:lnSpc>
              <a:spcBef>
                <a:spcPts val="0"/>
              </a:spcBef>
              <a:spcAft>
                <a:spcPts val="0"/>
              </a:spcAft>
              <a:buClr>
                <a:schemeClr val="dk1"/>
              </a:buClr>
              <a:buSzPts val="1400"/>
              <a:buFont typeface="Montserrat"/>
              <a:buChar char="●"/>
            </a:pPr>
            <a:r>
              <a:rPr b="0" i="0" lang="en" sz="1400" u="none" cap="none" strike="noStrike">
                <a:solidFill>
                  <a:schemeClr val="dk1"/>
                </a:solidFill>
                <a:latin typeface="Montserrat"/>
                <a:ea typeface="Montserrat"/>
                <a:cs typeface="Montserrat"/>
                <a:sym typeface="Montserrat"/>
              </a:rPr>
              <a:t>Volunteer hours</a:t>
            </a:r>
            <a:endParaRPr b="0" i="0" sz="1400" u="none" cap="none" strike="noStrike">
              <a:solidFill>
                <a:schemeClr val="dk1"/>
              </a:solidFill>
              <a:latin typeface="Montserrat"/>
              <a:ea typeface="Montserrat"/>
              <a:cs typeface="Montserrat"/>
              <a:sym typeface="Montserrat"/>
            </a:endParaRPr>
          </a:p>
          <a:p>
            <a:pPr indent="-317500" lvl="0" marL="457200" marR="0" rtl="0" algn="l">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Current annual diversion--1 million lbs</a:t>
            </a:r>
            <a:endParaRPr>
              <a:solidFill>
                <a:schemeClr val="dk1"/>
              </a:solidFill>
              <a:latin typeface="Montserrat"/>
              <a:ea typeface="Montserrat"/>
              <a:cs typeface="Montserrat"/>
              <a:sym typeface="Montserrat"/>
            </a:endParaRPr>
          </a:p>
          <a:p>
            <a:pPr indent="0" lvl="0" marL="457200" marR="0" rtl="0" algn="l">
              <a:lnSpc>
                <a:spcPct val="115000"/>
              </a:lnSpc>
              <a:spcBef>
                <a:spcPts val="0"/>
              </a:spcBef>
              <a:spcAft>
                <a:spcPts val="0"/>
              </a:spcAft>
              <a:buNone/>
            </a:pPr>
            <a:r>
              <a:t/>
            </a:r>
            <a:endParaRPr>
              <a:solidFill>
                <a:schemeClr val="dk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40"/>
          <p:cNvSpPr txBox="1"/>
          <p:nvPr/>
        </p:nvSpPr>
        <p:spPr>
          <a:xfrm>
            <a:off x="6689275" y="3123775"/>
            <a:ext cx="2415600" cy="121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CA0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CA0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CA0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CA09"/>
              </a:solidFill>
              <a:latin typeface="Arial"/>
              <a:ea typeface="Arial"/>
              <a:cs typeface="Arial"/>
              <a:sym typeface="Arial"/>
            </a:endParaRPr>
          </a:p>
        </p:txBody>
      </p:sp>
      <p:pic>
        <p:nvPicPr>
          <p:cNvPr id="212" name="Google Shape;212;p40"/>
          <p:cNvPicPr preferRelativeResize="0"/>
          <p:nvPr/>
        </p:nvPicPr>
        <p:blipFill rotWithShape="1">
          <a:blip r:embed="rId3">
            <a:alphaModFix/>
          </a:blip>
          <a:srcRect b="13276" l="0" r="0" t="10509"/>
          <a:stretch/>
        </p:blipFill>
        <p:spPr>
          <a:xfrm>
            <a:off x="2974125" y="198825"/>
            <a:ext cx="6008299" cy="4579451"/>
          </a:xfrm>
          <a:prstGeom prst="rect">
            <a:avLst/>
          </a:prstGeom>
          <a:noFill/>
          <a:ln>
            <a:noFill/>
          </a:ln>
        </p:spPr>
      </p:pic>
      <p:pic>
        <p:nvPicPr>
          <p:cNvPr id="213" name="Google Shape;213;p40"/>
          <p:cNvPicPr preferRelativeResize="0"/>
          <p:nvPr/>
        </p:nvPicPr>
        <p:blipFill rotWithShape="1">
          <a:blip r:embed="rId4">
            <a:alphaModFix/>
          </a:blip>
          <a:srcRect b="0" l="0" r="0" t="0"/>
          <a:stretch/>
        </p:blipFill>
        <p:spPr>
          <a:xfrm>
            <a:off x="1061725" y="198825"/>
            <a:ext cx="1011300" cy="1011300"/>
          </a:xfrm>
          <a:prstGeom prst="rect">
            <a:avLst/>
          </a:prstGeom>
          <a:noFill/>
          <a:ln>
            <a:noFill/>
          </a:ln>
        </p:spPr>
      </p:pic>
      <p:sp>
        <p:nvSpPr>
          <p:cNvPr id="214" name="Google Shape;214;p40"/>
          <p:cNvSpPr txBox="1"/>
          <p:nvPr/>
        </p:nvSpPr>
        <p:spPr>
          <a:xfrm>
            <a:off x="64675" y="1304375"/>
            <a:ext cx="2909400" cy="3595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b="1" i="0" lang="en" sz="1800" u="none" cap="none" strike="noStrike">
                <a:solidFill>
                  <a:srgbClr val="000000"/>
                </a:solidFill>
                <a:latin typeface="Montserrat"/>
                <a:ea typeface="Montserrat"/>
                <a:cs typeface="Montserrat"/>
                <a:sym typeface="Montserrat"/>
              </a:rPr>
              <a:t>Community Hub</a:t>
            </a:r>
            <a:endParaRPr b="1" i="0" sz="1800" u="none" cap="none" strike="noStrike">
              <a:solidFill>
                <a:srgbClr val="000000"/>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800"/>
              <a:buFont typeface="Arial"/>
              <a:buNone/>
            </a:pPr>
            <a:r>
              <a:t/>
            </a:r>
            <a:endParaRPr b="1" i="0" sz="1800" u="none" cap="none" strike="noStrike">
              <a:solidFill>
                <a:srgbClr val="000000"/>
              </a:solidFill>
              <a:latin typeface="Montserrat"/>
              <a:ea typeface="Montserrat"/>
              <a:cs typeface="Montserrat"/>
              <a:sym typeface="Montserrat"/>
            </a:endParaRPr>
          </a:p>
          <a:p>
            <a:pPr indent="-317500" lvl="0" marL="457200" marR="0" rtl="0" algn="l">
              <a:lnSpc>
                <a:spcPct val="115000"/>
              </a:lnSpc>
              <a:spcBef>
                <a:spcPts val="0"/>
              </a:spcBef>
              <a:spcAft>
                <a:spcPts val="0"/>
              </a:spcAft>
              <a:buClr>
                <a:schemeClr val="dk1"/>
              </a:buClr>
              <a:buSzPts val="1400"/>
              <a:buFont typeface="Montserrat"/>
              <a:buChar char="●"/>
            </a:pPr>
            <a:r>
              <a:rPr b="0" i="0" lang="en" sz="1400" u="none" cap="none" strike="noStrike">
                <a:solidFill>
                  <a:schemeClr val="dk1"/>
                </a:solidFill>
                <a:latin typeface="Montserrat"/>
                <a:ea typeface="Montserrat"/>
                <a:cs typeface="Montserrat"/>
                <a:sym typeface="Montserrat"/>
              </a:rPr>
              <a:t>Established with a partner organization.</a:t>
            </a:r>
            <a:endParaRPr b="0" i="0" sz="1400" u="none" cap="none" strike="noStrike">
              <a:solidFill>
                <a:schemeClr val="dk1"/>
              </a:solidFill>
              <a:latin typeface="Montserrat"/>
              <a:ea typeface="Montserrat"/>
              <a:cs typeface="Montserrat"/>
              <a:sym typeface="Montserrat"/>
            </a:endParaRPr>
          </a:p>
          <a:p>
            <a:pPr indent="-317500" lvl="0" marL="457200" marR="0" rtl="0" algn="l">
              <a:lnSpc>
                <a:spcPct val="115000"/>
              </a:lnSpc>
              <a:spcBef>
                <a:spcPts val="0"/>
              </a:spcBef>
              <a:spcAft>
                <a:spcPts val="0"/>
              </a:spcAft>
              <a:buClr>
                <a:schemeClr val="dk1"/>
              </a:buClr>
              <a:buSzPts val="1400"/>
              <a:buFont typeface="Montserrat"/>
              <a:buChar char="●"/>
            </a:pPr>
            <a:r>
              <a:rPr b="0" i="0" lang="en" sz="1400" u="none" cap="none" strike="noStrike">
                <a:solidFill>
                  <a:schemeClr val="dk1"/>
                </a:solidFill>
                <a:latin typeface="Montserrat"/>
                <a:ea typeface="Montserrat"/>
                <a:cs typeface="Montserrat"/>
                <a:sym typeface="Montserrat"/>
              </a:rPr>
              <a:t>10 tons annually</a:t>
            </a:r>
            <a:endParaRPr b="0" i="0" sz="1400" u="none" cap="none" strike="noStrike">
              <a:solidFill>
                <a:schemeClr val="dk1"/>
              </a:solidFill>
              <a:latin typeface="Montserrat"/>
              <a:ea typeface="Montserrat"/>
              <a:cs typeface="Montserrat"/>
              <a:sym typeface="Montserrat"/>
            </a:endParaRPr>
          </a:p>
          <a:p>
            <a:pPr indent="-317500" lvl="0" marL="457200" marR="0" rtl="0" algn="l">
              <a:lnSpc>
                <a:spcPct val="115000"/>
              </a:lnSpc>
              <a:spcBef>
                <a:spcPts val="0"/>
              </a:spcBef>
              <a:spcAft>
                <a:spcPts val="0"/>
              </a:spcAft>
              <a:buClr>
                <a:schemeClr val="dk1"/>
              </a:buClr>
              <a:buSzPts val="1400"/>
              <a:buFont typeface="Montserrat"/>
              <a:buChar char="●"/>
            </a:pPr>
            <a:r>
              <a:rPr b="0" i="0" lang="en" sz="1400" u="none" cap="none" strike="noStrike">
                <a:solidFill>
                  <a:schemeClr val="dk1"/>
                </a:solidFill>
                <a:latin typeface="Montserrat"/>
                <a:ea typeface="Montserrat"/>
                <a:cs typeface="Montserrat"/>
                <a:sym typeface="Montserrat"/>
              </a:rPr>
              <a:t>75-100 active drop off members </a:t>
            </a:r>
            <a:endParaRPr b="0" i="0" sz="1400" u="none" cap="none" strike="noStrike">
              <a:solidFill>
                <a:schemeClr val="dk1"/>
              </a:solidFill>
              <a:latin typeface="Montserrat"/>
              <a:ea typeface="Montserrat"/>
              <a:cs typeface="Montserrat"/>
              <a:sym typeface="Montserrat"/>
            </a:endParaRPr>
          </a:p>
          <a:p>
            <a:pPr indent="-317500" lvl="0" marL="457200" marR="0" rtl="0" algn="l">
              <a:lnSpc>
                <a:spcPct val="115000"/>
              </a:lnSpc>
              <a:spcBef>
                <a:spcPts val="0"/>
              </a:spcBef>
              <a:spcAft>
                <a:spcPts val="0"/>
              </a:spcAft>
              <a:buClr>
                <a:schemeClr val="dk1"/>
              </a:buClr>
              <a:buSzPts val="1400"/>
              <a:buFont typeface="Montserrat"/>
              <a:buChar char="●"/>
            </a:pPr>
            <a:r>
              <a:rPr b="0" i="0" lang="en" sz="1400" u="none" cap="none" strike="noStrike">
                <a:solidFill>
                  <a:schemeClr val="dk1"/>
                </a:solidFill>
                <a:latin typeface="Montserrat"/>
                <a:ea typeface="Montserrat"/>
                <a:cs typeface="Montserrat"/>
                <a:sym typeface="Montserrat"/>
              </a:rPr>
              <a:t>Metrics collection</a:t>
            </a:r>
            <a:endParaRPr b="0" i="0" sz="1400" u="none" cap="none" strike="noStrike">
              <a:solidFill>
                <a:schemeClr val="dk1"/>
              </a:solidFill>
              <a:latin typeface="Montserrat"/>
              <a:ea typeface="Montserrat"/>
              <a:cs typeface="Montserrat"/>
              <a:sym typeface="Montserrat"/>
            </a:endParaRPr>
          </a:p>
          <a:p>
            <a:pPr indent="-317500" lvl="0" marL="457200" marR="0" rtl="0" algn="l">
              <a:lnSpc>
                <a:spcPct val="115000"/>
              </a:lnSpc>
              <a:spcBef>
                <a:spcPts val="0"/>
              </a:spcBef>
              <a:spcAft>
                <a:spcPts val="0"/>
              </a:spcAft>
              <a:buClr>
                <a:schemeClr val="dk1"/>
              </a:buClr>
              <a:buSzPts val="1400"/>
              <a:buFont typeface="Montserrat"/>
              <a:buChar char="●"/>
            </a:pPr>
            <a:r>
              <a:rPr b="0" i="0" lang="en" sz="1400" u="none" cap="none" strike="noStrike">
                <a:solidFill>
                  <a:schemeClr val="dk1"/>
                </a:solidFill>
                <a:latin typeface="Montserrat"/>
                <a:ea typeface="Montserrat"/>
                <a:cs typeface="Montserrat"/>
                <a:sym typeface="Montserrat"/>
              </a:rPr>
              <a:t>2 annual workshops</a:t>
            </a:r>
            <a:endParaRPr b="0" i="0" sz="1400" u="none" cap="none" strike="noStrike">
              <a:solidFill>
                <a:schemeClr val="dk1"/>
              </a:solidFill>
              <a:latin typeface="Montserrat"/>
              <a:ea typeface="Montserrat"/>
              <a:cs typeface="Montserrat"/>
              <a:sym typeface="Montserrat"/>
            </a:endParaRPr>
          </a:p>
          <a:p>
            <a:pPr indent="-317500" lvl="0" marL="457200" marR="0" rtl="0" algn="l">
              <a:lnSpc>
                <a:spcPct val="115000"/>
              </a:lnSpc>
              <a:spcBef>
                <a:spcPts val="0"/>
              </a:spcBef>
              <a:spcAft>
                <a:spcPts val="0"/>
              </a:spcAft>
              <a:buClr>
                <a:schemeClr val="dk1"/>
              </a:buClr>
              <a:buSzPts val="1400"/>
              <a:buFont typeface="Montserrat"/>
              <a:buChar char="●"/>
            </a:pPr>
            <a:r>
              <a:rPr b="0" i="0" lang="en" sz="1400" u="none" cap="none" strike="noStrike">
                <a:solidFill>
                  <a:schemeClr val="dk1"/>
                </a:solidFill>
                <a:latin typeface="Montserrat"/>
                <a:ea typeface="Montserrat"/>
                <a:cs typeface="Montserrat"/>
                <a:sym typeface="Montserrat"/>
              </a:rPr>
              <a:t>Oversight by LA Compost management</a:t>
            </a:r>
            <a:endParaRPr b="0" i="0" sz="1400" u="none" cap="none" strike="noStrike">
              <a:solidFill>
                <a:schemeClr val="dk1"/>
              </a:solidFill>
              <a:latin typeface="Montserrat"/>
              <a:ea typeface="Montserrat"/>
              <a:cs typeface="Montserrat"/>
              <a:sym typeface="Montserrat"/>
            </a:endParaRPr>
          </a:p>
          <a:p>
            <a:pPr indent="0" lvl="0" marL="45720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t/>
            </a:r>
            <a:endParaRPr/>
          </a:p>
        </p:txBody>
      </p:sp>
      <p:sp>
        <p:nvSpPr>
          <p:cNvPr id="220" name="Google Shape;220;p4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SzPts val="1800"/>
              <a:buNone/>
            </a:pPr>
            <a:r>
              <a:t/>
            </a:r>
            <a:endParaRPr/>
          </a:p>
        </p:txBody>
      </p:sp>
      <p:pic>
        <p:nvPicPr>
          <p:cNvPr id="221" name="Google Shape;221;p41"/>
          <p:cNvPicPr preferRelativeResize="0"/>
          <p:nvPr/>
        </p:nvPicPr>
        <p:blipFill rotWithShape="1">
          <a:blip r:embed="rId3">
            <a:alphaModFix/>
          </a:blip>
          <a:srcRect b="0" l="0" r="0" t="0"/>
          <a:stretch/>
        </p:blipFill>
        <p:spPr>
          <a:xfrm>
            <a:off x="0" y="0"/>
            <a:ext cx="9144002" cy="5143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24"/>
          <p:cNvSpPr txBox="1"/>
          <p:nvPr>
            <p:ph type="title"/>
          </p:nvPr>
        </p:nvSpPr>
        <p:spPr>
          <a:xfrm>
            <a:off x="388600" y="3295050"/>
            <a:ext cx="8403300" cy="736800"/>
          </a:xfrm>
          <a:prstGeom prst="rect">
            <a:avLst/>
          </a:prstGeom>
        </p:spPr>
        <p:txBody>
          <a:bodyPr anchorCtr="0" anchor="ctr" bIns="58925" lIns="58925" spcFirstLastPara="1" rIns="58925" wrap="square" tIns="58925">
            <a:noAutofit/>
          </a:bodyPr>
          <a:lstStyle/>
          <a:p>
            <a:pPr indent="0" lvl="0" marL="0" rtl="0" algn="ctr">
              <a:spcBef>
                <a:spcPts val="0"/>
              </a:spcBef>
              <a:spcAft>
                <a:spcPts val="0"/>
              </a:spcAft>
              <a:buNone/>
            </a:pPr>
            <a:r>
              <a:rPr b="1" lang="en" sz="3600">
                <a:latin typeface="Droid Serif"/>
                <a:ea typeface="Droid Serif"/>
                <a:cs typeface="Droid Serif"/>
                <a:sym typeface="Droid Serif"/>
              </a:rPr>
              <a:t>On the Ground, In the Community</a:t>
            </a:r>
            <a:endParaRPr b="1" sz="3600">
              <a:latin typeface="Droid Serif"/>
              <a:ea typeface="Droid Serif"/>
              <a:cs typeface="Droid Serif"/>
              <a:sym typeface="Droid Serif"/>
            </a:endParaRPr>
          </a:p>
        </p:txBody>
      </p:sp>
      <p:sp>
        <p:nvSpPr>
          <p:cNvPr id="103" name="Google Shape;103;p24"/>
          <p:cNvSpPr txBox="1"/>
          <p:nvPr>
            <p:ph idx="1" type="body"/>
          </p:nvPr>
        </p:nvSpPr>
        <p:spPr>
          <a:xfrm>
            <a:off x="776883" y="4025057"/>
            <a:ext cx="7590300" cy="736800"/>
          </a:xfrm>
          <a:prstGeom prst="rect">
            <a:avLst/>
          </a:prstGeom>
        </p:spPr>
        <p:txBody>
          <a:bodyPr anchorCtr="0" anchor="t" bIns="58925" lIns="58925" spcFirstLastPara="1" rIns="58925" wrap="square" tIns="58925">
            <a:noAutofit/>
          </a:bodyPr>
          <a:lstStyle/>
          <a:p>
            <a:pPr indent="0" lvl="0" marL="0" rtl="0" algn="ctr">
              <a:spcBef>
                <a:spcPts val="0"/>
              </a:spcBef>
              <a:spcAft>
                <a:spcPts val="0"/>
              </a:spcAft>
              <a:buNone/>
            </a:pPr>
            <a:r>
              <a:rPr i="1" lang="en">
                <a:latin typeface="Droid Serif"/>
                <a:ea typeface="Droid Serif"/>
                <a:cs typeface="Droid Serif"/>
                <a:sym typeface="Droid Serif"/>
              </a:rPr>
              <a:t>Community Projects as Social &amp; Environmental Justice Solutions</a:t>
            </a:r>
            <a:endParaRPr i="1">
              <a:latin typeface="Droid Serif"/>
              <a:ea typeface="Droid Serif"/>
              <a:cs typeface="Droid Serif"/>
              <a:sym typeface="Droid Serif"/>
            </a:endParaRPr>
          </a:p>
        </p:txBody>
      </p:sp>
      <p:pic>
        <p:nvPicPr>
          <p:cNvPr id="104" name="Google Shape;104;p24"/>
          <p:cNvPicPr preferRelativeResize="0"/>
          <p:nvPr/>
        </p:nvPicPr>
        <p:blipFill rotWithShape="1">
          <a:blip r:embed="rId3">
            <a:alphaModFix/>
          </a:blip>
          <a:srcRect b="0" l="0" r="0" t="0"/>
          <a:stretch/>
        </p:blipFill>
        <p:spPr>
          <a:xfrm>
            <a:off x="3821500" y="205025"/>
            <a:ext cx="3553200" cy="2717400"/>
          </a:xfrm>
          <a:prstGeom prst="rect">
            <a:avLst/>
          </a:prstGeom>
          <a:noFill/>
          <a:ln>
            <a:noFill/>
          </a:ln>
        </p:spPr>
      </p:pic>
      <p:pic>
        <p:nvPicPr>
          <p:cNvPr id="105" name="Google Shape;105;p24"/>
          <p:cNvPicPr preferRelativeResize="0"/>
          <p:nvPr/>
        </p:nvPicPr>
        <p:blipFill rotWithShape="1">
          <a:blip r:embed="rId4">
            <a:alphaModFix/>
          </a:blip>
          <a:srcRect b="0" l="0" r="0" t="0"/>
          <a:stretch/>
        </p:blipFill>
        <p:spPr>
          <a:xfrm>
            <a:off x="1769278" y="205025"/>
            <a:ext cx="1980900" cy="2717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t/>
            </a:r>
            <a:endParaRPr/>
          </a:p>
        </p:txBody>
      </p:sp>
      <p:sp>
        <p:nvSpPr>
          <p:cNvPr id="227" name="Google Shape;227;p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SzPts val="1800"/>
              <a:buNone/>
            </a:pPr>
            <a:r>
              <a:t/>
            </a:r>
            <a:endParaRPr/>
          </a:p>
        </p:txBody>
      </p:sp>
      <p:pic>
        <p:nvPicPr>
          <p:cNvPr id="228" name="Google Shape;228;p42"/>
          <p:cNvPicPr preferRelativeResize="0"/>
          <p:nvPr/>
        </p:nvPicPr>
        <p:blipFill rotWithShape="1">
          <a:blip r:embed="rId3">
            <a:alphaModFix/>
          </a:blip>
          <a:srcRect b="0" l="0" r="0" t="0"/>
          <a:stretch/>
        </p:blipFill>
        <p:spPr>
          <a:xfrm>
            <a:off x="0" y="0"/>
            <a:ext cx="9144002" cy="51435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t/>
            </a:r>
            <a:endParaRPr/>
          </a:p>
        </p:txBody>
      </p:sp>
      <p:sp>
        <p:nvSpPr>
          <p:cNvPr id="234" name="Google Shape;234;p4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SzPts val="1800"/>
              <a:buNone/>
            </a:pPr>
            <a:r>
              <a:t/>
            </a:r>
            <a:endParaRPr/>
          </a:p>
        </p:txBody>
      </p:sp>
      <p:pic>
        <p:nvPicPr>
          <p:cNvPr id="235" name="Google Shape;235;p43"/>
          <p:cNvPicPr preferRelativeResize="0"/>
          <p:nvPr/>
        </p:nvPicPr>
        <p:blipFill rotWithShape="1">
          <a:blip r:embed="rId3">
            <a:alphaModFix/>
          </a:blip>
          <a:srcRect b="0" l="0" r="0" t="0"/>
          <a:stretch/>
        </p:blipFill>
        <p:spPr>
          <a:xfrm>
            <a:off x="0" y="0"/>
            <a:ext cx="9144002" cy="51435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pic>
        <p:nvPicPr>
          <p:cNvPr id="240" name="Google Shape;240;p44"/>
          <p:cNvPicPr preferRelativeResize="0"/>
          <p:nvPr/>
        </p:nvPicPr>
        <p:blipFill rotWithShape="1">
          <a:blip r:embed="rId3">
            <a:alphaModFix/>
          </a:blip>
          <a:srcRect b="15290" l="10201" r="0" t="19673"/>
          <a:stretch/>
        </p:blipFill>
        <p:spPr>
          <a:xfrm rot="997902">
            <a:off x="6472558" y="1200225"/>
            <a:ext cx="3154561" cy="2206150"/>
          </a:xfrm>
          <a:prstGeom prst="rect">
            <a:avLst/>
          </a:prstGeom>
          <a:noFill/>
          <a:ln>
            <a:noFill/>
          </a:ln>
        </p:spPr>
      </p:pic>
      <p:sp>
        <p:nvSpPr>
          <p:cNvPr id="241" name="Google Shape;241;p44"/>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Community Engagement</a:t>
            </a:r>
            <a:endParaRPr/>
          </a:p>
        </p:txBody>
      </p:sp>
      <p:sp>
        <p:nvSpPr>
          <p:cNvPr id="242" name="Google Shape;242;p44"/>
          <p:cNvSpPr txBox="1"/>
          <p:nvPr>
            <p:ph idx="1" type="body"/>
          </p:nvPr>
        </p:nvSpPr>
        <p:spPr>
          <a:xfrm>
            <a:off x="-165000" y="1088825"/>
            <a:ext cx="41157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Farmers Markets</a:t>
            </a:r>
            <a:endParaRPr/>
          </a:p>
          <a:p>
            <a:pPr indent="-317500" lvl="1" marL="914400" rtl="0" algn="l">
              <a:spcBef>
                <a:spcPts val="0"/>
              </a:spcBef>
              <a:spcAft>
                <a:spcPts val="0"/>
              </a:spcAft>
              <a:buSzPts val="1400"/>
              <a:buChar char="•"/>
            </a:pPr>
            <a:r>
              <a:rPr lang="en"/>
              <a:t>Collection</a:t>
            </a:r>
            <a:endParaRPr/>
          </a:p>
          <a:p>
            <a:pPr indent="-317500" lvl="2" marL="1371600" rtl="0" algn="l">
              <a:spcBef>
                <a:spcPts val="0"/>
              </a:spcBef>
              <a:spcAft>
                <a:spcPts val="0"/>
              </a:spcAft>
              <a:buSzPts val="1400"/>
              <a:buChar char="•"/>
            </a:pPr>
            <a:r>
              <a:rPr lang="en"/>
              <a:t>Event BMP</a:t>
            </a:r>
            <a:endParaRPr/>
          </a:p>
          <a:p>
            <a:pPr indent="-317500" lvl="2" marL="1371600" rtl="0" algn="l">
              <a:spcBef>
                <a:spcPts val="0"/>
              </a:spcBef>
              <a:spcAft>
                <a:spcPts val="0"/>
              </a:spcAft>
              <a:buSzPts val="1400"/>
              <a:buChar char="•"/>
            </a:pPr>
            <a:r>
              <a:rPr lang="en"/>
              <a:t>Community drop off </a:t>
            </a:r>
            <a:endParaRPr/>
          </a:p>
          <a:p>
            <a:pPr indent="-317500" lvl="1" marL="914400" rtl="0" algn="l">
              <a:spcBef>
                <a:spcPts val="0"/>
              </a:spcBef>
              <a:spcAft>
                <a:spcPts val="0"/>
              </a:spcAft>
              <a:buSzPts val="1400"/>
              <a:buChar char="•"/>
            </a:pPr>
            <a:r>
              <a:rPr lang="en"/>
              <a:t>Zero Waste Practice </a:t>
            </a:r>
            <a:endParaRPr/>
          </a:p>
          <a:p>
            <a:pPr indent="-317500" lvl="1" marL="914400" rtl="0" algn="l">
              <a:spcBef>
                <a:spcPts val="0"/>
              </a:spcBef>
              <a:spcAft>
                <a:spcPts val="0"/>
              </a:spcAft>
              <a:buSzPts val="1400"/>
              <a:buChar char="•"/>
            </a:pPr>
            <a:r>
              <a:rPr lang="en"/>
              <a:t>Education &amp; Outreach</a:t>
            </a:r>
            <a:endParaRPr/>
          </a:p>
          <a:p>
            <a:pPr indent="-317500" lvl="1" marL="914400" rtl="0" algn="l">
              <a:spcBef>
                <a:spcPts val="0"/>
              </a:spcBef>
              <a:spcAft>
                <a:spcPts val="0"/>
              </a:spcAft>
              <a:buSzPts val="1400"/>
              <a:buChar char="•"/>
            </a:pPr>
            <a:r>
              <a:rPr lang="en"/>
              <a:t>Volunteer Engagement</a:t>
            </a:r>
            <a:endParaRPr/>
          </a:p>
          <a:p>
            <a:pPr indent="-342900" lvl="0" marL="457200" rtl="0" algn="l">
              <a:spcBef>
                <a:spcPts val="0"/>
              </a:spcBef>
              <a:spcAft>
                <a:spcPts val="0"/>
              </a:spcAft>
              <a:buSzPts val="1800"/>
              <a:buChar char="•"/>
            </a:pPr>
            <a:r>
              <a:rPr lang="en"/>
              <a:t>Workshops</a:t>
            </a:r>
            <a:endParaRPr/>
          </a:p>
        </p:txBody>
      </p:sp>
      <p:pic>
        <p:nvPicPr>
          <p:cNvPr id="243" name="Google Shape;243;p44"/>
          <p:cNvPicPr preferRelativeResize="0"/>
          <p:nvPr/>
        </p:nvPicPr>
        <p:blipFill rotWithShape="1">
          <a:blip r:embed="rId4">
            <a:alphaModFix/>
          </a:blip>
          <a:srcRect b="22627" l="0" r="0" t="10626"/>
          <a:stretch/>
        </p:blipFill>
        <p:spPr>
          <a:xfrm>
            <a:off x="4319250" y="3134875"/>
            <a:ext cx="3938924" cy="1969600"/>
          </a:xfrm>
          <a:prstGeom prst="rect">
            <a:avLst/>
          </a:prstGeom>
          <a:noFill/>
          <a:ln>
            <a:noFill/>
          </a:ln>
        </p:spPr>
      </p:pic>
      <p:pic>
        <p:nvPicPr>
          <p:cNvPr id="244" name="Google Shape;244;p44"/>
          <p:cNvPicPr preferRelativeResize="0"/>
          <p:nvPr/>
        </p:nvPicPr>
        <p:blipFill rotWithShape="1">
          <a:blip r:embed="rId5">
            <a:alphaModFix/>
          </a:blip>
          <a:srcRect b="12499" l="20439" r="20469" t="17712"/>
          <a:stretch/>
        </p:blipFill>
        <p:spPr>
          <a:xfrm>
            <a:off x="3909062" y="992400"/>
            <a:ext cx="2966139" cy="19695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2">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45"/>
          <p:cNvSpPr txBox="1"/>
          <p:nvPr>
            <p:ph type="title"/>
          </p:nvPr>
        </p:nvSpPr>
        <p:spPr>
          <a:xfrm>
            <a:off x="776883" y="1634133"/>
            <a:ext cx="7590300" cy="1875300"/>
          </a:xfrm>
          <a:prstGeom prst="rect">
            <a:avLst/>
          </a:prstGeom>
        </p:spPr>
        <p:txBody>
          <a:bodyPr anchorCtr="0" anchor="ctr" bIns="58925" lIns="58925" spcFirstLastPara="1" rIns="58925" wrap="square" tIns="58925">
            <a:noAutofit/>
          </a:bodyPr>
          <a:lstStyle/>
          <a:p>
            <a:pPr indent="0" lvl="0" marL="0" rtl="0" algn="ctr">
              <a:spcBef>
                <a:spcPts val="0"/>
              </a:spcBef>
              <a:spcAft>
                <a:spcPts val="0"/>
              </a:spcAft>
              <a:buNone/>
            </a:pPr>
            <a:r>
              <a:rPr i="1" lang="en"/>
              <a:t>What happens when we work with the community and the environment?</a:t>
            </a:r>
            <a:endParaRPr i="1"/>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46"/>
          <p:cNvSpPr txBox="1"/>
          <p:nvPr>
            <p:ph type="title"/>
          </p:nvPr>
        </p:nvSpPr>
        <p:spPr>
          <a:xfrm>
            <a:off x="776883" y="3295055"/>
            <a:ext cx="7590300" cy="736800"/>
          </a:xfrm>
          <a:prstGeom prst="rect">
            <a:avLst/>
          </a:prstGeom>
        </p:spPr>
        <p:txBody>
          <a:bodyPr anchorCtr="0" anchor="ctr" bIns="58925" lIns="58925" spcFirstLastPara="1" rIns="58925" wrap="square" tIns="58925">
            <a:noAutofit/>
          </a:bodyPr>
          <a:lstStyle/>
          <a:p>
            <a:pPr indent="0" lvl="0" marL="0" rtl="0" algn="ctr">
              <a:spcBef>
                <a:spcPts val="0"/>
              </a:spcBef>
              <a:spcAft>
                <a:spcPts val="0"/>
              </a:spcAft>
              <a:buNone/>
            </a:pPr>
            <a:r>
              <a:rPr lang="en"/>
              <a:t>Benefits</a:t>
            </a:r>
            <a:endParaRPr/>
          </a:p>
        </p:txBody>
      </p:sp>
      <p:sp>
        <p:nvSpPr>
          <p:cNvPr id="255" name="Google Shape;255;p46"/>
          <p:cNvSpPr txBox="1"/>
          <p:nvPr>
            <p:ph idx="1" type="body"/>
          </p:nvPr>
        </p:nvSpPr>
        <p:spPr>
          <a:xfrm>
            <a:off x="776883" y="4025057"/>
            <a:ext cx="7590300" cy="736800"/>
          </a:xfrm>
          <a:prstGeom prst="rect">
            <a:avLst/>
          </a:prstGeom>
        </p:spPr>
        <p:txBody>
          <a:bodyPr anchorCtr="0" anchor="t" bIns="58925" lIns="58925" spcFirstLastPara="1" rIns="58925" wrap="square" tIns="58925">
            <a:noAutofit/>
          </a:bodyPr>
          <a:lstStyle/>
          <a:p>
            <a:pPr indent="0" lvl="0" marL="0" rtl="0" algn="ctr">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47"/>
          <p:cNvSpPr txBox="1"/>
          <p:nvPr>
            <p:ph type="title"/>
          </p:nvPr>
        </p:nvSpPr>
        <p:spPr>
          <a:xfrm>
            <a:off x="776883" y="301377"/>
            <a:ext cx="7590300" cy="1245600"/>
          </a:xfrm>
          <a:prstGeom prst="rect">
            <a:avLst/>
          </a:prstGeom>
        </p:spPr>
        <p:txBody>
          <a:bodyPr anchorCtr="0" anchor="ctr" bIns="58925" lIns="58925" spcFirstLastPara="1" rIns="58925" wrap="square" tIns="58925">
            <a:noAutofit/>
          </a:bodyPr>
          <a:lstStyle/>
          <a:p>
            <a:pPr indent="0" lvl="0" marL="0" rtl="0" algn="ctr">
              <a:spcBef>
                <a:spcPts val="0"/>
              </a:spcBef>
              <a:spcAft>
                <a:spcPts val="0"/>
              </a:spcAft>
              <a:buNone/>
            </a:pPr>
            <a:r>
              <a:rPr b="1" lang="en" sz="3600">
                <a:latin typeface="Droid Serif"/>
                <a:ea typeface="Droid Serif"/>
                <a:cs typeface="Droid Serif"/>
                <a:sym typeface="Droid Serif"/>
              </a:rPr>
              <a:t>Environmental Benefits</a:t>
            </a:r>
            <a:endParaRPr/>
          </a:p>
        </p:txBody>
      </p:sp>
      <p:sp>
        <p:nvSpPr>
          <p:cNvPr id="261" name="Google Shape;261;p47"/>
          <p:cNvSpPr txBox="1"/>
          <p:nvPr>
            <p:ph idx="1" type="body"/>
          </p:nvPr>
        </p:nvSpPr>
        <p:spPr>
          <a:xfrm>
            <a:off x="776883" y="1308174"/>
            <a:ext cx="7590300" cy="3013800"/>
          </a:xfrm>
          <a:prstGeom prst="rect">
            <a:avLst/>
          </a:prstGeom>
        </p:spPr>
        <p:txBody>
          <a:bodyPr anchorCtr="0" anchor="t" bIns="58925" lIns="58925" spcFirstLastPara="1" rIns="58925" wrap="square" tIns="58925">
            <a:noAutofit/>
          </a:bodyPr>
          <a:lstStyle/>
          <a:p>
            <a:pPr indent="-342900" lvl="0" marL="457200" rtl="0" algn="l">
              <a:lnSpc>
                <a:spcPct val="150000"/>
              </a:lnSpc>
              <a:spcBef>
                <a:spcPts val="2100"/>
              </a:spcBef>
              <a:spcAft>
                <a:spcPts val="0"/>
              </a:spcAft>
              <a:buClr>
                <a:schemeClr val="dk1"/>
              </a:buClr>
              <a:buSzPts val="1800"/>
              <a:buFont typeface="Droid Serif"/>
              <a:buChar char="●"/>
            </a:pPr>
            <a:r>
              <a:rPr lang="en" sz="1800">
                <a:solidFill>
                  <a:schemeClr val="dk1"/>
                </a:solidFill>
                <a:latin typeface="Droid Serif"/>
                <a:ea typeface="Droid Serif"/>
                <a:cs typeface="Droid Serif"/>
                <a:sym typeface="Droid Serif"/>
              </a:rPr>
              <a:t>Reduced methane emissions</a:t>
            </a:r>
            <a:endParaRPr sz="1800">
              <a:solidFill>
                <a:schemeClr val="dk1"/>
              </a:solidFill>
              <a:latin typeface="Droid Serif"/>
              <a:ea typeface="Droid Serif"/>
              <a:cs typeface="Droid Serif"/>
              <a:sym typeface="Droid Serif"/>
            </a:endParaRPr>
          </a:p>
          <a:p>
            <a:pPr indent="-342900" lvl="0" marL="457200" rtl="0" algn="l">
              <a:lnSpc>
                <a:spcPct val="150000"/>
              </a:lnSpc>
              <a:spcBef>
                <a:spcPts val="0"/>
              </a:spcBef>
              <a:spcAft>
                <a:spcPts val="0"/>
              </a:spcAft>
              <a:buClr>
                <a:schemeClr val="dk1"/>
              </a:buClr>
              <a:buSzPts val="1800"/>
              <a:buFont typeface="Droid Serif"/>
              <a:buChar char="●"/>
            </a:pPr>
            <a:r>
              <a:rPr lang="en" sz="1800">
                <a:solidFill>
                  <a:schemeClr val="dk1"/>
                </a:solidFill>
                <a:latin typeface="Droid Serif"/>
                <a:ea typeface="Droid Serif"/>
                <a:cs typeface="Droid Serif"/>
                <a:sym typeface="Droid Serif"/>
              </a:rPr>
              <a:t>Reduced transportation emissions</a:t>
            </a:r>
            <a:endParaRPr sz="1800">
              <a:solidFill>
                <a:schemeClr val="dk1"/>
              </a:solidFill>
              <a:latin typeface="Droid Serif"/>
              <a:ea typeface="Droid Serif"/>
              <a:cs typeface="Droid Serif"/>
              <a:sym typeface="Droid Serif"/>
            </a:endParaRPr>
          </a:p>
          <a:p>
            <a:pPr indent="-342900" lvl="0" marL="457200" rtl="0" algn="l">
              <a:lnSpc>
                <a:spcPct val="150000"/>
              </a:lnSpc>
              <a:spcBef>
                <a:spcPts val="0"/>
              </a:spcBef>
              <a:spcAft>
                <a:spcPts val="0"/>
              </a:spcAft>
              <a:buClr>
                <a:schemeClr val="dk1"/>
              </a:buClr>
              <a:buSzPts val="1800"/>
              <a:buFont typeface="Droid Serif"/>
              <a:buChar char="●"/>
            </a:pPr>
            <a:r>
              <a:rPr lang="en" sz="1800">
                <a:solidFill>
                  <a:schemeClr val="dk1"/>
                </a:solidFill>
                <a:latin typeface="Droid Serif"/>
                <a:ea typeface="Droid Serif"/>
                <a:cs typeface="Droid Serif"/>
                <a:sym typeface="Droid Serif"/>
              </a:rPr>
              <a:t>Soil carbon sequestration</a:t>
            </a:r>
            <a:endParaRPr sz="1800">
              <a:solidFill>
                <a:schemeClr val="dk1"/>
              </a:solidFill>
              <a:latin typeface="Droid Serif"/>
              <a:ea typeface="Droid Serif"/>
              <a:cs typeface="Droid Serif"/>
              <a:sym typeface="Droid Serif"/>
            </a:endParaRPr>
          </a:p>
          <a:p>
            <a:pPr indent="-342900" lvl="0" marL="457200" rtl="0" algn="l">
              <a:lnSpc>
                <a:spcPct val="150000"/>
              </a:lnSpc>
              <a:spcBef>
                <a:spcPts val="0"/>
              </a:spcBef>
              <a:spcAft>
                <a:spcPts val="0"/>
              </a:spcAft>
              <a:buClr>
                <a:schemeClr val="dk1"/>
              </a:buClr>
              <a:buSzPts val="1800"/>
              <a:buFont typeface="Droid Serif"/>
              <a:buChar char="●"/>
            </a:pPr>
            <a:r>
              <a:rPr lang="en" sz="1800">
                <a:solidFill>
                  <a:schemeClr val="dk1"/>
                </a:solidFill>
                <a:latin typeface="Droid Serif"/>
                <a:ea typeface="Droid Serif"/>
                <a:cs typeface="Droid Serif"/>
                <a:sym typeface="Droid Serif"/>
              </a:rPr>
              <a:t>Improved soil health</a:t>
            </a:r>
            <a:endParaRPr sz="1800">
              <a:solidFill>
                <a:schemeClr val="dk1"/>
              </a:solidFill>
              <a:latin typeface="Droid Serif"/>
              <a:ea typeface="Droid Serif"/>
              <a:cs typeface="Droid Serif"/>
              <a:sym typeface="Droid Serif"/>
            </a:endParaRPr>
          </a:p>
          <a:p>
            <a:pPr indent="-342900" lvl="0" marL="457200" rtl="0" algn="l">
              <a:lnSpc>
                <a:spcPct val="150000"/>
              </a:lnSpc>
              <a:spcBef>
                <a:spcPts val="0"/>
              </a:spcBef>
              <a:spcAft>
                <a:spcPts val="0"/>
              </a:spcAft>
              <a:buClr>
                <a:schemeClr val="dk1"/>
              </a:buClr>
              <a:buSzPts val="1800"/>
              <a:buFont typeface="Droid Serif"/>
              <a:buChar char="●"/>
            </a:pPr>
            <a:r>
              <a:rPr lang="en" sz="1800">
                <a:solidFill>
                  <a:schemeClr val="dk1"/>
                </a:solidFill>
                <a:latin typeface="Droid Serif"/>
                <a:ea typeface="Droid Serif"/>
                <a:cs typeface="Droid Serif"/>
                <a:sym typeface="Droid Serif"/>
              </a:rPr>
              <a:t>Improved water retention</a:t>
            </a:r>
            <a:endParaRPr sz="1800">
              <a:solidFill>
                <a:schemeClr val="dk1"/>
              </a:solidFill>
              <a:latin typeface="Droid Serif"/>
              <a:ea typeface="Droid Serif"/>
              <a:cs typeface="Droid Serif"/>
              <a:sym typeface="Droid Serif"/>
            </a:endParaRPr>
          </a:p>
          <a:p>
            <a:pPr indent="-342900" lvl="0" marL="457200" rtl="0" algn="l">
              <a:lnSpc>
                <a:spcPct val="150000"/>
              </a:lnSpc>
              <a:spcBef>
                <a:spcPts val="0"/>
              </a:spcBef>
              <a:spcAft>
                <a:spcPts val="0"/>
              </a:spcAft>
              <a:buClr>
                <a:schemeClr val="dk1"/>
              </a:buClr>
              <a:buSzPts val="1800"/>
              <a:buFont typeface="Droid Serif"/>
              <a:buChar char="●"/>
            </a:pPr>
            <a:r>
              <a:rPr lang="en" sz="1800">
                <a:solidFill>
                  <a:schemeClr val="dk1"/>
                </a:solidFill>
                <a:latin typeface="Droid Serif"/>
                <a:ea typeface="Droid Serif"/>
                <a:cs typeface="Droid Serif"/>
                <a:sym typeface="Droid Serif"/>
              </a:rPr>
              <a:t>Improved groundwater infiltration</a:t>
            </a:r>
            <a:endParaRPr sz="1800">
              <a:solidFill>
                <a:schemeClr val="dk1"/>
              </a:solidFill>
              <a:latin typeface="Droid Serif"/>
              <a:ea typeface="Droid Serif"/>
              <a:cs typeface="Droid Serif"/>
              <a:sym typeface="Droid Serif"/>
            </a:endParaRPr>
          </a:p>
          <a:p>
            <a:pPr indent="-342900" lvl="0" marL="457200" rtl="0" algn="l">
              <a:lnSpc>
                <a:spcPct val="150000"/>
              </a:lnSpc>
              <a:spcBef>
                <a:spcPts val="0"/>
              </a:spcBef>
              <a:spcAft>
                <a:spcPts val="0"/>
              </a:spcAft>
              <a:buClr>
                <a:schemeClr val="dk1"/>
              </a:buClr>
              <a:buSzPts val="1800"/>
              <a:buFont typeface="Droid Serif"/>
              <a:buChar char="●"/>
            </a:pPr>
            <a:r>
              <a:rPr lang="en" sz="1800">
                <a:solidFill>
                  <a:schemeClr val="dk1"/>
                </a:solidFill>
                <a:latin typeface="Droid Serif"/>
                <a:ea typeface="Droid Serif"/>
                <a:cs typeface="Droid Serif"/>
                <a:sym typeface="Droid Serif"/>
              </a:rPr>
              <a:t>Wildlife habitat restoration</a:t>
            </a:r>
            <a:endParaRPr sz="1800">
              <a:solidFill>
                <a:schemeClr val="dk1"/>
              </a:solidFill>
              <a:latin typeface="Droid Serif"/>
              <a:ea typeface="Droid Serif"/>
              <a:cs typeface="Droid Serif"/>
              <a:sym typeface="Droid Serif"/>
            </a:endParaRPr>
          </a:p>
          <a:p>
            <a:pPr indent="0" lvl="0" marL="0" rtl="0" algn="l">
              <a:lnSpc>
                <a:spcPct val="150000"/>
              </a:lnSpc>
              <a:spcBef>
                <a:spcPts val="2100"/>
              </a:spcBef>
              <a:spcAft>
                <a:spcPts val="0"/>
              </a:spcAft>
              <a:buNone/>
            </a:pPr>
            <a:r>
              <a:t/>
            </a:r>
            <a:endParaRPr sz="1800">
              <a:solidFill>
                <a:schemeClr val="dk1"/>
              </a:solidFill>
              <a:latin typeface="Droid Serif"/>
              <a:ea typeface="Droid Serif"/>
              <a:cs typeface="Droid Serif"/>
              <a:sym typeface="Droid Serif"/>
            </a:endParaRPr>
          </a:p>
          <a:p>
            <a:pPr indent="0" lvl="0" marL="0" rtl="0" algn="l">
              <a:lnSpc>
                <a:spcPct val="150000"/>
              </a:lnSpc>
              <a:spcBef>
                <a:spcPts val="210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Google Shape;266;p48"/>
          <p:cNvSpPr txBox="1"/>
          <p:nvPr>
            <p:ph type="title"/>
          </p:nvPr>
        </p:nvSpPr>
        <p:spPr>
          <a:xfrm>
            <a:off x="776883" y="301377"/>
            <a:ext cx="7590300" cy="1245600"/>
          </a:xfrm>
          <a:prstGeom prst="rect">
            <a:avLst/>
          </a:prstGeom>
        </p:spPr>
        <p:txBody>
          <a:bodyPr anchorCtr="0" anchor="ctr" bIns="58925" lIns="58925" spcFirstLastPara="1" rIns="58925" wrap="square" tIns="58925">
            <a:noAutofit/>
          </a:bodyPr>
          <a:lstStyle/>
          <a:p>
            <a:pPr indent="0" lvl="0" marL="0" rtl="0" algn="ctr">
              <a:spcBef>
                <a:spcPts val="0"/>
              </a:spcBef>
              <a:spcAft>
                <a:spcPts val="0"/>
              </a:spcAft>
              <a:buNone/>
            </a:pPr>
            <a:r>
              <a:rPr b="1" lang="en" sz="3600">
                <a:latin typeface="Droid Serif"/>
                <a:ea typeface="Droid Serif"/>
                <a:cs typeface="Droid Serif"/>
                <a:sym typeface="Droid Serif"/>
              </a:rPr>
              <a:t>Social Benefits</a:t>
            </a:r>
            <a:endParaRPr/>
          </a:p>
        </p:txBody>
      </p:sp>
      <p:sp>
        <p:nvSpPr>
          <p:cNvPr id="267" name="Google Shape;267;p48"/>
          <p:cNvSpPr txBox="1"/>
          <p:nvPr>
            <p:ph idx="1" type="body"/>
          </p:nvPr>
        </p:nvSpPr>
        <p:spPr>
          <a:xfrm>
            <a:off x="776883" y="1308174"/>
            <a:ext cx="7590300" cy="3013800"/>
          </a:xfrm>
          <a:prstGeom prst="rect">
            <a:avLst/>
          </a:prstGeom>
        </p:spPr>
        <p:txBody>
          <a:bodyPr anchorCtr="0" anchor="t" bIns="58925" lIns="58925" spcFirstLastPara="1" rIns="58925" wrap="square" tIns="58925">
            <a:noAutofit/>
          </a:bodyPr>
          <a:lstStyle/>
          <a:p>
            <a:pPr indent="-342900" lvl="0" marL="457200" rtl="0" algn="l">
              <a:lnSpc>
                <a:spcPct val="150000"/>
              </a:lnSpc>
              <a:spcBef>
                <a:spcPts val="2100"/>
              </a:spcBef>
              <a:spcAft>
                <a:spcPts val="0"/>
              </a:spcAft>
              <a:buClr>
                <a:schemeClr val="dk1"/>
              </a:buClr>
              <a:buSzPts val="1800"/>
              <a:buFont typeface="Droid Serif"/>
              <a:buChar char="●"/>
            </a:pPr>
            <a:r>
              <a:rPr lang="en" sz="1800">
                <a:solidFill>
                  <a:schemeClr val="dk1"/>
                </a:solidFill>
                <a:latin typeface="Droid Serif"/>
                <a:ea typeface="Droid Serif"/>
                <a:cs typeface="Droid Serif"/>
                <a:sym typeface="Droid Serif"/>
              </a:rPr>
              <a:t>Reduces burden on disadvantaged communities</a:t>
            </a:r>
            <a:endParaRPr sz="1800">
              <a:solidFill>
                <a:schemeClr val="dk1"/>
              </a:solidFill>
              <a:latin typeface="Droid Serif"/>
              <a:ea typeface="Droid Serif"/>
              <a:cs typeface="Droid Serif"/>
              <a:sym typeface="Droid Serif"/>
            </a:endParaRPr>
          </a:p>
          <a:p>
            <a:pPr indent="-342900" lvl="0" marL="457200" rtl="0" algn="l">
              <a:lnSpc>
                <a:spcPct val="150000"/>
              </a:lnSpc>
              <a:spcBef>
                <a:spcPts val="0"/>
              </a:spcBef>
              <a:spcAft>
                <a:spcPts val="0"/>
              </a:spcAft>
              <a:buClr>
                <a:schemeClr val="dk1"/>
              </a:buClr>
              <a:buSzPts val="1800"/>
              <a:buFont typeface="Droid Serif"/>
              <a:buChar char="●"/>
            </a:pPr>
            <a:r>
              <a:rPr lang="en" sz="1800">
                <a:solidFill>
                  <a:schemeClr val="dk1"/>
                </a:solidFill>
                <a:latin typeface="Droid Serif"/>
                <a:ea typeface="Droid Serif"/>
                <a:cs typeface="Droid Serif"/>
                <a:sym typeface="Droid Serif"/>
              </a:rPr>
              <a:t>Provides responsible municipal resource management</a:t>
            </a:r>
            <a:endParaRPr sz="1800">
              <a:solidFill>
                <a:schemeClr val="dk1"/>
              </a:solidFill>
              <a:latin typeface="Droid Serif"/>
              <a:ea typeface="Droid Serif"/>
              <a:cs typeface="Droid Serif"/>
              <a:sym typeface="Droid Serif"/>
            </a:endParaRPr>
          </a:p>
          <a:p>
            <a:pPr indent="-342900" lvl="0" marL="457200" rtl="0" algn="l">
              <a:lnSpc>
                <a:spcPct val="150000"/>
              </a:lnSpc>
              <a:spcBef>
                <a:spcPts val="0"/>
              </a:spcBef>
              <a:spcAft>
                <a:spcPts val="0"/>
              </a:spcAft>
              <a:buClr>
                <a:schemeClr val="dk1"/>
              </a:buClr>
              <a:buSzPts val="1800"/>
              <a:buFont typeface="Droid Serif"/>
              <a:buChar char="●"/>
            </a:pPr>
            <a:r>
              <a:rPr lang="en" sz="1800">
                <a:solidFill>
                  <a:schemeClr val="dk1"/>
                </a:solidFill>
                <a:latin typeface="Droid Serif"/>
                <a:ea typeface="Droid Serif"/>
                <a:cs typeface="Droid Serif"/>
                <a:sym typeface="Droid Serif"/>
              </a:rPr>
              <a:t>Provide opportunities for community building and social interaction</a:t>
            </a:r>
            <a:endParaRPr sz="1800">
              <a:solidFill>
                <a:schemeClr val="dk1"/>
              </a:solidFill>
              <a:latin typeface="Droid Serif"/>
              <a:ea typeface="Droid Serif"/>
              <a:cs typeface="Droid Serif"/>
              <a:sym typeface="Droid Serif"/>
            </a:endParaRPr>
          </a:p>
          <a:p>
            <a:pPr indent="-342900" lvl="0" marL="457200" rtl="0" algn="l">
              <a:lnSpc>
                <a:spcPct val="150000"/>
              </a:lnSpc>
              <a:spcBef>
                <a:spcPts val="0"/>
              </a:spcBef>
              <a:spcAft>
                <a:spcPts val="0"/>
              </a:spcAft>
              <a:buClr>
                <a:schemeClr val="dk1"/>
              </a:buClr>
              <a:buSzPts val="1800"/>
              <a:buFont typeface="Droid Serif"/>
              <a:buChar char="●"/>
            </a:pPr>
            <a:r>
              <a:rPr lang="en" sz="1800">
                <a:solidFill>
                  <a:schemeClr val="dk1"/>
                </a:solidFill>
                <a:latin typeface="Droid Serif"/>
                <a:ea typeface="Droid Serif"/>
                <a:cs typeface="Droid Serif"/>
                <a:sym typeface="Droid Serif"/>
              </a:rPr>
              <a:t>Opportunities for public service and volunteerism</a:t>
            </a:r>
            <a:endParaRPr sz="1800">
              <a:solidFill>
                <a:schemeClr val="dk1"/>
              </a:solidFill>
              <a:latin typeface="Droid Serif"/>
              <a:ea typeface="Droid Serif"/>
              <a:cs typeface="Droid Serif"/>
              <a:sym typeface="Droid Serif"/>
            </a:endParaRPr>
          </a:p>
          <a:p>
            <a:pPr indent="-342900" lvl="0" marL="457200" rtl="0" algn="l">
              <a:lnSpc>
                <a:spcPct val="150000"/>
              </a:lnSpc>
              <a:spcBef>
                <a:spcPts val="0"/>
              </a:spcBef>
              <a:spcAft>
                <a:spcPts val="0"/>
              </a:spcAft>
              <a:buClr>
                <a:schemeClr val="dk1"/>
              </a:buClr>
              <a:buSzPts val="1800"/>
              <a:buFont typeface="Droid Serif"/>
              <a:buChar char="●"/>
            </a:pPr>
            <a:r>
              <a:rPr lang="en" sz="1800">
                <a:solidFill>
                  <a:schemeClr val="dk1"/>
                </a:solidFill>
                <a:latin typeface="Droid Serif"/>
                <a:ea typeface="Droid Serif"/>
                <a:cs typeface="Droid Serif"/>
                <a:sym typeface="Droid Serif"/>
              </a:rPr>
              <a:t>Provides an educational and community gathering space</a:t>
            </a:r>
            <a:endParaRPr sz="1800">
              <a:solidFill>
                <a:schemeClr val="dk1"/>
              </a:solidFill>
              <a:latin typeface="Droid Serif"/>
              <a:ea typeface="Droid Serif"/>
              <a:cs typeface="Droid Serif"/>
              <a:sym typeface="Droid Serif"/>
            </a:endParaRPr>
          </a:p>
          <a:p>
            <a:pPr indent="-342900" lvl="0" marL="457200" rtl="0" algn="l">
              <a:lnSpc>
                <a:spcPct val="150000"/>
              </a:lnSpc>
              <a:spcBef>
                <a:spcPts val="0"/>
              </a:spcBef>
              <a:spcAft>
                <a:spcPts val="0"/>
              </a:spcAft>
              <a:buClr>
                <a:schemeClr val="dk1"/>
              </a:buClr>
              <a:buSzPts val="1800"/>
              <a:buFont typeface="Droid Serif"/>
              <a:buChar char="●"/>
            </a:pPr>
            <a:r>
              <a:rPr lang="en" sz="1800">
                <a:solidFill>
                  <a:schemeClr val="dk1"/>
                </a:solidFill>
                <a:latin typeface="Droid Serif"/>
                <a:ea typeface="Droid Serif"/>
                <a:cs typeface="Droid Serif"/>
                <a:sym typeface="Droid Serif"/>
              </a:rPr>
              <a:t>Demonstrates ecological principles</a:t>
            </a:r>
            <a:endParaRPr sz="1800">
              <a:solidFill>
                <a:schemeClr val="dk1"/>
              </a:solidFill>
              <a:latin typeface="Droid Serif"/>
              <a:ea typeface="Droid Serif"/>
              <a:cs typeface="Droid Serif"/>
              <a:sym typeface="Droid Serif"/>
            </a:endParaRPr>
          </a:p>
          <a:p>
            <a:pPr indent="0" lvl="0" marL="0" rtl="0" algn="l">
              <a:lnSpc>
                <a:spcPct val="150000"/>
              </a:lnSpc>
              <a:spcBef>
                <a:spcPts val="2100"/>
              </a:spcBef>
              <a:spcAft>
                <a:spcPts val="0"/>
              </a:spcAft>
              <a:buNone/>
            </a:pPr>
            <a:r>
              <a:t/>
            </a:r>
            <a:endParaRPr sz="1800">
              <a:solidFill>
                <a:schemeClr val="dk1"/>
              </a:solidFill>
              <a:latin typeface="Droid Serif"/>
              <a:ea typeface="Droid Serif"/>
              <a:cs typeface="Droid Serif"/>
              <a:sym typeface="Droid Serif"/>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49"/>
          <p:cNvSpPr txBox="1"/>
          <p:nvPr>
            <p:ph type="title"/>
          </p:nvPr>
        </p:nvSpPr>
        <p:spPr>
          <a:xfrm>
            <a:off x="776883" y="301377"/>
            <a:ext cx="7590300" cy="1245600"/>
          </a:xfrm>
          <a:prstGeom prst="rect">
            <a:avLst/>
          </a:prstGeom>
        </p:spPr>
        <p:txBody>
          <a:bodyPr anchorCtr="0" anchor="ctr" bIns="58925" lIns="58925" spcFirstLastPara="1" rIns="58925" wrap="square" tIns="58925">
            <a:noAutofit/>
          </a:bodyPr>
          <a:lstStyle/>
          <a:p>
            <a:pPr indent="0" lvl="0" marL="0" rtl="0" algn="ctr">
              <a:spcBef>
                <a:spcPts val="0"/>
              </a:spcBef>
              <a:spcAft>
                <a:spcPts val="0"/>
              </a:spcAft>
              <a:buNone/>
            </a:pPr>
            <a:r>
              <a:rPr b="1" lang="en" sz="3600">
                <a:latin typeface="Droid Serif"/>
                <a:ea typeface="Droid Serif"/>
                <a:cs typeface="Droid Serif"/>
                <a:sym typeface="Droid Serif"/>
              </a:rPr>
              <a:t>Public Health Benefits</a:t>
            </a:r>
            <a:endParaRPr/>
          </a:p>
        </p:txBody>
      </p:sp>
      <p:sp>
        <p:nvSpPr>
          <p:cNvPr id="273" name="Google Shape;273;p49"/>
          <p:cNvSpPr txBox="1"/>
          <p:nvPr>
            <p:ph idx="1" type="body"/>
          </p:nvPr>
        </p:nvSpPr>
        <p:spPr>
          <a:xfrm>
            <a:off x="776883" y="1308174"/>
            <a:ext cx="7590300" cy="3013800"/>
          </a:xfrm>
          <a:prstGeom prst="rect">
            <a:avLst/>
          </a:prstGeom>
        </p:spPr>
        <p:txBody>
          <a:bodyPr anchorCtr="0" anchor="t" bIns="58925" lIns="58925" spcFirstLastPara="1" rIns="58925" wrap="square" tIns="58925">
            <a:noAutofit/>
          </a:bodyPr>
          <a:lstStyle/>
          <a:p>
            <a:pPr indent="-342900" lvl="0" marL="457200" rtl="0" algn="l">
              <a:lnSpc>
                <a:spcPct val="150000"/>
              </a:lnSpc>
              <a:spcBef>
                <a:spcPts val="2100"/>
              </a:spcBef>
              <a:spcAft>
                <a:spcPts val="0"/>
              </a:spcAft>
              <a:buClr>
                <a:schemeClr val="dk1"/>
              </a:buClr>
              <a:buSzPts val="1800"/>
              <a:buFont typeface="Droid Serif"/>
              <a:buChar char="●"/>
            </a:pPr>
            <a:r>
              <a:rPr lang="en" sz="1800">
                <a:solidFill>
                  <a:schemeClr val="dk1"/>
                </a:solidFill>
                <a:latin typeface="Droid Serif"/>
                <a:ea typeface="Droid Serif"/>
                <a:cs typeface="Droid Serif"/>
                <a:sym typeface="Droid Serif"/>
              </a:rPr>
              <a:t>Increased access to locally grown organic food</a:t>
            </a:r>
            <a:endParaRPr sz="1800">
              <a:solidFill>
                <a:schemeClr val="dk1"/>
              </a:solidFill>
              <a:latin typeface="Droid Serif"/>
              <a:ea typeface="Droid Serif"/>
              <a:cs typeface="Droid Serif"/>
              <a:sym typeface="Droid Serif"/>
            </a:endParaRPr>
          </a:p>
          <a:p>
            <a:pPr indent="-342900" lvl="0" marL="457200" rtl="0" algn="l">
              <a:lnSpc>
                <a:spcPct val="150000"/>
              </a:lnSpc>
              <a:spcBef>
                <a:spcPts val="0"/>
              </a:spcBef>
              <a:spcAft>
                <a:spcPts val="0"/>
              </a:spcAft>
              <a:buClr>
                <a:schemeClr val="dk1"/>
              </a:buClr>
              <a:buSzPts val="1800"/>
              <a:buFont typeface="Droid Serif"/>
              <a:buChar char="●"/>
            </a:pPr>
            <a:r>
              <a:rPr lang="en" sz="1800">
                <a:solidFill>
                  <a:schemeClr val="dk1"/>
                </a:solidFill>
                <a:latin typeface="Droid Serif"/>
                <a:ea typeface="Droid Serif"/>
                <a:cs typeface="Droid Serif"/>
                <a:sym typeface="Droid Serif"/>
              </a:rPr>
              <a:t>Opportunities for physical activity</a:t>
            </a:r>
            <a:endParaRPr sz="1800">
              <a:solidFill>
                <a:schemeClr val="dk1"/>
              </a:solidFill>
              <a:latin typeface="Droid Serif"/>
              <a:ea typeface="Droid Serif"/>
              <a:cs typeface="Droid Serif"/>
              <a:sym typeface="Droid Serif"/>
            </a:endParaRPr>
          </a:p>
          <a:p>
            <a:pPr indent="-342900" lvl="0" marL="457200" rtl="0" algn="l">
              <a:lnSpc>
                <a:spcPct val="150000"/>
              </a:lnSpc>
              <a:spcBef>
                <a:spcPts val="0"/>
              </a:spcBef>
              <a:spcAft>
                <a:spcPts val="0"/>
              </a:spcAft>
              <a:buClr>
                <a:schemeClr val="dk1"/>
              </a:buClr>
              <a:buSzPts val="1800"/>
              <a:buFont typeface="Droid Serif"/>
              <a:buChar char="●"/>
            </a:pPr>
            <a:r>
              <a:rPr lang="en" sz="1800">
                <a:solidFill>
                  <a:schemeClr val="dk1"/>
                </a:solidFill>
                <a:latin typeface="Droid Serif"/>
                <a:ea typeface="Droid Serif"/>
                <a:cs typeface="Droid Serif"/>
                <a:sym typeface="Droid Serif"/>
              </a:rPr>
              <a:t>Increased green space / park space</a:t>
            </a:r>
            <a:endParaRPr sz="1800">
              <a:solidFill>
                <a:schemeClr val="dk1"/>
              </a:solidFill>
              <a:latin typeface="Droid Serif"/>
              <a:ea typeface="Droid Serif"/>
              <a:cs typeface="Droid Serif"/>
              <a:sym typeface="Droid Serif"/>
            </a:endParaRPr>
          </a:p>
          <a:p>
            <a:pPr indent="-342900" lvl="0" marL="457200" rtl="0" algn="l">
              <a:lnSpc>
                <a:spcPct val="150000"/>
              </a:lnSpc>
              <a:spcBef>
                <a:spcPts val="0"/>
              </a:spcBef>
              <a:spcAft>
                <a:spcPts val="0"/>
              </a:spcAft>
              <a:buClr>
                <a:schemeClr val="dk1"/>
              </a:buClr>
              <a:buSzPts val="1800"/>
              <a:buFont typeface="Droid Serif"/>
              <a:buChar char="●"/>
            </a:pPr>
            <a:r>
              <a:rPr lang="en" sz="1800">
                <a:solidFill>
                  <a:schemeClr val="dk1"/>
                </a:solidFill>
                <a:latin typeface="Droid Serif"/>
                <a:ea typeface="Droid Serif"/>
                <a:cs typeface="Droid Serif"/>
                <a:sym typeface="Droid Serif"/>
              </a:rPr>
              <a:t>Increased sunlight exposure (vitamin D production)</a:t>
            </a:r>
            <a:endParaRPr sz="1800">
              <a:solidFill>
                <a:schemeClr val="dk1"/>
              </a:solidFill>
              <a:latin typeface="Droid Serif"/>
              <a:ea typeface="Droid Serif"/>
              <a:cs typeface="Droid Serif"/>
              <a:sym typeface="Droid Serif"/>
            </a:endParaRPr>
          </a:p>
          <a:p>
            <a:pPr indent="-342900" lvl="0" marL="457200" rtl="0" algn="l">
              <a:lnSpc>
                <a:spcPct val="150000"/>
              </a:lnSpc>
              <a:spcBef>
                <a:spcPts val="0"/>
              </a:spcBef>
              <a:spcAft>
                <a:spcPts val="0"/>
              </a:spcAft>
              <a:buClr>
                <a:schemeClr val="dk1"/>
              </a:buClr>
              <a:buSzPts val="1800"/>
              <a:buFont typeface="Droid Serif"/>
              <a:buChar char="●"/>
            </a:pPr>
            <a:r>
              <a:rPr lang="en" sz="1800">
                <a:solidFill>
                  <a:schemeClr val="dk1"/>
                </a:solidFill>
                <a:latin typeface="Droid Serif"/>
                <a:ea typeface="Droid Serif"/>
                <a:cs typeface="Droid Serif"/>
                <a:sym typeface="Droid Serif"/>
              </a:rPr>
              <a:t>Increased exposure to natural environments</a:t>
            </a:r>
            <a:endParaRPr sz="1800">
              <a:solidFill>
                <a:schemeClr val="dk1"/>
              </a:solidFill>
              <a:latin typeface="Droid Serif"/>
              <a:ea typeface="Droid Serif"/>
              <a:cs typeface="Droid Serif"/>
              <a:sym typeface="Droid Serif"/>
            </a:endParaRPr>
          </a:p>
          <a:p>
            <a:pPr indent="-342900" lvl="0" marL="457200" rtl="0" algn="l">
              <a:lnSpc>
                <a:spcPct val="150000"/>
              </a:lnSpc>
              <a:spcBef>
                <a:spcPts val="0"/>
              </a:spcBef>
              <a:spcAft>
                <a:spcPts val="0"/>
              </a:spcAft>
              <a:buClr>
                <a:schemeClr val="dk1"/>
              </a:buClr>
              <a:buSzPts val="1800"/>
              <a:buFont typeface="Droid Serif"/>
              <a:buChar char="●"/>
            </a:pPr>
            <a:r>
              <a:rPr lang="en" sz="1800">
                <a:solidFill>
                  <a:schemeClr val="dk1"/>
                </a:solidFill>
                <a:latin typeface="Droid Serif"/>
                <a:ea typeface="Droid Serif"/>
                <a:cs typeface="Droid Serif"/>
                <a:sym typeface="Droid Serif"/>
              </a:rPr>
              <a:t>Improved sense of mental health and well-being</a:t>
            </a:r>
            <a:endParaRPr sz="1800">
              <a:solidFill>
                <a:schemeClr val="dk1"/>
              </a:solidFill>
              <a:latin typeface="Droid Serif"/>
              <a:ea typeface="Droid Serif"/>
              <a:cs typeface="Droid Serif"/>
              <a:sym typeface="Droid Serif"/>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50"/>
          <p:cNvSpPr txBox="1"/>
          <p:nvPr>
            <p:ph type="title"/>
          </p:nvPr>
        </p:nvSpPr>
        <p:spPr>
          <a:xfrm>
            <a:off x="457725" y="1634125"/>
            <a:ext cx="8287500" cy="1875300"/>
          </a:xfrm>
          <a:prstGeom prst="rect">
            <a:avLst/>
          </a:prstGeom>
        </p:spPr>
        <p:txBody>
          <a:bodyPr anchorCtr="0" anchor="ctr" bIns="58925" lIns="58925" spcFirstLastPara="1" rIns="58925" wrap="square" tIns="58925">
            <a:noAutofit/>
          </a:bodyPr>
          <a:lstStyle/>
          <a:p>
            <a:pPr indent="0" lvl="0" marL="0" rtl="0" algn="ctr">
              <a:spcBef>
                <a:spcPts val="0"/>
              </a:spcBef>
              <a:spcAft>
                <a:spcPts val="0"/>
              </a:spcAft>
              <a:buNone/>
            </a:pPr>
            <a:r>
              <a:rPr i="1" lang="en"/>
              <a:t>What if a network of small, hyper-local community composting hubs could absorb all of a city’s organic waste?</a:t>
            </a:r>
            <a:endParaRPr i="1"/>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51"/>
          <p:cNvSpPr txBox="1"/>
          <p:nvPr>
            <p:ph type="title"/>
          </p:nvPr>
        </p:nvSpPr>
        <p:spPr>
          <a:xfrm>
            <a:off x="776883" y="1634133"/>
            <a:ext cx="7590300" cy="1875300"/>
          </a:xfrm>
          <a:prstGeom prst="rect">
            <a:avLst/>
          </a:prstGeom>
        </p:spPr>
        <p:txBody>
          <a:bodyPr anchorCtr="0" anchor="ctr" bIns="58925" lIns="58925" spcFirstLastPara="1" rIns="58925" wrap="square" tIns="58925">
            <a:noAutofit/>
          </a:bodyPr>
          <a:lstStyle/>
          <a:p>
            <a:pPr indent="0" lvl="0" marL="0" rtl="0" algn="ctr">
              <a:spcBef>
                <a:spcPts val="0"/>
              </a:spcBef>
              <a:spcAft>
                <a:spcPts val="0"/>
              </a:spcAft>
              <a:buNone/>
            </a:pPr>
            <a:r>
              <a:rPr b="1" lang="en"/>
              <a:t>In many cities, they can.</a:t>
            </a:r>
            <a:endParaRPr b="1"/>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Google Shape;110;p25"/>
          <p:cNvSpPr txBox="1"/>
          <p:nvPr>
            <p:ph type="title"/>
          </p:nvPr>
        </p:nvSpPr>
        <p:spPr>
          <a:xfrm>
            <a:off x="776883" y="1634133"/>
            <a:ext cx="7590300" cy="1875300"/>
          </a:xfrm>
          <a:prstGeom prst="rect">
            <a:avLst/>
          </a:prstGeom>
        </p:spPr>
        <p:txBody>
          <a:bodyPr anchorCtr="0" anchor="ctr" bIns="58925" lIns="58925" spcFirstLastPara="1" rIns="58925" wrap="square" tIns="58925">
            <a:noAutofit/>
          </a:bodyPr>
          <a:lstStyle/>
          <a:p>
            <a:pPr indent="0" lvl="0" marL="0" rtl="0" algn="ctr">
              <a:spcBef>
                <a:spcPts val="0"/>
              </a:spcBef>
              <a:spcAft>
                <a:spcPts val="0"/>
              </a:spcAft>
              <a:buNone/>
            </a:pPr>
            <a:r>
              <a:rPr i="1" lang="en"/>
              <a:t>Why don’t “big” solutions prioritize community and the environment?</a:t>
            </a:r>
            <a:endParaRPr i="1"/>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52"/>
          <p:cNvSpPr txBox="1"/>
          <p:nvPr>
            <p:ph type="title"/>
          </p:nvPr>
        </p:nvSpPr>
        <p:spPr>
          <a:xfrm>
            <a:off x="481825" y="1634125"/>
            <a:ext cx="8154900" cy="1875300"/>
          </a:xfrm>
          <a:prstGeom prst="rect">
            <a:avLst/>
          </a:prstGeom>
        </p:spPr>
        <p:txBody>
          <a:bodyPr anchorCtr="0" anchor="ctr" bIns="58925" lIns="58925" spcFirstLastPara="1" rIns="58925" wrap="square" tIns="58925">
            <a:noAutofit/>
          </a:bodyPr>
          <a:lstStyle/>
          <a:p>
            <a:pPr indent="0" lvl="0" marL="0" rtl="0" algn="ctr">
              <a:spcBef>
                <a:spcPts val="0"/>
              </a:spcBef>
              <a:spcAft>
                <a:spcPts val="0"/>
              </a:spcAft>
              <a:buNone/>
            </a:pPr>
            <a:r>
              <a:rPr i="1" lang="en"/>
              <a:t>How many community compost sites will be built out if we do not imagine them?</a:t>
            </a:r>
            <a:endParaRPr i="1"/>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53"/>
          <p:cNvSpPr txBox="1"/>
          <p:nvPr>
            <p:ph type="title"/>
          </p:nvPr>
        </p:nvSpPr>
        <p:spPr>
          <a:xfrm>
            <a:off x="776883" y="1634133"/>
            <a:ext cx="7590300" cy="1875300"/>
          </a:xfrm>
          <a:prstGeom prst="rect">
            <a:avLst/>
          </a:prstGeom>
        </p:spPr>
        <p:txBody>
          <a:bodyPr anchorCtr="0" anchor="ctr" bIns="58925" lIns="58925" spcFirstLastPara="1" rIns="58925" wrap="square" tIns="58925">
            <a:noAutofit/>
          </a:bodyPr>
          <a:lstStyle/>
          <a:p>
            <a:pPr indent="0" lvl="0" marL="0" rtl="0" algn="ctr">
              <a:spcBef>
                <a:spcPts val="0"/>
              </a:spcBef>
              <a:spcAft>
                <a:spcPts val="0"/>
              </a:spcAft>
              <a:buNone/>
            </a:pPr>
            <a:r>
              <a:rPr b="1" lang="en"/>
              <a:t>You are an</a:t>
            </a:r>
            <a:r>
              <a:rPr b="1" lang="en"/>
              <a:t> advocate for community-based solutions.</a:t>
            </a:r>
            <a:endParaRPr b="1"/>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54"/>
          <p:cNvSpPr txBox="1"/>
          <p:nvPr>
            <p:ph type="title"/>
          </p:nvPr>
        </p:nvSpPr>
        <p:spPr>
          <a:xfrm>
            <a:off x="776883" y="1634133"/>
            <a:ext cx="7590300" cy="1875300"/>
          </a:xfrm>
          <a:prstGeom prst="rect">
            <a:avLst/>
          </a:prstGeom>
        </p:spPr>
        <p:txBody>
          <a:bodyPr anchorCtr="0" anchor="ctr" bIns="58925" lIns="58925" spcFirstLastPara="1" rIns="58925" wrap="square" tIns="58925">
            <a:noAutofit/>
          </a:bodyPr>
          <a:lstStyle/>
          <a:p>
            <a:pPr indent="0" lvl="0" marL="0" rtl="0" algn="ctr">
              <a:spcBef>
                <a:spcPts val="0"/>
              </a:spcBef>
              <a:spcAft>
                <a:spcPts val="0"/>
              </a:spcAft>
              <a:buClr>
                <a:srgbClr val="000000"/>
              </a:buClr>
              <a:buSzPts val="1100"/>
              <a:buFont typeface="Arial"/>
              <a:buNone/>
            </a:pPr>
            <a:r>
              <a:rPr b="1" lang="en"/>
              <a:t>We need your ingenuity to shine brightly alongside ours envisioning what is possible, what is sustainable, what is just, in the community where you live.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55"/>
          <p:cNvSpPr txBox="1"/>
          <p:nvPr>
            <p:ph type="title"/>
          </p:nvPr>
        </p:nvSpPr>
        <p:spPr>
          <a:xfrm>
            <a:off x="776883" y="1634133"/>
            <a:ext cx="7590300" cy="1875300"/>
          </a:xfrm>
          <a:prstGeom prst="rect">
            <a:avLst/>
          </a:prstGeom>
        </p:spPr>
        <p:txBody>
          <a:bodyPr anchorCtr="0" anchor="ctr" bIns="58925" lIns="58925" spcFirstLastPara="1" rIns="58925" wrap="square" tIns="58925">
            <a:noAutofit/>
          </a:bodyPr>
          <a:lstStyle/>
          <a:p>
            <a:pPr indent="0" lvl="0" marL="0" rtl="0" algn="ctr">
              <a:spcBef>
                <a:spcPts val="0"/>
              </a:spcBef>
              <a:spcAft>
                <a:spcPts val="0"/>
              </a:spcAft>
              <a:buClr>
                <a:srgbClr val="000000"/>
              </a:buClr>
              <a:buSzPts val="1100"/>
              <a:buFont typeface="Arial"/>
              <a:buNone/>
            </a:pPr>
            <a:r>
              <a:rPr b="1" lang="en"/>
              <a:t>We need your courage to have your boots on the ground to advocate for what is sustainable, what is just, what is healthy, for all communities, including the ones where you don’t live.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26"/>
          <p:cNvSpPr txBox="1"/>
          <p:nvPr>
            <p:ph type="title"/>
          </p:nvPr>
        </p:nvSpPr>
        <p:spPr>
          <a:xfrm>
            <a:off x="776883" y="1634133"/>
            <a:ext cx="7590300" cy="1875300"/>
          </a:xfrm>
          <a:prstGeom prst="rect">
            <a:avLst/>
          </a:prstGeom>
        </p:spPr>
        <p:txBody>
          <a:bodyPr anchorCtr="0" anchor="ctr" bIns="58925" lIns="58925" spcFirstLastPara="1" rIns="58925" wrap="square" tIns="58925">
            <a:noAutofit/>
          </a:bodyPr>
          <a:lstStyle/>
          <a:p>
            <a:pPr indent="0" lvl="0" marL="0" rtl="0" algn="ctr">
              <a:spcBef>
                <a:spcPts val="0"/>
              </a:spcBef>
              <a:spcAft>
                <a:spcPts val="0"/>
              </a:spcAft>
              <a:buNone/>
            </a:pPr>
            <a:r>
              <a:rPr b="1" i="1" lang="en"/>
              <a:t>We aren’t asking the right questions.</a:t>
            </a:r>
            <a:endParaRPr b="1" i="1"/>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27"/>
          <p:cNvSpPr txBox="1"/>
          <p:nvPr>
            <p:ph idx="1" type="body"/>
          </p:nvPr>
        </p:nvSpPr>
        <p:spPr>
          <a:xfrm>
            <a:off x="776883" y="495598"/>
            <a:ext cx="7590300" cy="4152300"/>
          </a:xfrm>
          <a:prstGeom prst="rect">
            <a:avLst/>
          </a:prstGeom>
        </p:spPr>
        <p:txBody>
          <a:bodyPr anchorCtr="0" anchor="ctr" bIns="58925" lIns="58925" spcFirstLastPara="1" rIns="58925" wrap="square" tIns="58925">
            <a:noAutofit/>
          </a:bodyPr>
          <a:lstStyle/>
          <a:p>
            <a:pPr indent="-285750" lvl="0" marL="457200" rtl="0" algn="l">
              <a:spcBef>
                <a:spcPts val="2100"/>
              </a:spcBef>
              <a:spcAft>
                <a:spcPts val="0"/>
              </a:spcAft>
              <a:buSzPts val="900"/>
              <a:buChar char="●"/>
            </a:pPr>
            <a:r>
              <a:rPr lang="en"/>
              <a:t>How does the structure of the business/organization benefit the environment and protect the community?</a:t>
            </a:r>
            <a:endParaRPr/>
          </a:p>
          <a:p>
            <a:pPr indent="-285750" lvl="0" marL="457200" rtl="0" algn="l">
              <a:spcBef>
                <a:spcPts val="0"/>
              </a:spcBef>
              <a:spcAft>
                <a:spcPts val="0"/>
              </a:spcAft>
              <a:buSzPts val="900"/>
              <a:buChar char="●"/>
            </a:pPr>
            <a:r>
              <a:rPr lang="en"/>
              <a:t>What values is the project rooted in? </a:t>
            </a:r>
            <a:endParaRPr/>
          </a:p>
          <a:p>
            <a:pPr indent="-285750" lvl="0" marL="457200" rtl="0" algn="l">
              <a:spcBef>
                <a:spcPts val="0"/>
              </a:spcBef>
              <a:spcAft>
                <a:spcPts val="0"/>
              </a:spcAft>
              <a:buSzPts val="900"/>
              <a:buChar char="●"/>
            </a:pPr>
            <a:r>
              <a:rPr lang="en"/>
              <a:t>How does the project promote social justice, equity, beauty, sustainability, health? </a:t>
            </a:r>
            <a:endParaRPr/>
          </a:p>
          <a:p>
            <a:pPr indent="-285750" lvl="0" marL="457200" rtl="0" algn="l">
              <a:spcBef>
                <a:spcPts val="0"/>
              </a:spcBef>
              <a:spcAft>
                <a:spcPts val="0"/>
              </a:spcAft>
              <a:buSzPts val="900"/>
              <a:buChar char="●"/>
            </a:pPr>
            <a:r>
              <a:rPr lang="en"/>
              <a:t>How do we measure the success of a project? Do we look at all the community and environmental benefits and impacts?</a:t>
            </a:r>
            <a:endParaRPr/>
          </a:p>
          <a:p>
            <a:pPr indent="-285750" lvl="0" marL="457200" rtl="0" algn="l">
              <a:spcBef>
                <a:spcPts val="0"/>
              </a:spcBef>
              <a:spcAft>
                <a:spcPts val="0"/>
              </a:spcAft>
              <a:buSzPts val="900"/>
              <a:buChar char="●"/>
            </a:pPr>
            <a:r>
              <a:rPr lang="en"/>
              <a:t>How do we understand innovation?</a:t>
            </a:r>
            <a:endParaRPr/>
          </a:p>
          <a:p>
            <a:pPr indent="-285750" lvl="0" marL="457200" rtl="0" algn="l">
              <a:spcBef>
                <a:spcPts val="0"/>
              </a:spcBef>
              <a:spcAft>
                <a:spcPts val="0"/>
              </a:spcAft>
              <a:buSzPts val="900"/>
              <a:buChar char="●"/>
            </a:pPr>
            <a:r>
              <a:rPr lang="en"/>
              <a:t>What kind of work is attracted by incentives? Who gets the opportunities to develop in our communities?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28"/>
          <p:cNvSpPr txBox="1"/>
          <p:nvPr>
            <p:ph type="title"/>
          </p:nvPr>
        </p:nvSpPr>
        <p:spPr>
          <a:xfrm>
            <a:off x="388600" y="3295050"/>
            <a:ext cx="8403300" cy="736800"/>
          </a:xfrm>
          <a:prstGeom prst="rect">
            <a:avLst/>
          </a:prstGeom>
        </p:spPr>
        <p:txBody>
          <a:bodyPr anchorCtr="0" anchor="ctr" bIns="58925" lIns="58925" spcFirstLastPara="1" rIns="58925" wrap="square" tIns="58925">
            <a:noAutofit/>
          </a:bodyPr>
          <a:lstStyle/>
          <a:p>
            <a:pPr indent="0" lvl="0" marL="0" rtl="0" algn="ctr">
              <a:spcBef>
                <a:spcPts val="0"/>
              </a:spcBef>
              <a:spcAft>
                <a:spcPts val="0"/>
              </a:spcAft>
              <a:buNone/>
            </a:pPr>
            <a:r>
              <a:rPr b="1" lang="en" sz="3600">
                <a:latin typeface="Droid Serif"/>
                <a:ea typeface="Droid Serif"/>
                <a:cs typeface="Droid Serif"/>
                <a:sym typeface="Droid Serif"/>
              </a:rPr>
              <a:t>We need to reimagine</a:t>
            </a:r>
            <a:endParaRPr b="1" sz="3600">
              <a:latin typeface="Droid Serif"/>
              <a:ea typeface="Droid Serif"/>
              <a:cs typeface="Droid Serif"/>
              <a:sym typeface="Droid Serif"/>
            </a:endParaRPr>
          </a:p>
        </p:txBody>
      </p:sp>
      <p:sp>
        <p:nvSpPr>
          <p:cNvPr id="126" name="Google Shape;126;p28"/>
          <p:cNvSpPr txBox="1"/>
          <p:nvPr>
            <p:ph idx="1" type="body"/>
          </p:nvPr>
        </p:nvSpPr>
        <p:spPr>
          <a:xfrm>
            <a:off x="776883" y="4025057"/>
            <a:ext cx="7590300" cy="736800"/>
          </a:xfrm>
          <a:prstGeom prst="rect">
            <a:avLst/>
          </a:prstGeom>
        </p:spPr>
        <p:txBody>
          <a:bodyPr anchorCtr="0" anchor="t" bIns="58925" lIns="58925" spcFirstLastPara="1" rIns="58925" wrap="square" tIns="58925">
            <a:noAutofit/>
          </a:bodyPr>
          <a:lstStyle/>
          <a:p>
            <a:pPr indent="0" lvl="0" marL="0" rtl="0" algn="ctr">
              <a:spcBef>
                <a:spcPts val="0"/>
              </a:spcBef>
              <a:spcAft>
                <a:spcPts val="0"/>
              </a:spcAft>
              <a:buNone/>
            </a:pPr>
            <a:r>
              <a:rPr i="1" lang="en">
                <a:latin typeface="Droid Serif"/>
                <a:ea typeface="Droid Serif"/>
                <a:cs typeface="Droid Serif"/>
                <a:sym typeface="Droid Serif"/>
              </a:rPr>
              <a:t>The empty and barren as full and vibrant</a:t>
            </a:r>
            <a:endParaRPr i="1">
              <a:latin typeface="Droid Serif"/>
              <a:ea typeface="Droid Serif"/>
              <a:cs typeface="Droid Serif"/>
              <a:sym typeface="Droid Serif"/>
            </a:endParaRPr>
          </a:p>
        </p:txBody>
      </p:sp>
      <p:pic>
        <p:nvPicPr>
          <p:cNvPr id="127" name="Google Shape;127;p28"/>
          <p:cNvPicPr preferRelativeResize="0"/>
          <p:nvPr/>
        </p:nvPicPr>
        <p:blipFill rotWithShape="1">
          <a:blip r:embed="rId3">
            <a:alphaModFix/>
          </a:blip>
          <a:srcRect b="0" l="0" r="0" t="-30753"/>
          <a:stretch/>
        </p:blipFill>
        <p:spPr>
          <a:xfrm>
            <a:off x="305000" y="-537725"/>
            <a:ext cx="4561450" cy="3421100"/>
          </a:xfrm>
          <a:prstGeom prst="rect">
            <a:avLst/>
          </a:prstGeom>
          <a:noFill/>
          <a:ln>
            <a:noFill/>
          </a:ln>
        </p:spPr>
      </p:pic>
      <p:pic>
        <p:nvPicPr>
          <p:cNvPr id="128" name="Google Shape;128;p28"/>
          <p:cNvPicPr preferRelativeResize="0"/>
          <p:nvPr/>
        </p:nvPicPr>
        <p:blipFill>
          <a:blip r:embed="rId4">
            <a:alphaModFix/>
          </a:blip>
          <a:stretch>
            <a:fillRect/>
          </a:stretch>
        </p:blipFill>
        <p:spPr>
          <a:xfrm>
            <a:off x="4901800" y="260250"/>
            <a:ext cx="3934688" cy="26231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29"/>
          <p:cNvSpPr txBox="1"/>
          <p:nvPr>
            <p:ph type="title"/>
          </p:nvPr>
        </p:nvSpPr>
        <p:spPr>
          <a:xfrm>
            <a:off x="388600" y="3295050"/>
            <a:ext cx="8403300" cy="736800"/>
          </a:xfrm>
          <a:prstGeom prst="rect">
            <a:avLst/>
          </a:prstGeom>
        </p:spPr>
        <p:txBody>
          <a:bodyPr anchorCtr="0" anchor="ctr" bIns="58925" lIns="58925" spcFirstLastPara="1" rIns="58925" wrap="square" tIns="58925">
            <a:noAutofit/>
          </a:bodyPr>
          <a:lstStyle/>
          <a:p>
            <a:pPr indent="0" lvl="0" marL="0" rtl="0" algn="ctr">
              <a:spcBef>
                <a:spcPts val="0"/>
              </a:spcBef>
              <a:spcAft>
                <a:spcPts val="0"/>
              </a:spcAft>
              <a:buNone/>
            </a:pPr>
            <a:r>
              <a:rPr b="1" lang="en" sz="3600">
                <a:latin typeface="Droid Serif"/>
                <a:ea typeface="Droid Serif"/>
                <a:cs typeface="Droid Serif"/>
                <a:sym typeface="Droid Serif"/>
              </a:rPr>
              <a:t>We need to reimagine</a:t>
            </a:r>
            <a:endParaRPr b="1" sz="3600">
              <a:latin typeface="Droid Serif"/>
              <a:ea typeface="Droid Serif"/>
              <a:cs typeface="Droid Serif"/>
              <a:sym typeface="Droid Serif"/>
            </a:endParaRPr>
          </a:p>
        </p:txBody>
      </p:sp>
      <p:sp>
        <p:nvSpPr>
          <p:cNvPr id="134" name="Google Shape;134;p29"/>
          <p:cNvSpPr txBox="1"/>
          <p:nvPr>
            <p:ph idx="1" type="body"/>
          </p:nvPr>
        </p:nvSpPr>
        <p:spPr>
          <a:xfrm>
            <a:off x="776883" y="4025057"/>
            <a:ext cx="7590300" cy="736800"/>
          </a:xfrm>
          <a:prstGeom prst="rect">
            <a:avLst/>
          </a:prstGeom>
        </p:spPr>
        <p:txBody>
          <a:bodyPr anchorCtr="0" anchor="t" bIns="58925" lIns="58925" spcFirstLastPara="1" rIns="58925" wrap="square" tIns="58925">
            <a:noAutofit/>
          </a:bodyPr>
          <a:lstStyle/>
          <a:p>
            <a:pPr indent="0" lvl="0" marL="0" rtl="0" algn="ctr">
              <a:spcBef>
                <a:spcPts val="0"/>
              </a:spcBef>
              <a:spcAft>
                <a:spcPts val="0"/>
              </a:spcAft>
              <a:buNone/>
            </a:pPr>
            <a:r>
              <a:rPr i="1" lang="en">
                <a:latin typeface="Droid Serif"/>
                <a:ea typeface="Droid Serif"/>
                <a:cs typeface="Droid Serif"/>
                <a:sym typeface="Droid Serif"/>
              </a:rPr>
              <a:t>The industrial and destructive as productive and community scaled</a:t>
            </a:r>
            <a:endParaRPr i="1">
              <a:latin typeface="Droid Serif"/>
              <a:ea typeface="Droid Serif"/>
              <a:cs typeface="Droid Serif"/>
              <a:sym typeface="Droid Serif"/>
            </a:endParaRPr>
          </a:p>
        </p:txBody>
      </p:sp>
      <p:pic>
        <p:nvPicPr>
          <p:cNvPr id="135" name="Google Shape;135;p29"/>
          <p:cNvPicPr preferRelativeResize="0"/>
          <p:nvPr/>
        </p:nvPicPr>
        <p:blipFill rotWithShape="1">
          <a:blip r:embed="rId3">
            <a:alphaModFix/>
          </a:blip>
          <a:srcRect b="3998" l="-1223" r="44579" t="10560"/>
          <a:stretch/>
        </p:blipFill>
        <p:spPr>
          <a:xfrm>
            <a:off x="609600" y="196925"/>
            <a:ext cx="3529375" cy="2661825"/>
          </a:xfrm>
          <a:prstGeom prst="rect">
            <a:avLst/>
          </a:prstGeom>
          <a:noFill/>
          <a:ln>
            <a:noFill/>
          </a:ln>
        </p:spPr>
      </p:pic>
      <p:pic>
        <p:nvPicPr>
          <p:cNvPr descr="compost crew.JPG" id="136" name="Google Shape;136;p29"/>
          <p:cNvPicPr preferRelativeResize="0"/>
          <p:nvPr/>
        </p:nvPicPr>
        <p:blipFill rotWithShape="1">
          <a:blip r:embed="rId4">
            <a:alphaModFix/>
          </a:blip>
          <a:srcRect b="11182" l="0" r="0" t="-5149"/>
          <a:stretch/>
        </p:blipFill>
        <p:spPr>
          <a:xfrm flipH="1" rot="10800000">
            <a:off x="4626075" y="228876"/>
            <a:ext cx="3953221" cy="27858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pic>
        <p:nvPicPr>
          <p:cNvPr descr="IMG_5532 (Large).JPG" id="141" name="Google Shape;141;p30"/>
          <p:cNvPicPr preferRelativeResize="0"/>
          <p:nvPr/>
        </p:nvPicPr>
        <p:blipFill rotWithShape="1">
          <a:blip r:embed="rId3">
            <a:alphaModFix/>
          </a:blip>
          <a:srcRect b="28625" l="0" r="6542" t="-12300"/>
          <a:stretch/>
        </p:blipFill>
        <p:spPr>
          <a:xfrm>
            <a:off x="2978125" y="1127825"/>
            <a:ext cx="6067900" cy="3621826"/>
          </a:xfrm>
          <a:prstGeom prst="rect">
            <a:avLst/>
          </a:prstGeom>
          <a:noFill/>
          <a:ln>
            <a:noFill/>
          </a:ln>
        </p:spPr>
      </p:pic>
      <p:pic>
        <p:nvPicPr>
          <p:cNvPr id="142" name="Google Shape;142;p30"/>
          <p:cNvPicPr preferRelativeResize="0"/>
          <p:nvPr/>
        </p:nvPicPr>
        <p:blipFill rotWithShape="1">
          <a:blip r:embed="rId4">
            <a:alphaModFix/>
          </a:blip>
          <a:srcRect b="0" l="0" r="0" t="0"/>
          <a:stretch/>
        </p:blipFill>
        <p:spPr>
          <a:xfrm>
            <a:off x="371758" y="561662"/>
            <a:ext cx="3268200" cy="3301800"/>
          </a:xfrm>
          <a:prstGeom prst="rect">
            <a:avLst/>
          </a:prstGeom>
          <a:noFill/>
          <a:ln>
            <a:noFill/>
          </a:ln>
        </p:spPr>
      </p:pic>
      <p:sp>
        <p:nvSpPr>
          <p:cNvPr id="143" name="Google Shape;143;p30"/>
          <p:cNvSpPr txBox="1"/>
          <p:nvPr>
            <p:ph idx="4294967295" type="title"/>
          </p:nvPr>
        </p:nvSpPr>
        <p:spPr>
          <a:xfrm>
            <a:off x="4331978" y="301375"/>
            <a:ext cx="4416300" cy="1245600"/>
          </a:xfrm>
          <a:prstGeom prst="rect">
            <a:avLst/>
          </a:prstGeom>
        </p:spPr>
        <p:txBody>
          <a:bodyPr anchorCtr="0" anchor="ctr" bIns="58925" lIns="58925" spcFirstLastPara="1" rIns="58925" wrap="square" tIns="58925">
            <a:noAutofit/>
          </a:bodyPr>
          <a:lstStyle/>
          <a:p>
            <a:pPr indent="457200" lvl="0" marL="0" rtl="0" algn="l">
              <a:spcBef>
                <a:spcPts val="0"/>
              </a:spcBef>
              <a:spcAft>
                <a:spcPts val="0"/>
              </a:spcAft>
              <a:buNone/>
            </a:pPr>
            <a:r>
              <a:rPr lang="en" u="sng"/>
              <a:t>ECOFARM</a:t>
            </a:r>
            <a:endParaRPr u="sng"/>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31"/>
          <p:cNvSpPr txBox="1"/>
          <p:nvPr>
            <p:ph type="title"/>
          </p:nvPr>
        </p:nvSpPr>
        <p:spPr>
          <a:xfrm>
            <a:off x="776883" y="301377"/>
            <a:ext cx="7590300" cy="1245600"/>
          </a:xfrm>
          <a:prstGeom prst="rect">
            <a:avLst/>
          </a:prstGeom>
        </p:spPr>
        <p:txBody>
          <a:bodyPr anchorCtr="0" anchor="ctr" bIns="58925" lIns="58925" spcFirstLastPara="1" rIns="58925" wrap="square" tIns="58925">
            <a:noAutofit/>
          </a:bodyPr>
          <a:lstStyle/>
          <a:p>
            <a:pPr indent="0" lvl="0" marL="0" rtl="0" algn="ctr">
              <a:spcBef>
                <a:spcPts val="0"/>
              </a:spcBef>
              <a:spcAft>
                <a:spcPts val="0"/>
              </a:spcAft>
              <a:buNone/>
            </a:pPr>
            <a:r>
              <a:rPr lang="en"/>
              <a:t>What is an ECOFARM?</a:t>
            </a:r>
            <a:endParaRPr/>
          </a:p>
        </p:txBody>
      </p:sp>
      <p:sp>
        <p:nvSpPr>
          <p:cNvPr id="149" name="Google Shape;149;p31"/>
          <p:cNvSpPr txBox="1"/>
          <p:nvPr>
            <p:ph idx="1" type="body"/>
          </p:nvPr>
        </p:nvSpPr>
        <p:spPr>
          <a:xfrm>
            <a:off x="776883" y="1413274"/>
            <a:ext cx="7590300" cy="3013800"/>
          </a:xfrm>
          <a:prstGeom prst="rect">
            <a:avLst/>
          </a:prstGeom>
        </p:spPr>
        <p:txBody>
          <a:bodyPr anchorCtr="0" anchor="ctr" bIns="58925" lIns="58925" spcFirstLastPara="1" rIns="58925" wrap="square" tIns="58925">
            <a:noAutofit/>
          </a:bodyPr>
          <a:lstStyle/>
          <a:p>
            <a:pPr indent="-285750" lvl="0" marL="457200" rtl="0" algn="l">
              <a:spcBef>
                <a:spcPts val="2100"/>
              </a:spcBef>
              <a:spcAft>
                <a:spcPts val="0"/>
              </a:spcAft>
              <a:buSzPts val="900"/>
              <a:buChar char="●"/>
            </a:pPr>
            <a:r>
              <a:rPr b="1" lang="en"/>
              <a:t>E</a:t>
            </a:r>
            <a:r>
              <a:rPr lang="en"/>
              <a:t>cological &amp; </a:t>
            </a:r>
            <a:r>
              <a:rPr b="1" lang="en"/>
              <a:t>C</a:t>
            </a:r>
            <a:r>
              <a:rPr lang="en"/>
              <a:t>ommunity-</a:t>
            </a:r>
            <a:r>
              <a:rPr b="1" lang="en"/>
              <a:t>O</a:t>
            </a:r>
            <a:r>
              <a:rPr lang="en"/>
              <a:t>riented </a:t>
            </a:r>
            <a:r>
              <a:rPr b="1" lang="en"/>
              <a:t>F</a:t>
            </a:r>
            <a:r>
              <a:rPr lang="en"/>
              <a:t>arm and </a:t>
            </a:r>
            <a:r>
              <a:rPr b="1" lang="en"/>
              <a:t>R</a:t>
            </a:r>
            <a:r>
              <a:rPr lang="en"/>
              <a:t>esource </a:t>
            </a:r>
            <a:r>
              <a:rPr b="1" lang="en"/>
              <a:t>M</a:t>
            </a:r>
            <a:r>
              <a:rPr lang="en"/>
              <a:t>anagement project</a:t>
            </a:r>
            <a:endParaRPr/>
          </a:p>
          <a:p>
            <a:pPr indent="-285750" lvl="0" marL="457200" rtl="0" algn="l">
              <a:spcBef>
                <a:spcPts val="0"/>
              </a:spcBef>
              <a:spcAft>
                <a:spcPts val="0"/>
              </a:spcAft>
              <a:buSzPts val="900"/>
              <a:buChar char="●"/>
            </a:pPr>
            <a:r>
              <a:rPr lang="en"/>
              <a:t>Innovative, multi-dimensional, community-based approach to building environmental justice through:</a:t>
            </a:r>
            <a:endParaRPr/>
          </a:p>
          <a:p>
            <a:pPr indent="-285750" lvl="2" marL="1371600" rtl="0" algn="l">
              <a:spcBef>
                <a:spcPts val="0"/>
              </a:spcBef>
              <a:spcAft>
                <a:spcPts val="0"/>
              </a:spcAft>
              <a:buSzPts val="900"/>
              <a:buChar char="■"/>
            </a:pPr>
            <a:r>
              <a:rPr lang="en"/>
              <a:t>Creating access to healthy food</a:t>
            </a:r>
            <a:endParaRPr/>
          </a:p>
          <a:p>
            <a:pPr indent="-285750" lvl="2" marL="1371600" rtl="0" algn="l">
              <a:spcBef>
                <a:spcPts val="0"/>
              </a:spcBef>
              <a:spcAft>
                <a:spcPts val="0"/>
              </a:spcAft>
              <a:buSzPts val="900"/>
              <a:buChar char="■"/>
            </a:pPr>
            <a:r>
              <a:rPr lang="en"/>
              <a:t>Creating access to green space</a:t>
            </a:r>
            <a:endParaRPr/>
          </a:p>
          <a:p>
            <a:pPr indent="-285750" lvl="2" marL="1371600" rtl="0" algn="l">
              <a:spcBef>
                <a:spcPts val="0"/>
              </a:spcBef>
              <a:spcAft>
                <a:spcPts val="0"/>
              </a:spcAft>
              <a:buSzPts val="900"/>
              <a:buChar char="■"/>
            </a:pPr>
            <a:r>
              <a:rPr lang="en"/>
              <a:t>Reducing exposure to toxins</a:t>
            </a:r>
            <a:endParaRPr/>
          </a:p>
          <a:p>
            <a:pPr indent="-285750" lvl="2" marL="1371600" rtl="0" algn="l">
              <a:spcBef>
                <a:spcPts val="0"/>
              </a:spcBef>
              <a:spcAft>
                <a:spcPts val="0"/>
              </a:spcAft>
              <a:buSzPts val="900"/>
              <a:buChar char="■"/>
            </a:pPr>
            <a:r>
              <a:rPr lang="en"/>
              <a:t>Creating a safe gathering space</a:t>
            </a:r>
            <a:endParaRPr/>
          </a:p>
          <a:p>
            <a:pPr indent="-285750" lvl="2" marL="1371600" rtl="0" algn="l">
              <a:spcBef>
                <a:spcPts val="0"/>
              </a:spcBef>
              <a:spcAft>
                <a:spcPts val="0"/>
              </a:spcAft>
              <a:buSzPts val="900"/>
              <a:buChar char="■"/>
            </a:pPr>
            <a:r>
              <a:rPr lang="en"/>
              <a:t>Empowering the community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