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21" r:id="rId1"/>
  </p:sldMasterIdLst>
  <p:notesMasterIdLst>
    <p:notesMasterId r:id="rId16"/>
  </p:notesMasterIdLst>
  <p:handoutMasterIdLst>
    <p:handoutMasterId r:id="rId17"/>
  </p:handoutMasterIdLst>
  <p:sldIdLst>
    <p:sldId id="685" r:id="rId2"/>
    <p:sldId id="892" r:id="rId3"/>
    <p:sldId id="946" r:id="rId4"/>
    <p:sldId id="843" r:id="rId5"/>
    <p:sldId id="262" r:id="rId6"/>
    <p:sldId id="856" r:id="rId7"/>
    <p:sldId id="945" r:id="rId8"/>
    <p:sldId id="909" r:id="rId9"/>
    <p:sldId id="655" r:id="rId10"/>
    <p:sldId id="943" r:id="rId11"/>
    <p:sldId id="898" r:id="rId12"/>
    <p:sldId id="604" r:id="rId13"/>
    <p:sldId id="835" r:id="rId14"/>
    <p:sldId id="642" r:id="rId15"/>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24" userDrawn="1">
          <p15:clr>
            <a:srgbClr val="A4A3A4"/>
          </p15:clr>
        </p15:guide>
        <p15:guide id="2" pos="3840" userDrawn="1">
          <p15:clr>
            <a:srgbClr val="A4A3A4"/>
          </p15:clr>
        </p15:guide>
        <p15:guide id="3" orient="horz" pos="3791" userDrawn="1">
          <p15:clr>
            <a:srgbClr val="A4A3A4"/>
          </p15:clr>
        </p15:guide>
        <p15:guide id="4" pos="896" userDrawn="1">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redith Chalfant" initials="MC" lastIdx="11" clrIdx="0"/>
  <p:cmAuthor id="2" name="Meredith Roberts" initials="MR" lastIdx="2" clrIdx="1"/>
  <p:cmAuthor id="3" name="SE_DMD_Lenovo_2" initials="S" lastIdx="25" clrIdx="2"/>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5F6E"/>
    <a:srgbClr val="000000"/>
    <a:srgbClr val="828282"/>
    <a:srgbClr val="72B7AB"/>
    <a:srgbClr val="FAFAFA"/>
    <a:srgbClr val="00799B"/>
    <a:srgbClr val="19191C"/>
    <a:srgbClr val="18181B"/>
    <a:srgbClr val="8F8F8F"/>
    <a:srgbClr val="89A3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50" autoAdjust="0"/>
    <p:restoredTop sz="94940" autoAdjust="0"/>
  </p:normalViewPr>
  <p:slideViewPr>
    <p:cSldViewPr snapToObjects="1">
      <p:cViewPr varScale="1">
        <p:scale>
          <a:sx n="78" d="100"/>
          <a:sy n="78" d="100"/>
        </p:scale>
        <p:origin x="547" y="77"/>
      </p:cViewPr>
      <p:guideLst>
        <p:guide orient="horz" pos="624"/>
        <p:guide pos="3840"/>
        <p:guide orient="horz" pos="3791"/>
        <p:guide pos="896"/>
      </p:guideLst>
    </p:cSldViewPr>
  </p:slideViewPr>
  <p:outlineViewPr>
    <p:cViewPr>
      <p:scale>
        <a:sx n="33" d="100"/>
        <a:sy n="33" d="100"/>
      </p:scale>
      <p:origin x="0" y="13872"/>
    </p:cViewPr>
  </p:outlineViewPr>
  <p:notesTextViewPr>
    <p:cViewPr>
      <p:scale>
        <a:sx n="3" d="2"/>
        <a:sy n="3" d="2"/>
      </p:scale>
      <p:origin x="0" y="0"/>
    </p:cViewPr>
  </p:notesTextViewPr>
  <p:sorterViewPr>
    <p:cViewPr>
      <p:scale>
        <a:sx n="100" d="100"/>
        <a:sy n="100" d="100"/>
      </p:scale>
      <p:origin x="0" y="0"/>
    </p:cViewPr>
  </p:sorterViewPr>
  <p:notesViewPr>
    <p:cSldViewPr snapToObjects="1">
      <p:cViewPr varScale="1">
        <p:scale>
          <a:sx n="104" d="100"/>
          <a:sy n="104" d="100"/>
        </p:scale>
        <p:origin x="-3512" y="-104"/>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sers\sylviapham\Downloads\Data%20for%20Calc%20All%20trends%20(version%201).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0"/>
          <c:showSerName val="0"/>
          <c:showPercent val="1"/>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0.01519</cdr:x>
      <cdr:y>0.09589</cdr:y>
    </cdr:from>
    <cdr:to>
      <cdr:x>0.15789</cdr:x>
      <cdr:y>0.28906</cdr:y>
    </cdr:to>
    <cdr:sp macro="" textlink="">
      <cdr:nvSpPr>
        <cdr:cNvPr id="2" name="TextBox 1">
          <a:extLst xmlns:a="http://schemas.openxmlformats.org/drawingml/2006/main">
            <a:ext uri="{FF2B5EF4-FFF2-40B4-BE49-F238E27FC236}">
              <a16:creationId xmlns:a16="http://schemas.microsoft.com/office/drawing/2014/main" id="{DF150C6A-6180-4E89-95E5-436BB65FC686}"/>
            </a:ext>
          </a:extLst>
        </cdr:cNvPr>
        <cdr:cNvSpPr txBox="1"/>
      </cdr:nvSpPr>
      <cdr:spPr>
        <a:xfrm xmlns:a="http://schemas.openxmlformats.org/drawingml/2006/main">
          <a:off x="175950" y="533400"/>
          <a:ext cx="1652850" cy="1074542"/>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r>
            <a:rPr lang="en-US" sz="1600" b="1" dirty="0">
              <a:solidFill>
                <a:srgbClr val="FFC000"/>
              </a:solidFill>
              <a:latin typeface="Calibri" panose="020F0502020204030204" pitchFamily="34" charset="0"/>
              <a:cs typeface="Calibri" panose="020F0502020204030204" pitchFamily="34" charset="0"/>
            </a:rPr>
            <a:t>North America</a:t>
          </a:r>
        </a:p>
        <a:p xmlns:a="http://schemas.openxmlformats.org/drawingml/2006/main">
          <a:r>
            <a:rPr lang="en-US" sz="4400" b="1" dirty="0">
              <a:solidFill>
                <a:schemeClr val="tx1"/>
              </a:solidFill>
              <a:latin typeface="Calibri" panose="020F0502020204030204" pitchFamily="34" charset="0"/>
              <a:cs typeface="Calibri" panose="020F0502020204030204" pitchFamily="34" charset="0"/>
            </a:rPr>
            <a:t>53%</a:t>
          </a:r>
        </a:p>
      </cdr:txBody>
    </cdr:sp>
  </cdr:relSizeAnchor>
  <cdr:relSizeAnchor xmlns:cdr="http://schemas.openxmlformats.org/drawingml/2006/chartDrawing">
    <cdr:from>
      <cdr:x>0.85526</cdr:x>
      <cdr:y>0.06677</cdr:y>
    </cdr:from>
    <cdr:to>
      <cdr:x>0.99797</cdr:x>
      <cdr:y>0.24935</cdr:y>
    </cdr:to>
    <cdr:sp macro="" textlink="">
      <cdr:nvSpPr>
        <cdr:cNvPr id="3" name="TextBox 1">
          <a:extLst xmlns:a="http://schemas.openxmlformats.org/drawingml/2006/main">
            <a:ext uri="{FF2B5EF4-FFF2-40B4-BE49-F238E27FC236}">
              <a16:creationId xmlns:a16="http://schemas.microsoft.com/office/drawing/2014/main" id="{0D912858-D896-43FA-9451-AEC8B77F350B}"/>
            </a:ext>
          </a:extLst>
        </cdr:cNvPr>
        <cdr:cNvSpPr txBox="1"/>
      </cdr:nvSpPr>
      <cdr:spPr>
        <a:xfrm xmlns:a="http://schemas.openxmlformats.org/drawingml/2006/main">
          <a:off x="9906000" y="371399"/>
          <a:ext cx="1652849" cy="101566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solidFill>
                <a:srgbClr val="FFC000"/>
              </a:solidFill>
              <a:latin typeface="Calibri" panose="020F0502020204030204" pitchFamily="34" charset="0"/>
              <a:cs typeface="Calibri" panose="020F0502020204030204" pitchFamily="34" charset="0"/>
            </a:rPr>
            <a:t>Europe</a:t>
          </a:r>
        </a:p>
        <a:p xmlns:a="http://schemas.openxmlformats.org/drawingml/2006/main">
          <a:r>
            <a:rPr lang="en-US" sz="4400" b="1" dirty="0">
              <a:solidFill>
                <a:schemeClr val="tx1"/>
              </a:solidFill>
              <a:latin typeface="Calibri" panose="020F0502020204030204" pitchFamily="34" charset="0"/>
              <a:cs typeface="Calibri" panose="020F0502020204030204" pitchFamily="34" charset="0"/>
            </a:rPr>
            <a:t>13%</a:t>
          </a:r>
        </a:p>
      </cdr:txBody>
    </cdr:sp>
  </cdr:relSizeAnchor>
  <cdr:relSizeAnchor xmlns:cdr="http://schemas.openxmlformats.org/drawingml/2006/chartDrawing">
    <cdr:from>
      <cdr:x>0.61184</cdr:x>
      <cdr:y>0.76334</cdr:y>
    </cdr:from>
    <cdr:to>
      <cdr:x>0.75</cdr:x>
      <cdr:y>0.9902</cdr:y>
    </cdr:to>
    <cdr:sp macro="" textlink="">
      <cdr:nvSpPr>
        <cdr:cNvPr id="4" name="TextBox 1">
          <a:extLst xmlns:a="http://schemas.openxmlformats.org/drawingml/2006/main">
            <a:ext uri="{FF2B5EF4-FFF2-40B4-BE49-F238E27FC236}">
              <a16:creationId xmlns:a16="http://schemas.microsoft.com/office/drawing/2014/main" id="{0D912858-D896-43FA-9451-AEC8B77F350B}"/>
            </a:ext>
          </a:extLst>
        </cdr:cNvPr>
        <cdr:cNvSpPr txBox="1"/>
      </cdr:nvSpPr>
      <cdr:spPr>
        <a:xfrm xmlns:a="http://schemas.openxmlformats.org/drawingml/2006/main">
          <a:off x="7086600" y="4246179"/>
          <a:ext cx="1600200" cy="126188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solidFill>
                <a:srgbClr val="FFC000"/>
              </a:solidFill>
              <a:latin typeface="Calibri" panose="020F0502020204030204" pitchFamily="34" charset="0"/>
              <a:cs typeface="Calibri" panose="020F0502020204030204" pitchFamily="34" charset="0"/>
            </a:rPr>
            <a:t>Africa &amp;</a:t>
          </a:r>
        </a:p>
        <a:p xmlns:a="http://schemas.openxmlformats.org/drawingml/2006/main">
          <a:r>
            <a:rPr lang="en-US" sz="1600" b="1" dirty="0">
              <a:solidFill>
                <a:srgbClr val="FFC000"/>
              </a:solidFill>
              <a:latin typeface="Calibri" panose="020F0502020204030204" pitchFamily="34" charset="0"/>
              <a:cs typeface="Calibri" panose="020F0502020204030204" pitchFamily="34" charset="0"/>
            </a:rPr>
            <a:t>Middle East</a:t>
          </a:r>
        </a:p>
        <a:p xmlns:a="http://schemas.openxmlformats.org/drawingml/2006/main">
          <a:r>
            <a:rPr lang="en-US" sz="4400" b="1" dirty="0">
              <a:solidFill>
                <a:schemeClr val="tx1"/>
              </a:solidFill>
              <a:latin typeface="Calibri" panose="020F0502020204030204" pitchFamily="34" charset="0"/>
              <a:cs typeface="Calibri" panose="020F0502020204030204" pitchFamily="34" charset="0"/>
            </a:rPr>
            <a:t>9%</a:t>
          </a:r>
        </a:p>
      </cdr:txBody>
    </cdr:sp>
  </cdr:relSizeAnchor>
  <cdr:relSizeAnchor xmlns:cdr="http://schemas.openxmlformats.org/drawingml/2006/chartDrawing">
    <cdr:from>
      <cdr:x>0.03902</cdr:x>
      <cdr:y>0.65078</cdr:y>
    </cdr:from>
    <cdr:to>
      <cdr:x>0.18172</cdr:x>
      <cdr:y>0.89078</cdr:y>
    </cdr:to>
    <cdr:sp macro="" textlink="">
      <cdr:nvSpPr>
        <cdr:cNvPr id="5" name="TextBox 1">
          <a:extLst xmlns:a="http://schemas.openxmlformats.org/drawingml/2006/main">
            <a:ext uri="{FF2B5EF4-FFF2-40B4-BE49-F238E27FC236}">
              <a16:creationId xmlns:a16="http://schemas.microsoft.com/office/drawing/2014/main" id="{0D912858-D896-43FA-9451-AEC8B77F350B}"/>
            </a:ext>
          </a:extLst>
        </cdr:cNvPr>
        <cdr:cNvSpPr txBox="1"/>
      </cdr:nvSpPr>
      <cdr:spPr>
        <a:xfrm xmlns:a="http://schemas.openxmlformats.org/drawingml/2006/main">
          <a:off x="451936" y="3620041"/>
          <a:ext cx="1652850" cy="133503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solidFill>
                <a:srgbClr val="FFC000"/>
              </a:solidFill>
              <a:latin typeface="Calibri" panose="020F0502020204030204" pitchFamily="34" charset="0"/>
              <a:cs typeface="Calibri" panose="020F0502020204030204" pitchFamily="34" charset="0"/>
            </a:rPr>
            <a:t>South America</a:t>
          </a:r>
        </a:p>
        <a:p xmlns:a="http://schemas.openxmlformats.org/drawingml/2006/main">
          <a:r>
            <a:rPr lang="en-US" sz="1600" b="1" dirty="0">
              <a:solidFill>
                <a:srgbClr val="FFC000"/>
              </a:solidFill>
              <a:latin typeface="Calibri" panose="020F0502020204030204" pitchFamily="34" charset="0"/>
              <a:cs typeface="Calibri" panose="020F0502020204030204" pitchFamily="34" charset="0"/>
            </a:rPr>
            <a:t>&amp; Caribbean</a:t>
          </a:r>
        </a:p>
        <a:p xmlns:a="http://schemas.openxmlformats.org/drawingml/2006/main">
          <a:r>
            <a:rPr lang="en-US" sz="4400" b="1" dirty="0">
              <a:solidFill>
                <a:schemeClr val="tx1"/>
              </a:solidFill>
              <a:latin typeface="Calibri" panose="020F0502020204030204" pitchFamily="34" charset="0"/>
              <a:cs typeface="Calibri" panose="020F0502020204030204" pitchFamily="34" charset="0"/>
            </a:rPr>
            <a:t>11%</a:t>
          </a:r>
        </a:p>
      </cdr:txBody>
    </cdr:sp>
  </cdr:relSizeAnchor>
  <cdr:relSizeAnchor xmlns:cdr="http://schemas.openxmlformats.org/drawingml/2006/chartDrawing">
    <cdr:from>
      <cdr:x>0.86409</cdr:x>
      <cdr:y>0.5</cdr:y>
    </cdr:from>
    <cdr:to>
      <cdr:x>0.98909</cdr:x>
      <cdr:y>0.69317</cdr:y>
    </cdr:to>
    <cdr:sp macro="" textlink="">
      <cdr:nvSpPr>
        <cdr:cNvPr id="6" name="TextBox 1">
          <a:extLst xmlns:a="http://schemas.openxmlformats.org/drawingml/2006/main">
            <a:ext uri="{FF2B5EF4-FFF2-40B4-BE49-F238E27FC236}">
              <a16:creationId xmlns:a16="http://schemas.microsoft.com/office/drawing/2014/main" id="{0D912858-D896-43FA-9451-AEC8B77F350B}"/>
            </a:ext>
          </a:extLst>
        </cdr:cNvPr>
        <cdr:cNvSpPr txBox="1"/>
      </cdr:nvSpPr>
      <cdr:spPr>
        <a:xfrm xmlns:a="http://schemas.openxmlformats.org/drawingml/2006/main">
          <a:off x="10008261" y="2781300"/>
          <a:ext cx="1447800" cy="107454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solidFill>
                <a:srgbClr val="FFC000"/>
              </a:solidFill>
              <a:latin typeface="Calibri" panose="020F0502020204030204" pitchFamily="34" charset="0"/>
              <a:cs typeface="Calibri" panose="020F0502020204030204" pitchFamily="34" charset="0"/>
            </a:rPr>
            <a:t>Asia &amp; Oceana</a:t>
          </a:r>
        </a:p>
        <a:p xmlns:a="http://schemas.openxmlformats.org/drawingml/2006/main">
          <a:r>
            <a:rPr lang="en-US" sz="4400" b="1" dirty="0">
              <a:solidFill>
                <a:schemeClr val="tx1"/>
              </a:solidFill>
              <a:latin typeface="Calibri" panose="020F0502020204030204" pitchFamily="34" charset="0"/>
              <a:cs typeface="Calibri" panose="020F0502020204030204" pitchFamily="34" charset="0"/>
            </a:rPr>
            <a:t>14%</a:t>
          </a:r>
        </a:p>
      </cdr:txBody>
    </cdr:sp>
  </cdr:relSizeAnchor>
  <cdr:relSizeAnchor xmlns:cdr="http://schemas.openxmlformats.org/drawingml/2006/chartDrawing">
    <cdr:from>
      <cdr:x>0.59211</cdr:x>
      <cdr:y>0.79452</cdr:y>
    </cdr:from>
    <cdr:to>
      <cdr:x>0.61605</cdr:x>
      <cdr:y>0.79452</cdr:y>
    </cdr:to>
    <cdr:cxnSp macro="">
      <cdr:nvCxnSpPr>
        <cdr:cNvPr id="7" name="Straight Connector 6">
          <a:extLst xmlns:a="http://schemas.openxmlformats.org/drawingml/2006/main">
            <a:ext uri="{FF2B5EF4-FFF2-40B4-BE49-F238E27FC236}">
              <a16:creationId xmlns:a16="http://schemas.microsoft.com/office/drawing/2014/main" id="{689AC6CB-C061-48A8-948B-3FFB13F2A54B}"/>
            </a:ext>
          </a:extLst>
        </cdr:cNvPr>
        <cdr:cNvCxnSpPr>
          <a:cxnSpLocks xmlns:a="http://schemas.openxmlformats.org/drawingml/2006/main"/>
        </cdr:cNvCxnSpPr>
      </cdr:nvCxnSpPr>
      <cdr:spPr>
        <a:xfrm xmlns:a="http://schemas.openxmlformats.org/drawingml/2006/main">
          <a:off x="6858000" y="4419600"/>
          <a:ext cx="277332" cy="0"/>
        </a:xfrm>
        <a:prstGeom xmlns:a="http://schemas.openxmlformats.org/drawingml/2006/main" prst="line">
          <a:avLst/>
        </a:prstGeom>
        <a:ln xmlns:a="http://schemas.openxmlformats.org/drawingml/2006/main" w="254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0.82237</cdr:x>
      <cdr:y>0.53063</cdr:y>
    </cdr:from>
    <cdr:to>
      <cdr:x>0.86842</cdr:x>
      <cdr:y>0.53063</cdr:y>
    </cdr:to>
    <cdr:cxnSp macro="">
      <cdr:nvCxnSpPr>
        <cdr:cNvPr id="10" name="Straight Connector 9">
          <a:extLst xmlns:a="http://schemas.openxmlformats.org/drawingml/2006/main">
            <a:ext uri="{FF2B5EF4-FFF2-40B4-BE49-F238E27FC236}">
              <a16:creationId xmlns:a16="http://schemas.microsoft.com/office/drawing/2014/main" id="{C8CB44CE-D695-4005-A2DA-8467C165CB7F}"/>
            </a:ext>
          </a:extLst>
        </cdr:cNvPr>
        <cdr:cNvCxnSpPr>
          <a:cxnSpLocks xmlns:a="http://schemas.openxmlformats.org/drawingml/2006/main"/>
        </cdr:cNvCxnSpPr>
      </cdr:nvCxnSpPr>
      <cdr:spPr>
        <a:xfrm xmlns:a="http://schemas.openxmlformats.org/drawingml/2006/main">
          <a:off x="9525000" y="2951655"/>
          <a:ext cx="533400" cy="0"/>
        </a:xfrm>
        <a:prstGeom xmlns:a="http://schemas.openxmlformats.org/drawingml/2006/main" prst="line">
          <a:avLst/>
        </a:prstGeom>
        <a:ln xmlns:a="http://schemas.openxmlformats.org/drawingml/2006/main" w="254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FE7152C0-0680-4F2F-8B62-2A17BA454F51}" type="datetimeFigureOut">
              <a:rPr lang="en-US" smtClean="0"/>
              <a:pPr/>
              <a:t>11/14/2019</a:t>
            </a:fld>
            <a:endParaRPr lang="en-US" dirty="0"/>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E55A215B-2B75-4BBF-98F9-18695410A450}" type="slidenum">
              <a:rPr lang="en-US" smtClean="0"/>
              <a:pPr/>
              <a:t>‹#›</a:t>
            </a:fld>
            <a:endParaRPr lang="en-US" dirty="0"/>
          </a:p>
        </p:txBody>
      </p:sp>
    </p:spTree>
    <p:extLst>
      <p:ext uri="{BB962C8B-B14F-4D97-AF65-F5344CB8AC3E}">
        <p14:creationId xmlns:p14="http://schemas.microsoft.com/office/powerpoint/2010/main" val="8261243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A6B52164-57A2-46D2-8750-5534C1639FCF}" type="datetimeFigureOut">
              <a:rPr lang="en-US" smtClean="0"/>
              <a:pPr/>
              <a:t>11/14/2019</a:t>
            </a:fld>
            <a:endParaRPr lang="en-US" dirty="0"/>
          </a:p>
        </p:txBody>
      </p:sp>
      <p:sp>
        <p:nvSpPr>
          <p:cNvPr id="4" name="Slide Image Placeholder 3"/>
          <p:cNvSpPr>
            <a:spLocks noGrp="1" noRot="1" noChangeAspect="1"/>
          </p:cNvSpPr>
          <p:nvPr>
            <p:ph type="sldImg" idx="2"/>
          </p:nvPr>
        </p:nvSpPr>
        <p:spPr>
          <a:xfrm>
            <a:off x="395288" y="692150"/>
            <a:ext cx="6159500" cy="3463925"/>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7BBBCBE2-EEE1-4413-A6F7-3FD34E6DB058}" type="slidenum">
              <a:rPr lang="en-US" smtClean="0"/>
              <a:pPr/>
              <a:t>‹#›</a:t>
            </a:fld>
            <a:endParaRPr lang="en-US" dirty="0"/>
          </a:p>
        </p:txBody>
      </p:sp>
    </p:spTree>
    <p:extLst>
      <p:ext uri="{BB962C8B-B14F-4D97-AF65-F5344CB8AC3E}">
        <p14:creationId xmlns:p14="http://schemas.microsoft.com/office/powerpoint/2010/main" val="38386774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9500"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BBCBE2-EEE1-4413-A6F7-3FD34E6DB058}" type="slidenum">
              <a:rPr lang="en-US" smtClean="0"/>
              <a:pPr/>
              <a:t>1</a:t>
            </a:fld>
            <a:endParaRPr lang="en-US" dirty="0"/>
          </a:p>
        </p:txBody>
      </p:sp>
    </p:spTree>
    <p:extLst>
      <p:ext uri="{BB962C8B-B14F-4D97-AF65-F5344CB8AC3E}">
        <p14:creationId xmlns:p14="http://schemas.microsoft.com/office/powerpoint/2010/main" val="3481169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9500"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BBCBE2-EEE1-4413-A6F7-3FD34E6DB058}" type="slidenum">
              <a:rPr lang="en-US" smtClean="0"/>
              <a:pPr/>
              <a:t>11</a:t>
            </a:fld>
            <a:endParaRPr lang="en-US" dirty="0"/>
          </a:p>
        </p:txBody>
      </p:sp>
    </p:spTree>
    <p:extLst>
      <p:ext uri="{BB962C8B-B14F-4D97-AF65-F5344CB8AC3E}">
        <p14:creationId xmlns:p14="http://schemas.microsoft.com/office/powerpoint/2010/main" val="4004740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BBCBE2-EEE1-4413-A6F7-3FD34E6DB058}" type="slidenum">
              <a:rPr lang="en-US" smtClean="0"/>
              <a:pPr/>
              <a:t>12</a:t>
            </a:fld>
            <a:endParaRPr lang="en-US" dirty="0"/>
          </a:p>
        </p:txBody>
      </p:sp>
    </p:spTree>
    <p:extLst>
      <p:ext uri="{BB962C8B-B14F-4D97-AF65-F5344CB8AC3E}">
        <p14:creationId xmlns:p14="http://schemas.microsoft.com/office/powerpoint/2010/main" val="1498702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9500"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BBCBE2-EEE1-4413-A6F7-3FD34E6DB058}" type="slidenum">
              <a:rPr lang="en-US" smtClean="0"/>
              <a:pPr/>
              <a:t>13</a:t>
            </a:fld>
            <a:endParaRPr lang="en-US" dirty="0"/>
          </a:p>
        </p:txBody>
      </p:sp>
    </p:spTree>
    <p:extLst>
      <p:ext uri="{BB962C8B-B14F-4D97-AF65-F5344CB8AC3E}">
        <p14:creationId xmlns:p14="http://schemas.microsoft.com/office/powerpoint/2010/main" val="2152124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BBCBE2-EEE1-4413-A6F7-3FD34E6DB058}" type="slidenum">
              <a:rPr lang="en-US" smtClean="0"/>
              <a:pPr/>
              <a:t>2</a:t>
            </a:fld>
            <a:endParaRPr lang="en-US" dirty="0"/>
          </a:p>
        </p:txBody>
      </p:sp>
    </p:spTree>
    <p:extLst>
      <p:ext uri="{BB962C8B-B14F-4D97-AF65-F5344CB8AC3E}">
        <p14:creationId xmlns:p14="http://schemas.microsoft.com/office/powerpoint/2010/main" val="3603222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9500"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BBCBE2-EEE1-4413-A6F7-3FD34E6DB058}" type="slidenum">
              <a:rPr lang="en-US" smtClean="0"/>
              <a:pPr/>
              <a:t>3</a:t>
            </a:fld>
            <a:endParaRPr lang="en-US" dirty="0"/>
          </a:p>
        </p:txBody>
      </p:sp>
    </p:spTree>
    <p:extLst>
      <p:ext uri="{BB962C8B-B14F-4D97-AF65-F5344CB8AC3E}">
        <p14:creationId xmlns:p14="http://schemas.microsoft.com/office/powerpoint/2010/main" val="3416632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9500"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BBCBE2-EEE1-4413-A6F7-3FD34E6DB058}" type="slidenum">
              <a:rPr lang="en-US" smtClean="0"/>
              <a:pPr/>
              <a:t>4</a:t>
            </a:fld>
            <a:endParaRPr lang="en-US" dirty="0"/>
          </a:p>
        </p:txBody>
      </p:sp>
    </p:spTree>
    <p:extLst>
      <p:ext uri="{BB962C8B-B14F-4D97-AF65-F5344CB8AC3E}">
        <p14:creationId xmlns:p14="http://schemas.microsoft.com/office/powerpoint/2010/main" val="1109676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BBCBE2-EEE1-4413-A6F7-3FD34E6DB058}" type="slidenum">
              <a:rPr lang="en-US" smtClean="0"/>
              <a:pPr/>
              <a:t>6</a:t>
            </a:fld>
            <a:endParaRPr lang="en-US" dirty="0"/>
          </a:p>
        </p:txBody>
      </p:sp>
    </p:spTree>
    <p:extLst>
      <p:ext uri="{BB962C8B-B14F-4D97-AF65-F5344CB8AC3E}">
        <p14:creationId xmlns:p14="http://schemas.microsoft.com/office/powerpoint/2010/main" val="224225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BBCBE2-EEE1-4413-A6F7-3FD34E6DB058}" type="slidenum">
              <a:rPr lang="en-US" smtClean="0"/>
              <a:pPr/>
              <a:t>7</a:t>
            </a:fld>
            <a:endParaRPr lang="en-US" dirty="0"/>
          </a:p>
        </p:txBody>
      </p:sp>
    </p:spTree>
    <p:extLst>
      <p:ext uri="{BB962C8B-B14F-4D97-AF65-F5344CB8AC3E}">
        <p14:creationId xmlns:p14="http://schemas.microsoft.com/office/powerpoint/2010/main" val="2258549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BBCBE2-EEE1-4413-A6F7-3FD34E6DB058}" type="slidenum">
              <a:rPr lang="en-US" smtClean="0"/>
              <a:pPr/>
              <a:t>8</a:t>
            </a:fld>
            <a:endParaRPr lang="en-US" dirty="0"/>
          </a:p>
        </p:txBody>
      </p:sp>
    </p:spTree>
    <p:extLst>
      <p:ext uri="{BB962C8B-B14F-4D97-AF65-F5344CB8AC3E}">
        <p14:creationId xmlns:p14="http://schemas.microsoft.com/office/powerpoint/2010/main" val="2813658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9500" cy="3463925"/>
          </a:xfrm>
        </p:spPr>
      </p:sp>
      <p:sp>
        <p:nvSpPr>
          <p:cNvPr id="3" name="Notes Placeholder 2"/>
          <p:cNvSpPr>
            <a:spLocks noGrp="1"/>
          </p:cNvSpPr>
          <p:nvPr>
            <p:ph type="body" idx="1"/>
          </p:nvPr>
        </p:nvSpPr>
        <p:spPr/>
        <p:txBody>
          <a:bodyPr/>
          <a:lstStyle/>
          <a:p>
            <a:pPr defTabSz="462458">
              <a:defRPr/>
            </a:pPr>
            <a:endParaRPr lang="en-US" dirty="0">
              <a:solidFill>
                <a:srgbClr val="2F4C59"/>
              </a:solidFill>
              <a:cs typeface="Calibri"/>
            </a:endParaRPr>
          </a:p>
        </p:txBody>
      </p:sp>
      <p:sp>
        <p:nvSpPr>
          <p:cNvPr id="4" name="Slide Number Placeholder 3"/>
          <p:cNvSpPr>
            <a:spLocks noGrp="1"/>
          </p:cNvSpPr>
          <p:nvPr>
            <p:ph type="sldNum" sz="quarter" idx="10"/>
          </p:nvPr>
        </p:nvSpPr>
        <p:spPr/>
        <p:txBody>
          <a:bodyPr/>
          <a:lstStyle/>
          <a:p>
            <a:fld id="{7BBBCBE2-EEE1-4413-A6F7-3FD34E6DB058}" type="slidenum">
              <a:rPr lang="en-US" smtClean="0"/>
              <a:pPr/>
              <a:t>9</a:t>
            </a:fld>
            <a:endParaRPr lang="en-US" dirty="0"/>
          </a:p>
        </p:txBody>
      </p:sp>
    </p:spTree>
    <p:extLst>
      <p:ext uri="{BB962C8B-B14F-4D97-AF65-F5344CB8AC3E}">
        <p14:creationId xmlns:p14="http://schemas.microsoft.com/office/powerpoint/2010/main" val="4119691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BBCBE2-EEE1-4413-A6F7-3FD34E6DB058}" type="slidenum">
              <a:rPr lang="en-US" smtClean="0"/>
              <a:pPr/>
              <a:t>10</a:t>
            </a:fld>
            <a:endParaRPr lang="en-US" dirty="0"/>
          </a:p>
        </p:txBody>
      </p:sp>
    </p:spTree>
    <p:extLst>
      <p:ext uri="{BB962C8B-B14F-4D97-AF65-F5344CB8AC3E}">
        <p14:creationId xmlns:p14="http://schemas.microsoft.com/office/powerpoint/2010/main" val="702844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9" name="Picture 8" descr="4co.png"/>
          <p:cNvPicPr>
            <a:picLocks noChangeAspect="1"/>
          </p:cNvPicPr>
          <p:nvPr/>
        </p:nvPicPr>
        <p:blipFill>
          <a:blip/>
          <a:stretch>
            <a:fillRect/>
          </a:stretch>
        </p:blipFill>
        <p:spPr>
          <a:xfrm>
            <a:off x="11270989" y="5621205"/>
            <a:ext cx="616211" cy="992127"/>
          </a:xfrm>
          <a:prstGeom prst="rect">
            <a:avLst/>
          </a:prstGeom>
        </p:spPr>
      </p:pic>
      <p:sp>
        <p:nvSpPr>
          <p:cNvPr id="13" name="Title 12"/>
          <p:cNvSpPr>
            <a:spLocks noGrp="1"/>
          </p:cNvSpPr>
          <p:nvPr>
            <p:ph type="title"/>
          </p:nvPr>
        </p:nvSpPr>
        <p:spPr/>
        <p:txBody>
          <a:bodyPr/>
          <a:lstStyle/>
          <a:p>
            <a:r>
              <a:rPr lang="en-US"/>
              <a:t>Click to edit Master title style</a:t>
            </a:r>
          </a:p>
        </p:txBody>
      </p:sp>
      <p:sp>
        <p:nvSpPr>
          <p:cNvPr id="14" name="Slide Number Placeholder 13"/>
          <p:cNvSpPr>
            <a:spLocks noGrp="1"/>
          </p:cNvSpPr>
          <p:nvPr>
            <p:ph type="sldNum" sz="quarter" idx="10"/>
          </p:nvPr>
        </p:nvSpPr>
        <p:spPr/>
        <p:txBody>
          <a:bodyPr/>
          <a:lstStyle/>
          <a:p>
            <a:fld id="{CF0E7B09-B92E-476C-B999-638735C4CA39}" type="slidenum">
              <a:rPr lang="en-US" smtClean="0"/>
              <a:pPr/>
              <a:t>‹#›</a:t>
            </a:fld>
            <a:endParaRPr lang="en-US" dirty="0"/>
          </a:p>
        </p:txBody>
      </p:sp>
      <p:sp>
        <p:nvSpPr>
          <p:cNvPr id="15" name="Footer Placeholder 14"/>
          <p:cNvSpPr>
            <a:spLocks noGrp="1"/>
          </p:cNvSpPr>
          <p:nvPr>
            <p:ph type="ftr" sz="quarter" idx="11"/>
          </p:nvPr>
        </p:nvSpPr>
        <p:spPr/>
        <p:txBody>
          <a:bodyPr/>
          <a:lstStyle/>
          <a:p>
            <a:r>
              <a:rPr lang="en-US" dirty="0"/>
              <a:t>|</a:t>
            </a:r>
          </a:p>
        </p:txBody>
      </p:sp>
      <p:sp>
        <p:nvSpPr>
          <p:cNvPr id="17" name="Text Placeholder 16"/>
          <p:cNvSpPr>
            <a:spLocks noGrp="1"/>
          </p:cNvSpPr>
          <p:nvPr>
            <p:ph type="body" sz="quarter" idx="12"/>
          </p:nvPr>
        </p:nvSpPr>
        <p:spPr>
          <a:xfrm>
            <a:off x="304800" y="1143000"/>
            <a:ext cx="10464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4co.png"/>
          <p:cNvPicPr>
            <a:picLocks noChangeAspect="1"/>
          </p:cNvPicPr>
          <p:nvPr userDrawn="1"/>
        </p:nvPicPr>
        <p:blipFill>
          <a:blip/>
          <a:stretch>
            <a:fillRect/>
          </a:stretch>
        </p:blipFill>
        <p:spPr>
          <a:xfrm>
            <a:off x="11270989" y="5621205"/>
            <a:ext cx="616211" cy="99212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5" y="228601"/>
            <a:ext cx="2946396" cy="914399"/>
          </a:xfrm>
        </p:spPr>
        <p:txBody>
          <a:bodyPr>
            <a:noAutofit/>
          </a:bodyPr>
          <a:lstStyle>
            <a:lvl1pPr>
              <a:defRPr sz="2900" baseline="0">
                <a:solidFill>
                  <a:srgbClr val="3B5F6E"/>
                </a:solidFill>
              </a:defRPr>
            </a:lvl1pPr>
          </a:lstStyle>
          <a:p>
            <a:r>
              <a:rPr lang="en-US" dirty="0"/>
              <a:t>Photo Title</a:t>
            </a:r>
          </a:p>
        </p:txBody>
      </p:sp>
      <p:sp>
        <p:nvSpPr>
          <p:cNvPr id="6" name="Rectangle 5"/>
          <p:cNvSpPr/>
          <p:nvPr/>
        </p:nvSpPr>
        <p:spPr>
          <a:xfrm rot="16200000">
            <a:off x="1346203" y="711202"/>
            <a:ext cx="2286000" cy="3149596"/>
          </a:xfrm>
          <a:prstGeom prst="rect">
            <a:avLst/>
          </a:prstGeom>
          <a:gradFill>
            <a:gsLst>
              <a:gs pos="0">
                <a:srgbClr val="C2CCCA"/>
              </a:gs>
              <a:gs pos="100000">
                <a:schemeClr val="bg1"/>
              </a:gs>
            </a:gsLst>
            <a:lin ang="558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p:cNvSpPr/>
          <p:nvPr/>
        </p:nvSpPr>
        <p:spPr>
          <a:xfrm>
            <a:off x="4064000" y="0"/>
            <a:ext cx="84328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Picture Placeholder 9"/>
          <p:cNvSpPr>
            <a:spLocks noGrp="1"/>
          </p:cNvSpPr>
          <p:nvPr>
            <p:ph type="pic" sz="quarter" idx="10"/>
          </p:nvPr>
        </p:nvSpPr>
        <p:spPr>
          <a:xfrm>
            <a:off x="4064000" y="1142999"/>
            <a:ext cx="8432800" cy="3962400"/>
          </a:xfrm>
        </p:spPr>
        <p:txBody>
          <a:bodyPr/>
          <a:lstStyle>
            <a:lvl1pPr>
              <a:buNone/>
              <a:defRPr/>
            </a:lvl1pPr>
          </a:lstStyle>
          <a:p>
            <a:r>
              <a:rPr lang="en-US" dirty="0"/>
              <a:t>Click icon to add picture</a:t>
            </a:r>
          </a:p>
        </p:txBody>
      </p:sp>
      <p:sp>
        <p:nvSpPr>
          <p:cNvPr id="12" name="Text Placeholder 11"/>
          <p:cNvSpPr>
            <a:spLocks noGrp="1"/>
          </p:cNvSpPr>
          <p:nvPr>
            <p:ph type="body" sz="quarter" idx="11"/>
          </p:nvPr>
        </p:nvSpPr>
        <p:spPr>
          <a:xfrm>
            <a:off x="914400" y="1143000"/>
            <a:ext cx="3149600" cy="2133600"/>
          </a:xfrm>
        </p:spPr>
        <p:txBody>
          <a:bodyPr>
            <a:noAutofit/>
          </a:bodyPr>
          <a:lstStyle>
            <a:lvl1pPr marL="182880" indent="-137160">
              <a:lnSpc>
                <a:spcPts val="2000"/>
              </a:lnSpc>
              <a:buClr>
                <a:schemeClr val="tx1"/>
              </a:buClr>
              <a:buFont typeface="Wingdings" charset="2"/>
              <a:buChar cha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p:txBody>
      </p:sp>
      <p:sp>
        <p:nvSpPr>
          <p:cNvPr id="7" name="Rectangle 6"/>
          <p:cNvSpPr/>
          <p:nvPr userDrawn="1"/>
        </p:nvSpPr>
        <p:spPr>
          <a:xfrm rot="16200000">
            <a:off x="1346203" y="711202"/>
            <a:ext cx="2286000" cy="3149596"/>
          </a:xfrm>
          <a:prstGeom prst="rect">
            <a:avLst/>
          </a:prstGeom>
          <a:gradFill>
            <a:gsLst>
              <a:gs pos="0">
                <a:srgbClr val="C2CCCA"/>
              </a:gs>
              <a:gs pos="100000">
                <a:schemeClr val="bg1"/>
              </a:gs>
            </a:gsLst>
            <a:lin ang="558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Rectangle 8"/>
          <p:cNvSpPr/>
          <p:nvPr userDrawn="1"/>
        </p:nvSpPr>
        <p:spPr>
          <a:xfrm>
            <a:off x="4064000" y="0"/>
            <a:ext cx="84328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1_Custom Layout">
    <p:spTree>
      <p:nvGrpSpPr>
        <p:cNvPr id="1" name=""/>
        <p:cNvGrpSpPr/>
        <p:nvPr/>
      </p:nvGrpSpPr>
      <p:grpSpPr>
        <a:xfrm>
          <a:off x="0" y="0"/>
          <a:ext cx="0" cy="0"/>
          <a:chOff x="0" y="0"/>
          <a:chExt cx="0" cy="0"/>
        </a:xfrm>
      </p:grpSpPr>
      <p:sp>
        <p:nvSpPr>
          <p:cNvPr id="8" name="Rectangle 7"/>
          <p:cNvSpPr/>
          <p:nvPr/>
        </p:nvSpPr>
        <p:spPr>
          <a:xfrm>
            <a:off x="4064000" y="0"/>
            <a:ext cx="84328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Picture Placeholder 9"/>
          <p:cNvSpPr>
            <a:spLocks noGrp="1"/>
          </p:cNvSpPr>
          <p:nvPr>
            <p:ph type="pic" sz="quarter" idx="10"/>
          </p:nvPr>
        </p:nvSpPr>
        <p:spPr>
          <a:xfrm>
            <a:off x="4064000" y="0"/>
            <a:ext cx="5486400" cy="6858000"/>
          </a:xfrm>
        </p:spPr>
        <p:txBody>
          <a:bodyPr/>
          <a:lstStyle>
            <a:lvl1pPr>
              <a:buNone/>
              <a:defRPr/>
            </a:lvl1pPr>
          </a:lstStyle>
          <a:p>
            <a:r>
              <a:rPr lang="en-US" dirty="0"/>
              <a:t>Click icon to add picture</a:t>
            </a:r>
          </a:p>
        </p:txBody>
      </p:sp>
      <p:sp>
        <p:nvSpPr>
          <p:cNvPr id="7" name="Title 1"/>
          <p:cNvSpPr>
            <a:spLocks noGrp="1"/>
          </p:cNvSpPr>
          <p:nvPr>
            <p:ph type="title" hasCustomPrompt="1"/>
          </p:nvPr>
        </p:nvSpPr>
        <p:spPr>
          <a:xfrm>
            <a:off x="812805" y="228601"/>
            <a:ext cx="2946396" cy="914399"/>
          </a:xfrm>
        </p:spPr>
        <p:txBody>
          <a:bodyPr>
            <a:noAutofit/>
          </a:bodyPr>
          <a:lstStyle>
            <a:lvl1pPr>
              <a:defRPr sz="2900" baseline="0">
                <a:solidFill>
                  <a:srgbClr val="3B5F6E"/>
                </a:solidFill>
              </a:defRPr>
            </a:lvl1pPr>
          </a:lstStyle>
          <a:p>
            <a:r>
              <a:rPr lang="en-US" dirty="0"/>
              <a:t>Photo Title</a:t>
            </a:r>
          </a:p>
        </p:txBody>
      </p:sp>
      <p:sp>
        <p:nvSpPr>
          <p:cNvPr id="9" name="Rectangle 8"/>
          <p:cNvSpPr/>
          <p:nvPr/>
        </p:nvSpPr>
        <p:spPr>
          <a:xfrm rot="16200000">
            <a:off x="1346203" y="711202"/>
            <a:ext cx="2286000" cy="3149596"/>
          </a:xfrm>
          <a:prstGeom prst="rect">
            <a:avLst/>
          </a:prstGeom>
          <a:gradFill>
            <a:gsLst>
              <a:gs pos="0">
                <a:srgbClr val="C2CCCA"/>
              </a:gs>
              <a:gs pos="100000">
                <a:schemeClr val="bg1"/>
              </a:gs>
            </a:gsLst>
            <a:lin ang="558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Text Placeholder 11"/>
          <p:cNvSpPr>
            <a:spLocks noGrp="1"/>
          </p:cNvSpPr>
          <p:nvPr>
            <p:ph type="body" sz="quarter" idx="11"/>
          </p:nvPr>
        </p:nvSpPr>
        <p:spPr>
          <a:xfrm>
            <a:off x="914400" y="1143000"/>
            <a:ext cx="3149600" cy="2133600"/>
          </a:xfrm>
        </p:spPr>
        <p:txBody>
          <a:bodyPr>
            <a:noAutofit/>
          </a:bodyPr>
          <a:lstStyle>
            <a:lvl1pPr marL="182880" indent="-137160">
              <a:lnSpc>
                <a:spcPts val="2000"/>
              </a:lnSpc>
              <a:buClr>
                <a:schemeClr val="tx1"/>
              </a:buClr>
              <a:buFont typeface="Wingdings" charset="2"/>
              <a:buChar cha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p:txBody>
      </p:sp>
      <p:sp>
        <p:nvSpPr>
          <p:cNvPr id="12" name="Rectangle 11"/>
          <p:cNvSpPr/>
          <p:nvPr userDrawn="1"/>
        </p:nvSpPr>
        <p:spPr>
          <a:xfrm>
            <a:off x="4064000" y="0"/>
            <a:ext cx="84328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Rectangle 12"/>
          <p:cNvSpPr/>
          <p:nvPr userDrawn="1"/>
        </p:nvSpPr>
        <p:spPr>
          <a:xfrm rot="16200000">
            <a:off x="1346203" y="711202"/>
            <a:ext cx="2286000" cy="3149596"/>
          </a:xfrm>
          <a:prstGeom prst="rect">
            <a:avLst/>
          </a:prstGeom>
          <a:gradFill>
            <a:gsLst>
              <a:gs pos="0">
                <a:srgbClr val="C2CCCA"/>
              </a:gs>
              <a:gs pos="100000">
                <a:schemeClr val="bg1"/>
              </a:gs>
            </a:gsLst>
            <a:lin ang="558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508000" y="14478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Title 7"/>
          <p:cNvSpPr>
            <a:spLocks noGrp="1"/>
          </p:cNvSpPr>
          <p:nvPr>
            <p:ph type="title"/>
          </p:nvPr>
        </p:nvSpPr>
        <p:spPr/>
        <p:txBody>
          <a:bodyPr/>
          <a:lstStyle/>
          <a:p>
            <a:r>
              <a:rPr lang="en-US"/>
              <a:t>Click to edit Master title style</a:t>
            </a:r>
          </a:p>
        </p:txBody>
      </p:sp>
      <p:sp>
        <p:nvSpPr>
          <p:cNvPr id="10" name="Slide Number Placeholder 9"/>
          <p:cNvSpPr>
            <a:spLocks noGrp="1"/>
          </p:cNvSpPr>
          <p:nvPr>
            <p:ph type="sldNum" sz="quarter" idx="10"/>
          </p:nvPr>
        </p:nvSpPr>
        <p:spPr/>
        <p:txBody>
          <a:bodyPr/>
          <a:lstStyle/>
          <a:p>
            <a:fld id="{CF0E7B09-B92E-476C-B999-638735C4CA39}" type="slidenum">
              <a:rPr lang="en-US" smtClean="0"/>
              <a:pPr/>
              <a:t>‹#›</a:t>
            </a:fld>
            <a:endParaRPr lang="en-US" dirty="0"/>
          </a:p>
        </p:txBody>
      </p:sp>
      <p:sp>
        <p:nvSpPr>
          <p:cNvPr id="11" name="Footer Placeholder 10"/>
          <p:cNvSpPr>
            <a:spLocks noGrp="1"/>
          </p:cNvSpPr>
          <p:nvPr>
            <p:ph type="ftr" sz="quarter" idx="11"/>
          </p:nvPr>
        </p:nvSpPr>
        <p:spPr/>
        <p:txBody>
          <a:bodyPr/>
          <a:lstStyle/>
          <a:p>
            <a:r>
              <a:rPr lang="en-US" dirty="0"/>
              <a:t>|</a:t>
            </a:r>
          </a:p>
        </p:txBody>
      </p:sp>
      <p:sp>
        <p:nvSpPr>
          <p:cNvPr id="13" name="Text Placeholder 12"/>
          <p:cNvSpPr>
            <a:spLocks noGrp="1"/>
          </p:cNvSpPr>
          <p:nvPr>
            <p:ph type="body" sz="quarter" idx="12"/>
          </p:nvPr>
        </p:nvSpPr>
        <p:spPr>
          <a:xfrm>
            <a:off x="2946400" y="1447800"/>
            <a:ext cx="67056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descr="4co.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270989" y="5621205"/>
            <a:ext cx="616211" cy="992127"/>
          </a:xfrm>
          <a:prstGeom prst="rect">
            <a:avLst/>
          </a:prstGeom>
        </p:spPr>
      </p:pic>
      <p:pic>
        <p:nvPicPr>
          <p:cNvPr id="9" name="Picture 8" descr="4c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70989" y="5621205"/>
            <a:ext cx="616211" cy="992127"/>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13" name="Slide Number Placeholder 12"/>
          <p:cNvSpPr>
            <a:spLocks noGrp="1"/>
          </p:cNvSpPr>
          <p:nvPr>
            <p:ph type="sldNum" sz="quarter" idx="10"/>
          </p:nvPr>
        </p:nvSpPr>
        <p:spPr/>
        <p:txBody>
          <a:bodyPr/>
          <a:lstStyle/>
          <a:p>
            <a:fld id="{CF0E7B09-B92E-476C-B999-638735C4CA39}" type="slidenum">
              <a:rPr lang="en-US" smtClean="0"/>
              <a:pPr/>
              <a:t>‹#›</a:t>
            </a:fld>
            <a:endParaRPr lang="en-US" dirty="0"/>
          </a:p>
        </p:txBody>
      </p:sp>
      <p:sp>
        <p:nvSpPr>
          <p:cNvPr id="14" name="Footer Placeholder 13"/>
          <p:cNvSpPr>
            <a:spLocks noGrp="1"/>
          </p:cNvSpPr>
          <p:nvPr>
            <p:ph type="ftr" sz="quarter" idx="11"/>
          </p:nvPr>
        </p:nvSpPr>
        <p:spPr/>
        <p:txBody>
          <a:bodyPr/>
          <a:lstStyle/>
          <a:p>
            <a:r>
              <a:rPr lang="en-US" dirty="0"/>
              <a:t>|</a:t>
            </a:r>
          </a:p>
        </p:txBody>
      </p:sp>
      <p:sp>
        <p:nvSpPr>
          <p:cNvPr id="16" name="Text Placeholder 15"/>
          <p:cNvSpPr>
            <a:spLocks noGrp="1"/>
          </p:cNvSpPr>
          <p:nvPr>
            <p:ph type="body" sz="quarter" idx="12"/>
          </p:nvPr>
        </p:nvSpPr>
        <p:spPr>
          <a:xfrm>
            <a:off x="304800" y="1295400"/>
            <a:ext cx="52832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5"/>
          <p:cNvSpPr>
            <a:spLocks noGrp="1"/>
          </p:cNvSpPr>
          <p:nvPr>
            <p:ph type="body" sz="quarter" idx="13"/>
          </p:nvPr>
        </p:nvSpPr>
        <p:spPr>
          <a:xfrm>
            <a:off x="6400800" y="1295400"/>
            <a:ext cx="52832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descr="4co.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71853" y="5621205"/>
            <a:ext cx="616211" cy="992127"/>
          </a:xfrm>
          <a:prstGeom prst="rect">
            <a:avLst/>
          </a:prstGeom>
        </p:spPr>
      </p:pic>
      <p:pic>
        <p:nvPicPr>
          <p:cNvPr id="8" name="Picture 7" descr="4c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71853" y="5621205"/>
            <a:ext cx="616211" cy="992127"/>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6" name="Rectangle 25"/>
          <p:cNvSpPr/>
          <p:nvPr/>
        </p:nvSpPr>
        <p:spPr>
          <a:xfrm>
            <a:off x="6502400" y="1600200"/>
            <a:ext cx="5181600" cy="434340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5" name="Rectangle 24"/>
          <p:cNvSpPr/>
          <p:nvPr/>
        </p:nvSpPr>
        <p:spPr>
          <a:xfrm>
            <a:off x="508000" y="1600200"/>
            <a:ext cx="5181600" cy="434340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6" name="Text Placeholder 15"/>
          <p:cNvSpPr>
            <a:spLocks noGrp="1"/>
          </p:cNvSpPr>
          <p:nvPr>
            <p:ph type="body" sz="quarter" idx="1"/>
          </p:nvPr>
        </p:nvSpPr>
        <p:spPr>
          <a:xfrm>
            <a:off x="508000" y="1600200"/>
            <a:ext cx="5181600" cy="472440"/>
          </a:xfrm>
          <a:solidFill>
            <a:schemeClr val="tx1"/>
          </a:solidFill>
        </p:spPr>
        <p:txBody>
          <a:bodyPr tIns="0" bIns="91440" rtlCol="0" anchor="ctr"/>
          <a:lstStyle>
            <a:lvl1pPr marL="0" indent="0">
              <a:buFontTx/>
              <a:buNone/>
              <a:defRPr sz="2000" b="0" baseline="0">
                <a:solidFill>
                  <a:srgbClr val="FFFFFF"/>
                </a:solidFill>
              </a:defRPr>
            </a:lvl1pPr>
          </a:lstStyle>
          <a:p>
            <a:pPr lvl="0" eaLnBrk="1" latinLnBrk="0" hangingPunct="1"/>
            <a:r>
              <a:rPr kumimoji="0" lang="en-US"/>
              <a:t>Click to edit Master text styles</a:t>
            </a:r>
          </a:p>
        </p:txBody>
      </p:sp>
      <p:sp>
        <p:nvSpPr>
          <p:cNvPr id="17" name="Title 16"/>
          <p:cNvSpPr>
            <a:spLocks noGrp="1"/>
          </p:cNvSpPr>
          <p:nvPr>
            <p:ph type="title"/>
          </p:nvPr>
        </p:nvSpPr>
        <p:spPr/>
        <p:txBody>
          <a:bodyPr/>
          <a:lstStyle/>
          <a:p>
            <a:r>
              <a:rPr lang="en-US"/>
              <a:t>Click to edit Master title style</a:t>
            </a:r>
          </a:p>
        </p:txBody>
      </p:sp>
      <p:sp>
        <p:nvSpPr>
          <p:cNvPr id="18" name="Slide Number Placeholder 17"/>
          <p:cNvSpPr>
            <a:spLocks noGrp="1"/>
          </p:cNvSpPr>
          <p:nvPr>
            <p:ph type="sldNum" sz="quarter" idx="10"/>
          </p:nvPr>
        </p:nvSpPr>
        <p:spPr/>
        <p:txBody>
          <a:bodyPr/>
          <a:lstStyle/>
          <a:p>
            <a:fld id="{CF0E7B09-B92E-476C-B999-638735C4CA39}" type="slidenum">
              <a:rPr lang="en-US" smtClean="0"/>
              <a:pPr/>
              <a:t>‹#›</a:t>
            </a:fld>
            <a:endParaRPr lang="en-US" dirty="0"/>
          </a:p>
        </p:txBody>
      </p:sp>
      <p:sp>
        <p:nvSpPr>
          <p:cNvPr id="19" name="Footer Placeholder 18"/>
          <p:cNvSpPr>
            <a:spLocks noGrp="1"/>
          </p:cNvSpPr>
          <p:nvPr>
            <p:ph type="ftr" sz="quarter" idx="11"/>
          </p:nvPr>
        </p:nvSpPr>
        <p:spPr/>
        <p:txBody>
          <a:bodyPr/>
          <a:lstStyle/>
          <a:p>
            <a:r>
              <a:rPr lang="en-US" dirty="0"/>
              <a:t>|</a:t>
            </a:r>
          </a:p>
        </p:txBody>
      </p:sp>
      <p:sp>
        <p:nvSpPr>
          <p:cNvPr id="20" name="Text Placeholder 15"/>
          <p:cNvSpPr>
            <a:spLocks noGrp="1"/>
          </p:cNvSpPr>
          <p:nvPr>
            <p:ph type="body" sz="quarter" idx="12"/>
          </p:nvPr>
        </p:nvSpPr>
        <p:spPr>
          <a:xfrm>
            <a:off x="6502400" y="1600200"/>
            <a:ext cx="5181600" cy="472440"/>
          </a:xfrm>
          <a:solidFill>
            <a:schemeClr val="accent4"/>
          </a:solidFill>
        </p:spPr>
        <p:txBody>
          <a:bodyPr tIns="0" bIns="91440" rtlCol="0" anchor="ctr"/>
          <a:lstStyle>
            <a:lvl1pPr marL="0" indent="0">
              <a:buFontTx/>
              <a:buNone/>
              <a:defRPr sz="2000" b="0" baseline="0">
                <a:solidFill>
                  <a:srgbClr val="FFFFFF"/>
                </a:solidFill>
              </a:defRPr>
            </a:lvl1pPr>
          </a:lstStyle>
          <a:p>
            <a:pPr lvl="0" eaLnBrk="1" latinLnBrk="0" hangingPunct="1"/>
            <a:r>
              <a:rPr kumimoji="0" lang="en-US"/>
              <a:t>Click to edit Master text styles</a:t>
            </a:r>
          </a:p>
        </p:txBody>
      </p:sp>
      <p:sp>
        <p:nvSpPr>
          <p:cNvPr id="23" name="Text Placeholder 22"/>
          <p:cNvSpPr>
            <a:spLocks noGrp="1"/>
          </p:cNvSpPr>
          <p:nvPr>
            <p:ph type="body" sz="quarter" idx="13" hasCustomPrompt="1"/>
          </p:nvPr>
        </p:nvSpPr>
        <p:spPr>
          <a:xfrm>
            <a:off x="508000" y="2133600"/>
            <a:ext cx="5181600" cy="3581400"/>
          </a:xfrm>
        </p:spPr>
        <p:txBody>
          <a:bodyPr>
            <a:normAutofit/>
          </a:bodyPr>
          <a:lstStyle>
            <a:lvl1pPr>
              <a:defRPr sz="2400"/>
            </a:lvl1pPr>
            <a:lvl2pPr>
              <a:defRPr sz="2400"/>
            </a:lvl2pPr>
            <a:lvl3pPr>
              <a:defRPr sz="2400"/>
            </a:lvl3pPr>
            <a:lvl4pPr>
              <a:defRPr sz="2400"/>
            </a:lvl4pPr>
            <a:lvl5pPr>
              <a:defRPr sz="2400"/>
            </a:lvl5pPr>
          </a:lstStyle>
          <a:p>
            <a:pPr lvl="0"/>
            <a:r>
              <a:rPr lang="en-US" dirty="0"/>
              <a:t>Fourth level</a:t>
            </a:r>
          </a:p>
          <a:p>
            <a:pPr lvl="0"/>
            <a:endParaRPr lang="en-US" dirty="0"/>
          </a:p>
        </p:txBody>
      </p:sp>
      <p:sp>
        <p:nvSpPr>
          <p:cNvPr id="24" name="Text Placeholder 22"/>
          <p:cNvSpPr>
            <a:spLocks noGrp="1"/>
          </p:cNvSpPr>
          <p:nvPr>
            <p:ph type="body" sz="quarter" idx="14" hasCustomPrompt="1"/>
          </p:nvPr>
        </p:nvSpPr>
        <p:spPr>
          <a:xfrm>
            <a:off x="6502400" y="2133600"/>
            <a:ext cx="5181600" cy="3581400"/>
          </a:xfrm>
        </p:spPr>
        <p:txBody>
          <a:bodyPr>
            <a:normAutofit/>
          </a:bodyPr>
          <a:lstStyle>
            <a:lvl1pPr>
              <a:defRPr sz="2400"/>
            </a:lvl1pPr>
            <a:lvl2pPr>
              <a:defRPr sz="2400"/>
            </a:lvl2pPr>
            <a:lvl3pPr>
              <a:defRPr sz="2400"/>
            </a:lvl3pPr>
            <a:lvl4pPr>
              <a:defRPr sz="2400"/>
            </a:lvl4pPr>
            <a:lvl5pPr>
              <a:defRPr sz="2400"/>
            </a:lvl5pPr>
          </a:lstStyle>
          <a:p>
            <a:pPr lvl="0"/>
            <a:r>
              <a:rPr lang="en-US" dirty="0"/>
              <a:t>Fourth level</a:t>
            </a:r>
          </a:p>
          <a:p>
            <a:pPr lvl="0"/>
            <a:endParaRPr lang="en-US" dirty="0"/>
          </a:p>
        </p:txBody>
      </p:sp>
      <p:pic>
        <p:nvPicPr>
          <p:cNvPr id="28" name="Picture 27" descr="4co.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270989" y="5621205"/>
            <a:ext cx="616211" cy="992127"/>
          </a:xfrm>
          <a:prstGeom prst="rect">
            <a:avLst/>
          </a:prstGeom>
        </p:spPr>
      </p:pic>
      <p:sp>
        <p:nvSpPr>
          <p:cNvPr id="12" name="Rectangle 11"/>
          <p:cNvSpPr/>
          <p:nvPr userDrawn="1"/>
        </p:nvSpPr>
        <p:spPr>
          <a:xfrm>
            <a:off x="6502400" y="1600200"/>
            <a:ext cx="5181600" cy="434340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Rectangle 12"/>
          <p:cNvSpPr/>
          <p:nvPr userDrawn="1"/>
        </p:nvSpPr>
        <p:spPr>
          <a:xfrm>
            <a:off x="508000" y="1600200"/>
            <a:ext cx="5181600" cy="434340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4" name="Picture 13" descr="4c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70989" y="5621205"/>
            <a:ext cx="616211" cy="992127"/>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descr="4c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70989" y="5621205"/>
            <a:ext cx="616211" cy="992127"/>
          </a:xfrm>
          <a:prstGeom prst="rect">
            <a:avLst/>
          </a:prstGeom>
        </p:spPr>
      </p:pic>
      <p:sp>
        <p:nvSpPr>
          <p:cNvPr id="13" name="Title 12"/>
          <p:cNvSpPr>
            <a:spLocks noGrp="1"/>
          </p:cNvSpPr>
          <p:nvPr>
            <p:ph type="title"/>
          </p:nvPr>
        </p:nvSpPr>
        <p:spPr/>
        <p:txBody>
          <a:bodyPr/>
          <a:lstStyle/>
          <a:p>
            <a:r>
              <a:rPr lang="en-US"/>
              <a:t>Click to edit Master title style</a:t>
            </a:r>
          </a:p>
        </p:txBody>
      </p:sp>
      <p:sp>
        <p:nvSpPr>
          <p:cNvPr id="14" name="Slide Number Placeholder 13"/>
          <p:cNvSpPr>
            <a:spLocks noGrp="1"/>
          </p:cNvSpPr>
          <p:nvPr>
            <p:ph type="sldNum" sz="quarter" idx="10"/>
          </p:nvPr>
        </p:nvSpPr>
        <p:spPr/>
        <p:txBody>
          <a:bodyPr/>
          <a:lstStyle/>
          <a:p>
            <a:fld id="{CF0E7B09-B92E-476C-B999-638735C4CA39}" type="slidenum">
              <a:rPr lang="en-US" smtClean="0"/>
              <a:pPr/>
              <a:t>‹#›</a:t>
            </a:fld>
            <a:endParaRPr lang="en-US" dirty="0"/>
          </a:p>
        </p:txBody>
      </p:sp>
      <p:sp>
        <p:nvSpPr>
          <p:cNvPr id="15" name="Footer Placeholder 14"/>
          <p:cNvSpPr>
            <a:spLocks noGrp="1"/>
          </p:cNvSpPr>
          <p:nvPr>
            <p:ph type="ftr" sz="quarter" idx="11"/>
          </p:nvPr>
        </p:nvSpPr>
        <p:spPr/>
        <p:txBody>
          <a:bodyPr/>
          <a:lstStyle/>
          <a:p>
            <a:r>
              <a:rPr lang="en-US" dirty="0"/>
              <a:t>|</a:t>
            </a:r>
          </a:p>
        </p:txBody>
      </p:sp>
      <p:sp>
        <p:nvSpPr>
          <p:cNvPr id="17" name="Text Placeholder 16"/>
          <p:cNvSpPr>
            <a:spLocks noGrp="1"/>
          </p:cNvSpPr>
          <p:nvPr>
            <p:ph type="body" sz="quarter" idx="12"/>
          </p:nvPr>
        </p:nvSpPr>
        <p:spPr>
          <a:xfrm>
            <a:off x="304800" y="1143000"/>
            <a:ext cx="10464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Intro Slide">
    <p:bg>
      <p:bgRef idx="1001">
        <a:schemeClr val="bg1"/>
      </p:bgRef>
    </p:bg>
    <p:spTree>
      <p:nvGrpSpPr>
        <p:cNvPr id="1" name=""/>
        <p:cNvGrpSpPr/>
        <p:nvPr/>
      </p:nvGrpSpPr>
      <p:grpSpPr>
        <a:xfrm>
          <a:off x="0" y="0"/>
          <a:ext cx="0" cy="0"/>
          <a:chOff x="0" y="0"/>
          <a:chExt cx="0" cy="0"/>
        </a:xfrm>
      </p:grpSpPr>
      <p:sp>
        <p:nvSpPr>
          <p:cNvPr id="8" name="Rectangle 7"/>
          <p:cNvSpPr/>
          <p:nvPr/>
        </p:nvSpPr>
        <p:spPr>
          <a:xfrm>
            <a:off x="0" y="2743200"/>
            <a:ext cx="12192000" cy="4114800"/>
          </a:xfrm>
          <a:prstGeom prst="rect">
            <a:avLst/>
          </a:prstGeom>
          <a:gradFill flip="none" rotWithShape="1">
            <a:gsLst>
              <a:gs pos="0">
                <a:schemeClr val="accent2">
                  <a:lumMod val="75000"/>
                </a:schemeClr>
              </a:gs>
              <a:gs pos="100000">
                <a:schemeClr val="accent2"/>
              </a:gs>
            </a:gsLst>
            <a:path path="circle">
              <a:fillToRect l="100000" t="100000"/>
            </a:path>
            <a:tileRect r="-100000" b="-100000"/>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hasCustomPrompt="1"/>
          </p:nvPr>
        </p:nvSpPr>
        <p:spPr>
          <a:xfrm>
            <a:off x="609600" y="2743200"/>
            <a:ext cx="10160000" cy="990600"/>
          </a:xfrm>
        </p:spPr>
        <p:txBody>
          <a:bodyPr/>
          <a:lstStyle>
            <a:lvl1pPr algn="l">
              <a:buNone/>
              <a:defRPr sz="4400" b="0" cap="none">
                <a:solidFill>
                  <a:schemeClr val="accent2">
                    <a:lumMod val="75000"/>
                  </a:schemeClr>
                </a:solidFill>
              </a:defRPr>
            </a:lvl1pPr>
          </a:lstStyle>
          <a:p>
            <a:r>
              <a:rPr kumimoji="0" lang="en-US" dirty="0"/>
              <a:t>Click to edit Master title style </a:t>
            </a:r>
          </a:p>
        </p:txBody>
      </p:sp>
      <p:pic>
        <p:nvPicPr>
          <p:cNvPr id="6" name="Picture 5" descr="4c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03454" y="377946"/>
            <a:ext cx="1185093" cy="1908054"/>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ction Header 1">
    <p:spTree>
      <p:nvGrpSpPr>
        <p:cNvPr id="1" name=""/>
        <p:cNvGrpSpPr/>
        <p:nvPr/>
      </p:nvGrpSpPr>
      <p:grpSpPr>
        <a:xfrm>
          <a:off x="0" y="0"/>
          <a:ext cx="0" cy="0"/>
          <a:chOff x="0" y="0"/>
          <a:chExt cx="0" cy="0"/>
        </a:xfrm>
      </p:grpSpPr>
      <p:sp>
        <p:nvSpPr>
          <p:cNvPr id="5" name="Rectangle 4"/>
          <p:cNvSpPr/>
          <p:nvPr userDrawn="1"/>
        </p:nvSpPr>
        <p:spPr bwMode="white">
          <a:xfrm>
            <a:off x="0" y="914400"/>
            <a:ext cx="12192000" cy="2057400"/>
          </a:xfrm>
          <a:prstGeom prst="rect">
            <a:avLst/>
          </a:prstGeom>
          <a:gradFill flip="none" rotWithShape="1">
            <a:gsLst>
              <a:gs pos="0">
                <a:schemeClr val="tx2"/>
              </a:gs>
              <a:gs pos="100000">
                <a:schemeClr val="tx2">
                  <a:lumMod val="75000"/>
                </a:schemeClr>
              </a:gs>
            </a:gsLst>
            <a:lin ang="0" scaled="1"/>
            <a:tileRect/>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pic>
        <p:nvPicPr>
          <p:cNvPr id="6" name="Picture 5" descr="Lillypads.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73156"/>
            <a:ext cx="12192000" cy="1026282"/>
          </a:xfrm>
          <a:prstGeom prst="rect">
            <a:avLst/>
          </a:prstGeom>
        </p:spPr>
      </p:pic>
      <p:sp>
        <p:nvSpPr>
          <p:cNvPr id="2" name="Title 1"/>
          <p:cNvSpPr>
            <a:spLocks noGrp="1"/>
          </p:cNvSpPr>
          <p:nvPr>
            <p:ph type="title"/>
          </p:nvPr>
        </p:nvSpPr>
        <p:spPr>
          <a:xfrm>
            <a:off x="304800" y="1066800"/>
            <a:ext cx="10871200" cy="990600"/>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a:t>
            </a:r>
          </a:p>
        </p:txBody>
      </p:sp>
      <p:sp>
        <p:nvSpPr>
          <p:cNvPr id="4" name="Slide Number Placeholder 3"/>
          <p:cNvSpPr>
            <a:spLocks noGrp="1"/>
          </p:cNvSpPr>
          <p:nvPr>
            <p:ph type="sldNum" sz="quarter" idx="11"/>
          </p:nvPr>
        </p:nvSpPr>
        <p:spPr/>
        <p:txBody>
          <a:bodyPr/>
          <a:lstStyle/>
          <a:p>
            <a:fld id="{CF0E7B09-B92E-476C-B999-638735C4CA39}" type="slidenum">
              <a:rPr lang="en-US" smtClean="0"/>
              <a:pPr/>
              <a:t>‹#›</a:t>
            </a:fld>
            <a:endParaRPr lang="en-US" dirty="0"/>
          </a:p>
        </p:txBody>
      </p:sp>
      <p:pic>
        <p:nvPicPr>
          <p:cNvPr id="8" name="Picture 7" descr="4co.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70989" y="5621205"/>
            <a:ext cx="616211" cy="992127"/>
          </a:xfrm>
          <a:prstGeom prst="rect">
            <a:avLst/>
          </a:prstGeom>
        </p:spPr>
      </p:pic>
      <p:sp>
        <p:nvSpPr>
          <p:cNvPr id="9" name="Subtitle 8"/>
          <p:cNvSpPr>
            <a:spLocks noGrp="1"/>
          </p:cNvSpPr>
          <p:nvPr>
            <p:ph type="subTitle" idx="1"/>
          </p:nvPr>
        </p:nvSpPr>
        <p:spPr>
          <a:xfrm>
            <a:off x="304800" y="1828800"/>
            <a:ext cx="10871200" cy="685800"/>
          </a:xfrm>
        </p:spPr>
        <p:txBody>
          <a:bodyPr anchor="ctr">
            <a:normAutofit/>
          </a:bodyPr>
          <a:lstStyle>
            <a:lvl1pPr marL="27432" indent="0" algn="l">
              <a:buNone/>
              <a:defRPr sz="24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ection Header 1">
    <p:spTree>
      <p:nvGrpSpPr>
        <p:cNvPr id="1" name=""/>
        <p:cNvGrpSpPr/>
        <p:nvPr/>
      </p:nvGrpSpPr>
      <p:grpSpPr>
        <a:xfrm>
          <a:off x="0" y="0"/>
          <a:ext cx="0" cy="0"/>
          <a:chOff x="0" y="0"/>
          <a:chExt cx="0" cy="0"/>
        </a:xfrm>
      </p:grpSpPr>
      <p:sp>
        <p:nvSpPr>
          <p:cNvPr id="5" name="Rectangle 4"/>
          <p:cNvSpPr/>
          <p:nvPr userDrawn="1"/>
        </p:nvSpPr>
        <p:spPr bwMode="white">
          <a:xfrm>
            <a:off x="0" y="914400"/>
            <a:ext cx="12192000" cy="2057400"/>
          </a:xfrm>
          <a:prstGeom prst="rect">
            <a:avLst/>
          </a:prstGeom>
          <a:gradFill flip="none" rotWithShape="1">
            <a:gsLst>
              <a:gs pos="0">
                <a:schemeClr val="tx2"/>
              </a:gs>
              <a:gs pos="100000">
                <a:schemeClr val="tx2">
                  <a:lumMod val="75000"/>
                </a:schemeClr>
              </a:gs>
            </a:gsLst>
            <a:lin ang="0" scaled="1"/>
            <a:tileRect/>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pic>
        <p:nvPicPr>
          <p:cNvPr id="6" name="Picture 5" descr="Lillypads.jp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26029"/>
            <a:ext cx="12183013" cy="987990"/>
          </a:xfrm>
          <a:prstGeom prst="rect">
            <a:avLst/>
          </a:prstGeom>
        </p:spPr>
      </p:pic>
      <p:sp>
        <p:nvSpPr>
          <p:cNvPr id="2" name="Title 1"/>
          <p:cNvSpPr>
            <a:spLocks noGrp="1"/>
          </p:cNvSpPr>
          <p:nvPr>
            <p:ph type="title"/>
          </p:nvPr>
        </p:nvSpPr>
        <p:spPr>
          <a:xfrm>
            <a:off x="304800" y="1066800"/>
            <a:ext cx="10871200" cy="990600"/>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a:t>
            </a:r>
          </a:p>
        </p:txBody>
      </p:sp>
      <p:sp>
        <p:nvSpPr>
          <p:cNvPr id="4" name="Slide Number Placeholder 3"/>
          <p:cNvSpPr>
            <a:spLocks noGrp="1"/>
          </p:cNvSpPr>
          <p:nvPr>
            <p:ph type="sldNum" sz="quarter" idx="11"/>
          </p:nvPr>
        </p:nvSpPr>
        <p:spPr/>
        <p:txBody>
          <a:bodyPr/>
          <a:lstStyle/>
          <a:p>
            <a:fld id="{CF0E7B09-B92E-476C-B999-638735C4CA39}" type="slidenum">
              <a:rPr lang="en-US" smtClean="0"/>
              <a:pPr/>
              <a:t>‹#›</a:t>
            </a:fld>
            <a:endParaRPr lang="en-US" dirty="0"/>
          </a:p>
        </p:txBody>
      </p:sp>
      <p:pic>
        <p:nvPicPr>
          <p:cNvPr id="8" name="Picture 7" descr="4co.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70989" y="5621205"/>
            <a:ext cx="616211" cy="992127"/>
          </a:xfrm>
          <a:prstGeom prst="rect">
            <a:avLst/>
          </a:prstGeom>
        </p:spPr>
      </p:pic>
      <p:sp>
        <p:nvSpPr>
          <p:cNvPr id="9" name="Subtitle 8"/>
          <p:cNvSpPr>
            <a:spLocks noGrp="1"/>
          </p:cNvSpPr>
          <p:nvPr>
            <p:ph type="subTitle" idx="1"/>
          </p:nvPr>
        </p:nvSpPr>
        <p:spPr>
          <a:xfrm>
            <a:off x="304800" y="1828800"/>
            <a:ext cx="10871200" cy="685800"/>
          </a:xfrm>
        </p:spPr>
        <p:txBody>
          <a:bodyPr anchor="ctr">
            <a:normAutofit/>
          </a:bodyPr>
          <a:lstStyle>
            <a:lvl1pPr marL="27432" indent="0" algn="l">
              <a:buNone/>
              <a:defRPr sz="24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Section Header 2">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pic>
        <p:nvPicPr>
          <p:cNvPr id="12" name="Picture 11" descr="Lillypads.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6019800"/>
            <a:ext cx="12192000" cy="879892"/>
          </a:xfrm>
          <a:prstGeom prst="rect">
            <a:avLst/>
          </a:prstGeom>
        </p:spPr>
      </p:pic>
      <p:sp>
        <p:nvSpPr>
          <p:cNvPr id="9" name="Subtitle 8"/>
          <p:cNvSpPr>
            <a:spLocks noGrp="1"/>
          </p:cNvSpPr>
          <p:nvPr>
            <p:ph type="subTitle" idx="1"/>
          </p:nvPr>
        </p:nvSpPr>
        <p:spPr>
          <a:xfrm>
            <a:off x="304800" y="6019800"/>
            <a:ext cx="8940800" cy="685800"/>
          </a:xfrm>
        </p:spPr>
        <p:txBody>
          <a:bodyPr anchor="ctr">
            <a:normAutofit/>
          </a:bodyPr>
          <a:lstStyle>
            <a:lvl1pPr marL="0" indent="0" algn="l">
              <a:buNone/>
              <a:defRPr sz="24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10" name="Title 9"/>
          <p:cNvSpPr>
            <a:spLocks noGrp="1"/>
          </p:cNvSpPr>
          <p:nvPr>
            <p:ph type="title"/>
          </p:nvPr>
        </p:nvSpPr>
        <p:spPr>
          <a:xfrm>
            <a:off x="304800" y="4953000"/>
            <a:ext cx="10871200" cy="990600"/>
          </a:xfrm>
        </p:spPr>
        <p:txBody>
          <a:bodyPr/>
          <a:lstStyle>
            <a:lvl1pPr>
              <a:defRPr>
                <a:solidFill>
                  <a:schemeClr val="tx2"/>
                </a:solidFill>
              </a:defRPr>
            </a:lvl1pPr>
          </a:lstStyle>
          <a:p>
            <a:r>
              <a:rPr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ntro Slide">
    <p:bg>
      <p:bgRef idx="1001">
        <a:schemeClr val="bg1"/>
      </p:bgRef>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198880AD-7C2F-4EDE-BD71-BD9D8574FA2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6400" y="3453063"/>
            <a:ext cx="914400" cy="1291590"/>
          </a:xfrm>
          <a:prstGeom prst="rect">
            <a:avLst/>
          </a:prstGeom>
        </p:spPr>
      </p:pic>
      <p:pic>
        <p:nvPicPr>
          <p:cNvPr id="5" name="Picture 4">
            <a:extLst>
              <a:ext uri="{FF2B5EF4-FFF2-40B4-BE49-F238E27FC236}">
                <a16:creationId xmlns:a16="http://schemas.microsoft.com/office/drawing/2014/main" id="{5DCFE4FD-AAC5-46EE-A0AE-3CD69610F3F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Graph Slide">
    <p:spTree>
      <p:nvGrpSpPr>
        <p:cNvPr id="1" name=""/>
        <p:cNvGrpSpPr/>
        <p:nvPr/>
      </p:nvGrpSpPr>
      <p:grpSpPr>
        <a:xfrm>
          <a:off x="0" y="0"/>
          <a:ext cx="0" cy="0"/>
          <a:chOff x="0" y="0"/>
          <a:chExt cx="0" cy="0"/>
        </a:xfrm>
      </p:grpSpPr>
      <p:sp>
        <p:nvSpPr>
          <p:cNvPr id="5" name="Rectangle 4"/>
          <p:cNvSpPr/>
          <p:nvPr userDrawn="1"/>
        </p:nvSpPr>
        <p:spPr bwMode="white">
          <a:xfrm>
            <a:off x="0" y="5805094"/>
            <a:ext cx="12192000" cy="1052907"/>
          </a:xfrm>
          <a:prstGeom prst="rect">
            <a:avLst/>
          </a:prstGeom>
          <a:gradFill flip="none" rotWithShape="1">
            <a:gsLst>
              <a:gs pos="0">
                <a:schemeClr val="tx2"/>
              </a:gs>
              <a:gs pos="100000">
                <a:schemeClr val="tx2">
                  <a:lumMod val="75000"/>
                </a:schemeClr>
              </a:gs>
            </a:gsLst>
            <a:lin ang="0" scaled="1"/>
            <a:tileRect/>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 name="Title 3"/>
          <p:cNvSpPr>
            <a:spLocks noGrp="1"/>
          </p:cNvSpPr>
          <p:nvPr>
            <p:ph type="title"/>
          </p:nvPr>
        </p:nvSpPr>
        <p:spPr>
          <a:xfrm>
            <a:off x="304800" y="5805094"/>
            <a:ext cx="10871200" cy="990600"/>
          </a:xfrm>
          <a:ln>
            <a:noFill/>
          </a:ln>
        </p:spPr>
        <p:txBody>
          <a:bodyPr/>
          <a:lstStyle/>
          <a:p>
            <a:r>
              <a:rPr lang="en-US" dirty="0"/>
              <a:t>Click to edit Master title style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a:solidFill>
                  <a:srgbClr val="3B5F6E"/>
                </a:solidFill>
              </a:defRPr>
            </a:lvl1pPr>
          </a:lstStyle>
          <a:p>
            <a:r>
              <a:rPr lang="en-US"/>
              <a:t>Click to edit Master title style</a:t>
            </a:r>
          </a:p>
        </p:txBody>
      </p:sp>
      <p:sp>
        <p:nvSpPr>
          <p:cNvPr id="8" name="Slide Number Placeholder 7"/>
          <p:cNvSpPr>
            <a:spLocks noGrp="1"/>
          </p:cNvSpPr>
          <p:nvPr>
            <p:ph type="sldNum" sz="quarter" idx="10"/>
          </p:nvPr>
        </p:nvSpPr>
        <p:spPr/>
        <p:txBody>
          <a:bodyPr/>
          <a:lstStyle/>
          <a:p>
            <a:fld id="{CF0E7B09-B92E-476C-B999-638735C4CA39}" type="slidenum">
              <a:rPr lang="en-US" smtClean="0"/>
              <a:pPr/>
              <a:t>‹#›</a:t>
            </a:fld>
            <a:endParaRPr lang="en-US" dirty="0"/>
          </a:p>
        </p:txBody>
      </p:sp>
      <p:sp>
        <p:nvSpPr>
          <p:cNvPr id="9" name="Footer Placeholder 8"/>
          <p:cNvSpPr>
            <a:spLocks noGrp="1"/>
          </p:cNvSpPr>
          <p:nvPr>
            <p:ph type="ftr" sz="quarter" idx="11"/>
          </p:nvPr>
        </p:nvSpPr>
        <p:spPr/>
        <p:txBody>
          <a:bodyPr/>
          <a:lstStyle/>
          <a:p>
            <a:r>
              <a:rPr lang="en-US" dirty="0"/>
              <a:t>|</a:t>
            </a:r>
          </a:p>
        </p:txBody>
      </p:sp>
      <p:pic>
        <p:nvPicPr>
          <p:cNvPr id="10" name="Picture 9" descr="4c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70989" y="5621205"/>
            <a:ext cx="616211" cy="992127"/>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a:solidFill>
                  <a:srgbClr val="3B5F6E"/>
                </a:solidFill>
              </a:defRPr>
            </a:lvl1pPr>
          </a:lstStyle>
          <a:p>
            <a:r>
              <a:rPr lang="en-US"/>
              <a:t>Click to edit Master title style</a:t>
            </a:r>
          </a:p>
        </p:txBody>
      </p:sp>
      <p:sp>
        <p:nvSpPr>
          <p:cNvPr id="8" name="Slide Number Placeholder 7"/>
          <p:cNvSpPr>
            <a:spLocks noGrp="1"/>
          </p:cNvSpPr>
          <p:nvPr>
            <p:ph type="sldNum" sz="quarter" idx="10"/>
          </p:nvPr>
        </p:nvSpPr>
        <p:spPr/>
        <p:txBody>
          <a:bodyPr/>
          <a:lstStyle/>
          <a:p>
            <a:fld id="{CF0E7B09-B92E-476C-B999-638735C4CA39}" type="slidenum">
              <a:rPr lang="en-US" smtClean="0"/>
              <a:pPr/>
              <a:t>‹#›</a:t>
            </a:fld>
            <a:endParaRPr lang="en-US" dirty="0"/>
          </a:p>
        </p:txBody>
      </p:sp>
      <p:sp>
        <p:nvSpPr>
          <p:cNvPr id="9" name="Footer Placeholder 8"/>
          <p:cNvSpPr>
            <a:spLocks noGrp="1"/>
          </p:cNvSpPr>
          <p:nvPr>
            <p:ph type="ftr" sz="quarter" idx="11"/>
          </p:nvPr>
        </p:nvSpPr>
        <p:spPr/>
        <p:txBody>
          <a:bodyPr/>
          <a:lstStyle/>
          <a:p>
            <a:r>
              <a:rPr lang="en-US" dirty="0"/>
              <a:t>|</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5" y="228601"/>
            <a:ext cx="2946396" cy="914399"/>
          </a:xfrm>
        </p:spPr>
        <p:txBody>
          <a:bodyPr>
            <a:noAutofit/>
          </a:bodyPr>
          <a:lstStyle>
            <a:lvl1pPr>
              <a:defRPr sz="2900" baseline="0">
                <a:solidFill>
                  <a:srgbClr val="3B5F6E"/>
                </a:solidFill>
              </a:defRPr>
            </a:lvl1pPr>
          </a:lstStyle>
          <a:p>
            <a:r>
              <a:rPr lang="en-US" dirty="0"/>
              <a:t>Photo Title</a:t>
            </a:r>
          </a:p>
        </p:txBody>
      </p:sp>
      <p:sp>
        <p:nvSpPr>
          <p:cNvPr id="6" name="Rectangle 5"/>
          <p:cNvSpPr/>
          <p:nvPr userDrawn="1"/>
        </p:nvSpPr>
        <p:spPr>
          <a:xfrm rot="16200000">
            <a:off x="1346203" y="711202"/>
            <a:ext cx="2286000" cy="3149596"/>
          </a:xfrm>
          <a:prstGeom prst="rect">
            <a:avLst/>
          </a:prstGeom>
          <a:gradFill>
            <a:gsLst>
              <a:gs pos="0">
                <a:srgbClr val="C2CCCA"/>
              </a:gs>
              <a:gs pos="100000">
                <a:schemeClr val="bg1"/>
              </a:gs>
            </a:gsLst>
            <a:lin ang="558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4064000" y="0"/>
            <a:ext cx="84328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Picture Placeholder 9"/>
          <p:cNvSpPr>
            <a:spLocks noGrp="1"/>
          </p:cNvSpPr>
          <p:nvPr>
            <p:ph type="pic" sz="quarter" idx="10"/>
          </p:nvPr>
        </p:nvSpPr>
        <p:spPr>
          <a:xfrm>
            <a:off x="4064000" y="1142999"/>
            <a:ext cx="8432800" cy="3962400"/>
          </a:xfrm>
        </p:spPr>
        <p:txBody>
          <a:bodyPr/>
          <a:lstStyle>
            <a:lvl1pPr>
              <a:buNone/>
              <a:defRPr/>
            </a:lvl1pPr>
          </a:lstStyle>
          <a:p>
            <a:endParaRPr lang="en-US" dirty="0"/>
          </a:p>
        </p:txBody>
      </p:sp>
      <p:sp>
        <p:nvSpPr>
          <p:cNvPr id="12" name="Text Placeholder 11"/>
          <p:cNvSpPr>
            <a:spLocks noGrp="1"/>
          </p:cNvSpPr>
          <p:nvPr>
            <p:ph type="body" sz="quarter" idx="11"/>
          </p:nvPr>
        </p:nvSpPr>
        <p:spPr>
          <a:xfrm>
            <a:off x="914400" y="1143000"/>
            <a:ext cx="3149600" cy="2133600"/>
          </a:xfrm>
        </p:spPr>
        <p:txBody>
          <a:bodyPr>
            <a:noAutofit/>
          </a:bodyPr>
          <a:lstStyle>
            <a:lvl1pPr marL="182880" indent="-137160">
              <a:lnSpc>
                <a:spcPts val="2000"/>
              </a:lnSpc>
              <a:buClr>
                <a:schemeClr val="tx1"/>
              </a:buClr>
              <a:buFont typeface="Wingdings" charset="2"/>
              <a:buChar char="§"/>
              <a:defRPr sz="1800"/>
            </a:lvl1pPr>
            <a:lvl2pPr>
              <a:defRPr sz="1800"/>
            </a:lvl2pPr>
            <a:lvl3pPr>
              <a:defRPr sz="1800"/>
            </a:lvl3pPr>
            <a:lvl4pPr>
              <a:defRPr sz="1800"/>
            </a:lvl4pPr>
            <a:lvl5pPr>
              <a:defRPr sz="1800"/>
            </a:lvl5pPr>
          </a:lstStyle>
          <a:p>
            <a:pPr lvl="0"/>
            <a:r>
              <a:rPr lang="en-US" dirty="0"/>
              <a:t>Click to edit Master</a:t>
            </a:r>
          </a:p>
          <a:p>
            <a:pPr lvl="0"/>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8" name="Rectangle 7"/>
          <p:cNvSpPr/>
          <p:nvPr userDrawn="1"/>
        </p:nvSpPr>
        <p:spPr>
          <a:xfrm>
            <a:off x="4064000" y="0"/>
            <a:ext cx="84328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Picture Placeholder 9"/>
          <p:cNvSpPr>
            <a:spLocks noGrp="1"/>
          </p:cNvSpPr>
          <p:nvPr>
            <p:ph type="pic" sz="quarter" idx="10"/>
          </p:nvPr>
        </p:nvSpPr>
        <p:spPr>
          <a:xfrm>
            <a:off x="4064000" y="0"/>
            <a:ext cx="5486400" cy="6858000"/>
          </a:xfrm>
        </p:spPr>
        <p:txBody>
          <a:bodyPr/>
          <a:lstStyle>
            <a:lvl1pPr>
              <a:buNone/>
              <a:defRPr/>
            </a:lvl1pPr>
          </a:lstStyle>
          <a:p>
            <a:endParaRPr lang="en-US" dirty="0"/>
          </a:p>
        </p:txBody>
      </p:sp>
      <p:sp>
        <p:nvSpPr>
          <p:cNvPr id="7" name="Title 1"/>
          <p:cNvSpPr>
            <a:spLocks noGrp="1"/>
          </p:cNvSpPr>
          <p:nvPr>
            <p:ph type="title" hasCustomPrompt="1"/>
          </p:nvPr>
        </p:nvSpPr>
        <p:spPr>
          <a:xfrm>
            <a:off x="812805" y="228601"/>
            <a:ext cx="2946396" cy="914399"/>
          </a:xfrm>
        </p:spPr>
        <p:txBody>
          <a:bodyPr>
            <a:noAutofit/>
          </a:bodyPr>
          <a:lstStyle>
            <a:lvl1pPr>
              <a:defRPr sz="2900" baseline="0">
                <a:solidFill>
                  <a:srgbClr val="3B5F6E"/>
                </a:solidFill>
              </a:defRPr>
            </a:lvl1pPr>
          </a:lstStyle>
          <a:p>
            <a:r>
              <a:rPr lang="en-US" dirty="0"/>
              <a:t>Photo Title</a:t>
            </a:r>
          </a:p>
        </p:txBody>
      </p:sp>
      <p:sp>
        <p:nvSpPr>
          <p:cNvPr id="9" name="Rectangle 8"/>
          <p:cNvSpPr/>
          <p:nvPr userDrawn="1"/>
        </p:nvSpPr>
        <p:spPr>
          <a:xfrm rot="16200000">
            <a:off x="1346203" y="711202"/>
            <a:ext cx="2286000" cy="3149596"/>
          </a:xfrm>
          <a:prstGeom prst="rect">
            <a:avLst/>
          </a:prstGeom>
          <a:gradFill>
            <a:gsLst>
              <a:gs pos="0">
                <a:srgbClr val="C2CCCA"/>
              </a:gs>
              <a:gs pos="100000">
                <a:schemeClr val="bg1"/>
              </a:gs>
            </a:gsLst>
            <a:lin ang="558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Text Placeholder 11"/>
          <p:cNvSpPr>
            <a:spLocks noGrp="1"/>
          </p:cNvSpPr>
          <p:nvPr>
            <p:ph type="body" sz="quarter" idx="11"/>
          </p:nvPr>
        </p:nvSpPr>
        <p:spPr>
          <a:xfrm>
            <a:off x="914400" y="1143000"/>
            <a:ext cx="3149600" cy="2133600"/>
          </a:xfrm>
        </p:spPr>
        <p:txBody>
          <a:bodyPr>
            <a:noAutofit/>
          </a:bodyPr>
          <a:lstStyle>
            <a:lvl1pPr marL="182880" indent="-137160">
              <a:lnSpc>
                <a:spcPts val="2000"/>
              </a:lnSpc>
              <a:buClr>
                <a:schemeClr val="tx1"/>
              </a:buClr>
              <a:buFont typeface="Wingdings" charset="2"/>
              <a:buChar char="§"/>
              <a:defRPr sz="1800"/>
            </a:lvl1pPr>
            <a:lvl2pPr>
              <a:defRPr sz="1800"/>
            </a:lvl2pPr>
            <a:lvl3pPr>
              <a:defRPr sz="1800"/>
            </a:lvl3pPr>
            <a:lvl4pPr>
              <a:defRPr sz="1800"/>
            </a:lvl4pPr>
            <a:lvl5pPr>
              <a:defRPr sz="1800"/>
            </a:lvl5pPr>
          </a:lstStyle>
          <a:p>
            <a:pPr lvl="0"/>
            <a:r>
              <a:rPr lang="en-US" dirty="0"/>
              <a:t>Click to edit Master</a:t>
            </a:r>
          </a:p>
          <a:p>
            <a:pPr lvl="0"/>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508000" y="14478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Title 7"/>
          <p:cNvSpPr>
            <a:spLocks noGrp="1"/>
          </p:cNvSpPr>
          <p:nvPr>
            <p:ph type="title"/>
          </p:nvPr>
        </p:nvSpPr>
        <p:spPr/>
        <p:txBody>
          <a:bodyPr/>
          <a:lstStyle/>
          <a:p>
            <a:r>
              <a:rPr lang="en-US"/>
              <a:t>Click to edit Master title style</a:t>
            </a:r>
          </a:p>
        </p:txBody>
      </p:sp>
      <p:sp>
        <p:nvSpPr>
          <p:cNvPr id="10" name="Slide Number Placeholder 9"/>
          <p:cNvSpPr>
            <a:spLocks noGrp="1"/>
          </p:cNvSpPr>
          <p:nvPr>
            <p:ph type="sldNum" sz="quarter" idx="10"/>
          </p:nvPr>
        </p:nvSpPr>
        <p:spPr/>
        <p:txBody>
          <a:bodyPr/>
          <a:lstStyle/>
          <a:p>
            <a:fld id="{CF0E7B09-B92E-476C-B999-638735C4CA39}" type="slidenum">
              <a:rPr lang="en-US" smtClean="0"/>
              <a:pPr/>
              <a:t>‹#›</a:t>
            </a:fld>
            <a:endParaRPr lang="en-US" dirty="0"/>
          </a:p>
        </p:txBody>
      </p:sp>
      <p:sp>
        <p:nvSpPr>
          <p:cNvPr id="11" name="Footer Placeholder 10"/>
          <p:cNvSpPr>
            <a:spLocks noGrp="1"/>
          </p:cNvSpPr>
          <p:nvPr>
            <p:ph type="ftr" sz="quarter" idx="11"/>
          </p:nvPr>
        </p:nvSpPr>
        <p:spPr/>
        <p:txBody>
          <a:bodyPr/>
          <a:lstStyle/>
          <a:p>
            <a:r>
              <a:rPr lang="en-US" dirty="0"/>
              <a:t>|</a:t>
            </a:r>
          </a:p>
        </p:txBody>
      </p:sp>
      <p:sp>
        <p:nvSpPr>
          <p:cNvPr id="13" name="Text Placeholder 12"/>
          <p:cNvSpPr>
            <a:spLocks noGrp="1"/>
          </p:cNvSpPr>
          <p:nvPr>
            <p:ph type="body" sz="quarter" idx="12"/>
          </p:nvPr>
        </p:nvSpPr>
        <p:spPr>
          <a:xfrm>
            <a:off x="2946400" y="1447800"/>
            <a:ext cx="67056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descr="4c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70989" y="5621205"/>
            <a:ext cx="616211" cy="992127"/>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13" name="Slide Number Placeholder 12"/>
          <p:cNvSpPr>
            <a:spLocks noGrp="1"/>
          </p:cNvSpPr>
          <p:nvPr>
            <p:ph type="sldNum" sz="quarter" idx="10"/>
          </p:nvPr>
        </p:nvSpPr>
        <p:spPr/>
        <p:txBody>
          <a:bodyPr/>
          <a:lstStyle/>
          <a:p>
            <a:fld id="{CF0E7B09-B92E-476C-B999-638735C4CA39}" type="slidenum">
              <a:rPr lang="en-US" smtClean="0"/>
              <a:pPr/>
              <a:t>‹#›</a:t>
            </a:fld>
            <a:endParaRPr lang="en-US" dirty="0"/>
          </a:p>
        </p:txBody>
      </p:sp>
      <p:sp>
        <p:nvSpPr>
          <p:cNvPr id="14" name="Footer Placeholder 13"/>
          <p:cNvSpPr>
            <a:spLocks noGrp="1"/>
          </p:cNvSpPr>
          <p:nvPr>
            <p:ph type="ftr" sz="quarter" idx="11"/>
          </p:nvPr>
        </p:nvSpPr>
        <p:spPr/>
        <p:txBody>
          <a:bodyPr/>
          <a:lstStyle/>
          <a:p>
            <a:r>
              <a:rPr lang="en-US" dirty="0"/>
              <a:t>|</a:t>
            </a:r>
          </a:p>
        </p:txBody>
      </p:sp>
      <p:sp>
        <p:nvSpPr>
          <p:cNvPr id="16" name="Text Placeholder 15"/>
          <p:cNvSpPr>
            <a:spLocks noGrp="1"/>
          </p:cNvSpPr>
          <p:nvPr>
            <p:ph type="body" sz="quarter" idx="12"/>
          </p:nvPr>
        </p:nvSpPr>
        <p:spPr>
          <a:xfrm>
            <a:off x="304800" y="1295400"/>
            <a:ext cx="5283200" cy="464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5"/>
          <p:cNvSpPr>
            <a:spLocks noGrp="1"/>
          </p:cNvSpPr>
          <p:nvPr>
            <p:ph type="body" sz="quarter" idx="13"/>
          </p:nvPr>
        </p:nvSpPr>
        <p:spPr>
          <a:xfrm>
            <a:off x="6400800" y="1295400"/>
            <a:ext cx="52832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descr="4c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71853" y="5621205"/>
            <a:ext cx="616211" cy="992127"/>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6" name="Rectangle 25"/>
          <p:cNvSpPr/>
          <p:nvPr userDrawn="1"/>
        </p:nvSpPr>
        <p:spPr>
          <a:xfrm>
            <a:off x="6502400" y="1600200"/>
            <a:ext cx="5181600" cy="434340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5" name="Rectangle 24"/>
          <p:cNvSpPr/>
          <p:nvPr userDrawn="1"/>
        </p:nvSpPr>
        <p:spPr>
          <a:xfrm>
            <a:off x="508000" y="1600200"/>
            <a:ext cx="5181600" cy="434340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6" name="Text Placeholder 15"/>
          <p:cNvSpPr>
            <a:spLocks noGrp="1"/>
          </p:cNvSpPr>
          <p:nvPr>
            <p:ph type="body" sz="quarter" idx="1"/>
          </p:nvPr>
        </p:nvSpPr>
        <p:spPr>
          <a:xfrm>
            <a:off x="508000" y="1600200"/>
            <a:ext cx="5181600" cy="472440"/>
          </a:xfrm>
          <a:solidFill>
            <a:schemeClr val="tx1"/>
          </a:solidFill>
        </p:spPr>
        <p:txBody>
          <a:bodyPr tIns="0" bIns="91440" rtlCol="0" anchor="ctr"/>
          <a:lstStyle>
            <a:lvl1pPr marL="0" indent="0">
              <a:buFontTx/>
              <a:buNone/>
              <a:defRPr sz="2000" b="0" baseline="0">
                <a:solidFill>
                  <a:srgbClr val="FFFFFF"/>
                </a:solidFill>
              </a:defRPr>
            </a:lvl1pPr>
          </a:lstStyle>
          <a:p>
            <a:pPr lvl="0" eaLnBrk="1" latinLnBrk="0" hangingPunct="1"/>
            <a:r>
              <a:rPr kumimoji="0" lang="en-US" dirty="0"/>
              <a:t>Click to edit Master text styles</a:t>
            </a:r>
          </a:p>
        </p:txBody>
      </p:sp>
      <p:sp>
        <p:nvSpPr>
          <p:cNvPr id="17" name="Title 16"/>
          <p:cNvSpPr>
            <a:spLocks noGrp="1"/>
          </p:cNvSpPr>
          <p:nvPr>
            <p:ph type="title"/>
          </p:nvPr>
        </p:nvSpPr>
        <p:spPr/>
        <p:txBody>
          <a:bodyPr/>
          <a:lstStyle/>
          <a:p>
            <a:r>
              <a:rPr lang="en-US"/>
              <a:t>Click to edit Master title style</a:t>
            </a:r>
          </a:p>
        </p:txBody>
      </p:sp>
      <p:sp>
        <p:nvSpPr>
          <p:cNvPr id="18" name="Slide Number Placeholder 17"/>
          <p:cNvSpPr>
            <a:spLocks noGrp="1"/>
          </p:cNvSpPr>
          <p:nvPr>
            <p:ph type="sldNum" sz="quarter" idx="10"/>
          </p:nvPr>
        </p:nvSpPr>
        <p:spPr/>
        <p:txBody>
          <a:bodyPr/>
          <a:lstStyle/>
          <a:p>
            <a:fld id="{CF0E7B09-B92E-476C-B999-638735C4CA39}" type="slidenum">
              <a:rPr lang="en-US" smtClean="0"/>
              <a:pPr/>
              <a:t>‹#›</a:t>
            </a:fld>
            <a:endParaRPr lang="en-US" dirty="0"/>
          </a:p>
        </p:txBody>
      </p:sp>
      <p:sp>
        <p:nvSpPr>
          <p:cNvPr id="19" name="Footer Placeholder 18"/>
          <p:cNvSpPr>
            <a:spLocks noGrp="1"/>
          </p:cNvSpPr>
          <p:nvPr>
            <p:ph type="ftr" sz="quarter" idx="11"/>
          </p:nvPr>
        </p:nvSpPr>
        <p:spPr/>
        <p:txBody>
          <a:bodyPr/>
          <a:lstStyle/>
          <a:p>
            <a:r>
              <a:rPr lang="en-US" dirty="0"/>
              <a:t>|</a:t>
            </a:r>
          </a:p>
        </p:txBody>
      </p:sp>
      <p:sp>
        <p:nvSpPr>
          <p:cNvPr id="20" name="Text Placeholder 15"/>
          <p:cNvSpPr>
            <a:spLocks noGrp="1"/>
          </p:cNvSpPr>
          <p:nvPr>
            <p:ph type="body" sz="quarter" idx="12"/>
          </p:nvPr>
        </p:nvSpPr>
        <p:spPr>
          <a:xfrm>
            <a:off x="6502400" y="1600200"/>
            <a:ext cx="5181600" cy="472440"/>
          </a:xfrm>
          <a:solidFill>
            <a:schemeClr val="accent4"/>
          </a:solidFill>
        </p:spPr>
        <p:txBody>
          <a:bodyPr tIns="0" bIns="91440" rtlCol="0" anchor="ctr"/>
          <a:lstStyle>
            <a:lvl1pPr marL="0" indent="0">
              <a:buFontTx/>
              <a:buNone/>
              <a:defRPr sz="2000" b="0" baseline="0">
                <a:solidFill>
                  <a:srgbClr val="FFFFFF"/>
                </a:solidFill>
              </a:defRPr>
            </a:lvl1pPr>
          </a:lstStyle>
          <a:p>
            <a:pPr lvl="0" eaLnBrk="1" latinLnBrk="0" hangingPunct="1"/>
            <a:r>
              <a:rPr kumimoji="0" lang="en-US" dirty="0"/>
              <a:t>Click to edit Master text styles</a:t>
            </a:r>
          </a:p>
        </p:txBody>
      </p:sp>
      <p:sp>
        <p:nvSpPr>
          <p:cNvPr id="23" name="Text Placeholder 22"/>
          <p:cNvSpPr>
            <a:spLocks noGrp="1"/>
          </p:cNvSpPr>
          <p:nvPr>
            <p:ph type="body" sz="quarter" idx="13" hasCustomPrompt="1"/>
          </p:nvPr>
        </p:nvSpPr>
        <p:spPr>
          <a:xfrm>
            <a:off x="508000" y="2133600"/>
            <a:ext cx="5181600" cy="3581400"/>
          </a:xfrm>
        </p:spPr>
        <p:txBody>
          <a:bodyPr>
            <a:normAutofit/>
          </a:bodyPr>
          <a:lstStyle>
            <a:lvl1pPr>
              <a:defRPr sz="2400"/>
            </a:lvl1pPr>
            <a:lvl2pPr>
              <a:defRPr sz="2400"/>
            </a:lvl2pPr>
            <a:lvl3pPr>
              <a:defRPr sz="2400"/>
            </a:lvl3pPr>
            <a:lvl4pPr>
              <a:defRPr sz="2400"/>
            </a:lvl4pPr>
            <a:lvl5pPr>
              <a:defRPr sz="2400"/>
            </a:lvl5pPr>
          </a:lstStyle>
          <a:p>
            <a:pPr lvl="0"/>
            <a:r>
              <a:rPr lang="en-US" dirty="0"/>
              <a:t>Fourth level</a:t>
            </a:r>
          </a:p>
          <a:p>
            <a:pPr lvl="0"/>
            <a:endParaRPr lang="en-US" dirty="0"/>
          </a:p>
        </p:txBody>
      </p:sp>
      <p:sp>
        <p:nvSpPr>
          <p:cNvPr id="24" name="Text Placeholder 22"/>
          <p:cNvSpPr>
            <a:spLocks noGrp="1"/>
          </p:cNvSpPr>
          <p:nvPr>
            <p:ph type="body" sz="quarter" idx="14" hasCustomPrompt="1"/>
          </p:nvPr>
        </p:nvSpPr>
        <p:spPr>
          <a:xfrm>
            <a:off x="6502400" y="2133600"/>
            <a:ext cx="5181600" cy="3581400"/>
          </a:xfrm>
        </p:spPr>
        <p:txBody>
          <a:bodyPr>
            <a:normAutofit/>
          </a:bodyPr>
          <a:lstStyle>
            <a:lvl1pPr>
              <a:defRPr sz="2400"/>
            </a:lvl1pPr>
            <a:lvl2pPr>
              <a:defRPr sz="2400"/>
            </a:lvl2pPr>
            <a:lvl3pPr>
              <a:defRPr sz="2400"/>
            </a:lvl3pPr>
            <a:lvl4pPr>
              <a:defRPr sz="2400"/>
            </a:lvl4pPr>
            <a:lvl5pPr>
              <a:defRPr sz="2400"/>
            </a:lvl5pPr>
          </a:lstStyle>
          <a:p>
            <a:pPr lvl="0"/>
            <a:r>
              <a:rPr lang="en-US" dirty="0"/>
              <a:t>Fourth level</a:t>
            </a:r>
          </a:p>
          <a:p>
            <a:pPr lvl="0"/>
            <a:endParaRPr lang="en-US" dirty="0"/>
          </a:p>
        </p:txBody>
      </p:sp>
      <p:pic>
        <p:nvPicPr>
          <p:cNvPr id="28" name="Picture 27" descr="4c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70989" y="5621205"/>
            <a:ext cx="616211" cy="992127"/>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16"/>
          <p:cNvSpPr>
            <a:spLocks noGrp="1"/>
          </p:cNvSpPr>
          <p:nvPr>
            <p:ph type="body" sz="quarter" idx="12"/>
          </p:nvPr>
        </p:nvSpPr>
        <p:spPr>
          <a:xfrm>
            <a:off x="304800" y="1143000"/>
            <a:ext cx="10464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1659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1">
    <p:spTree>
      <p:nvGrpSpPr>
        <p:cNvPr id="1" name=""/>
        <p:cNvGrpSpPr/>
        <p:nvPr/>
      </p:nvGrpSpPr>
      <p:grpSpPr>
        <a:xfrm>
          <a:off x="0" y="0"/>
          <a:ext cx="0" cy="0"/>
          <a:chOff x="0" y="0"/>
          <a:chExt cx="0" cy="0"/>
        </a:xfrm>
      </p:grpSpPr>
      <p:sp>
        <p:nvSpPr>
          <p:cNvPr id="5" name="Rectangle 4"/>
          <p:cNvSpPr/>
          <p:nvPr/>
        </p:nvSpPr>
        <p:spPr bwMode="white">
          <a:xfrm>
            <a:off x="0" y="914400"/>
            <a:ext cx="12192000" cy="2057400"/>
          </a:xfrm>
          <a:prstGeom prst="rect">
            <a:avLst/>
          </a:prstGeom>
          <a:gradFill flip="none" rotWithShape="1">
            <a:gsLst>
              <a:gs pos="0">
                <a:schemeClr val="tx2"/>
              </a:gs>
              <a:gs pos="100000">
                <a:schemeClr val="tx2">
                  <a:lumMod val="75000"/>
                </a:schemeClr>
              </a:gs>
            </a:gsLst>
            <a:lin ang="0" scaled="1"/>
            <a:tileRect/>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pic>
        <p:nvPicPr>
          <p:cNvPr id="6" name="Picture 5" descr="Lillypad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73156"/>
            <a:ext cx="12192000" cy="1026282"/>
          </a:xfrm>
          <a:prstGeom prst="rect">
            <a:avLst/>
          </a:prstGeom>
        </p:spPr>
      </p:pic>
      <p:sp>
        <p:nvSpPr>
          <p:cNvPr id="2" name="Title 1"/>
          <p:cNvSpPr>
            <a:spLocks noGrp="1"/>
          </p:cNvSpPr>
          <p:nvPr>
            <p:ph type="title"/>
          </p:nvPr>
        </p:nvSpPr>
        <p:spPr>
          <a:xfrm>
            <a:off x="304800" y="1066800"/>
            <a:ext cx="10871200" cy="990600"/>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a:t>
            </a:r>
          </a:p>
        </p:txBody>
      </p:sp>
      <p:sp>
        <p:nvSpPr>
          <p:cNvPr id="4" name="Slide Number Placeholder 3"/>
          <p:cNvSpPr>
            <a:spLocks noGrp="1"/>
          </p:cNvSpPr>
          <p:nvPr>
            <p:ph type="sldNum" sz="quarter" idx="11"/>
          </p:nvPr>
        </p:nvSpPr>
        <p:spPr/>
        <p:txBody>
          <a:bodyPr/>
          <a:lstStyle/>
          <a:p>
            <a:fld id="{CF0E7B09-B92E-476C-B999-638735C4CA39}" type="slidenum">
              <a:rPr lang="en-US" smtClean="0"/>
              <a:pPr/>
              <a:t>‹#›</a:t>
            </a:fld>
            <a:endParaRPr lang="en-US" dirty="0"/>
          </a:p>
        </p:txBody>
      </p:sp>
      <p:pic>
        <p:nvPicPr>
          <p:cNvPr id="8" name="Picture 7" descr="4co.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70989" y="5621205"/>
            <a:ext cx="616211" cy="992127"/>
          </a:xfrm>
          <a:prstGeom prst="rect">
            <a:avLst/>
          </a:prstGeom>
        </p:spPr>
      </p:pic>
      <p:sp>
        <p:nvSpPr>
          <p:cNvPr id="9" name="Subtitle 8"/>
          <p:cNvSpPr>
            <a:spLocks noGrp="1"/>
          </p:cNvSpPr>
          <p:nvPr>
            <p:ph type="subTitle" idx="1"/>
          </p:nvPr>
        </p:nvSpPr>
        <p:spPr>
          <a:xfrm>
            <a:off x="304800" y="1828800"/>
            <a:ext cx="10871200" cy="685800"/>
          </a:xfrm>
        </p:spPr>
        <p:txBody>
          <a:bodyPr anchor="ctr">
            <a:normAutofit/>
          </a:bodyPr>
          <a:lstStyle>
            <a:lvl1pPr marL="27432" indent="0" algn="l">
              <a:buNone/>
              <a:defRPr sz="24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sp>
        <p:nvSpPr>
          <p:cNvPr id="10" name="Rectangle 9"/>
          <p:cNvSpPr/>
          <p:nvPr userDrawn="1"/>
        </p:nvSpPr>
        <p:spPr bwMode="white">
          <a:xfrm>
            <a:off x="0" y="914400"/>
            <a:ext cx="12192000" cy="2057400"/>
          </a:xfrm>
          <a:prstGeom prst="rect">
            <a:avLst/>
          </a:prstGeom>
          <a:gradFill flip="none" rotWithShape="1">
            <a:gsLst>
              <a:gs pos="0">
                <a:schemeClr val="tx2"/>
              </a:gs>
              <a:gs pos="100000">
                <a:schemeClr val="tx2">
                  <a:lumMod val="75000"/>
                </a:schemeClr>
              </a:gs>
            </a:gsLst>
            <a:lin ang="0" scaled="1"/>
            <a:tileRect/>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pic>
        <p:nvPicPr>
          <p:cNvPr id="11" name="Picture 10" descr="Lillypads.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73156"/>
            <a:ext cx="12192000" cy="1026282"/>
          </a:xfrm>
          <a:prstGeom prst="rect">
            <a:avLst/>
          </a:prstGeom>
        </p:spPr>
      </p:pic>
      <p:pic>
        <p:nvPicPr>
          <p:cNvPr id="12" name="Picture 11" descr="4co.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70989" y="5621205"/>
            <a:ext cx="616211" cy="992127"/>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183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Section Header 1">
    <p:spTree>
      <p:nvGrpSpPr>
        <p:cNvPr id="1" name=""/>
        <p:cNvGrpSpPr/>
        <p:nvPr/>
      </p:nvGrpSpPr>
      <p:grpSpPr>
        <a:xfrm>
          <a:off x="0" y="0"/>
          <a:ext cx="0" cy="0"/>
          <a:chOff x="0" y="0"/>
          <a:chExt cx="0" cy="0"/>
        </a:xfrm>
      </p:grpSpPr>
      <p:sp>
        <p:nvSpPr>
          <p:cNvPr id="5" name="Rectangle 4"/>
          <p:cNvSpPr/>
          <p:nvPr/>
        </p:nvSpPr>
        <p:spPr bwMode="white">
          <a:xfrm>
            <a:off x="0" y="914400"/>
            <a:ext cx="12192000" cy="2057400"/>
          </a:xfrm>
          <a:prstGeom prst="rect">
            <a:avLst/>
          </a:prstGeom>
          <a:gradFill flip="none" rotWithShape="1">
            <a:gsLst>
              <a:gs pos="0">
                <a:schemeClr val="tx2"/>
              </a:gs>
              <a:gs pos="100000">
                <a:schemeClr val="tx2">
                  <a:lumMod val="75000"/>
                </a:schemeClr>
              </a:gs>
            </a:gsLst>
            <a:lin ang="0" scaled="1"/>
            <a:tileRect/>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pic>
        <p:nvPicPr>
          <p:cNvPr id="6" name="Picture 5" descr="Lillypad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26029"/>
            <a:ext cx="12183013" cy="987990"/>
          </a:xfrm>
          <a:prstGeom prst="rect">
            <a:avLst/>
          </a:prstGeom>
        </p:spPr>
      </p:pic>
      <p:sp>
        <p:nvSpPr>
          <p:cNvPr id="2" name="Title 1"/>
          <p:cNvSpPr>
            <a:spLocks noGrp="1"/>
          </p:cNvSpPr>
          <p:nvPr>
            <p:ph type="title"/>
          </p:nvPr>
        </p:nvSpPr>
        <p:spPr>
          <a:xfrm>
            <a:off x="304800" y="1066800"/>
            <a:ext cx="10871200" cy="990600"/>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a:t>
            </a:r>
          </a:p>
        </p:txBody>
      </p:sp>
      <p:sp>
        <p:nvSpPr>
          <p:cNvPr id="4" name="Slide Number Placeholder 3"/>
          <p:cNvSpPr>
            <a:spLocks noGrp="1"/>
          </p:cNvSpPr>
          <p:nvPr>
            <p:ph type="sldNum" sz="quarter" idx="11"/>
          </p:nvPr>
        </p:nvSpPr>
        <p:spPr/>
        <p:txBody>
          <a:bodyPr/>
          <a:lstStyle/>
          <a:p>
            <a:fld id="{CF0E7B09-B92E-476C-B999-638735C4CA39}" type="slidenum">
              <a:rPr lang="en-US" smtClean="0"/>
              <a:pPr/>
              <a:t>‹#›</a:t>
            </a:fld>
            <a:endParaRPr lang="en-US" dirty="0"/>
          </a:p>
        </p:txBody>
      </p:sp>
      <p:pic>
        <p:nvPicPr>
          <p:cNvPr id="8" name="Picture 7" descr="4co.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70989" y="5621205"/>
            <a:ext cx="616211" cy="992127"/>
          </a:xfrm>
          <a:prstGeom prst="rect">
            <a:avLst/>
          </a:prstGeom>
        </p:spPr>
      </p:pic>
      <p:sp>
        <p:nvSpPr>
          <p:cNvPr id="9" name="Subtitle 8"/>
          <p:cNvSpPr>
            <a:spLocks noGrp="1"/>
          </p:cNvSpPr>
          <p:nvPr>
            <p:ph type="subTitle" idx="1"/>
          </p:nvPr>
        </p:nvSpPr>
        <p:spPr>
          <a:xfrm>
            <a:off x="304800" y="1828800"/>
            <a:ext cx="10871200" cy="685800"/>
          </a:xfrm>
        </p:spPr>
        <p:txBody>
          <a:bodyPr anchor="ctr">
            <a:normAutofit/>
          </a:bodyPr>
          <a:lstStyle>
            <a:lvl1pPr marL="27432" indent="0" algn="l">
              <a:buNone/>
              <a:defRPr sz="24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sp>
        <p:nvSpPr>
          <p:cNvPr id="10" name="Rectangle 9"/>
          <p:cNvSpPr/>
          <p:nvPr userDrawn="1"/>
        </p:nvSpPr>
        <p:spPr bwMode="white">
          <a:xfrm>
            <a:off x="0" y="914400"/>
            <a:ext cx="12192000" cy="2057400"/>
          </a:xfrm>
          <a:prstGeom prst="rect">
            <a:avLst/>
          </a:prstGeom>
          <a:gradFill flip="none" rotWithShape="1">
            <a:gsLst>
              <a:gs pos="0">
                <a:schemeClr val="tx2"/>
              </a:gs>
              <a:gs pos="100000">
                <a:schemeClr val="tx2">
                  <a:lumMod val="75000"/>
                </a:schemeClr>
              </a:gs>
            </a:gsLst>
            <a:lin ang="0" scaled="1"/>
            <a:tileRect/>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pic>
        <p:nvPicPr>
          <p:cNvPr id="11" name="Picture 10" descr="Lillypads.jp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26029"/>
            <a:ext cx="12183013" cy="987990"/>
          </a:xfrm>
          <a:prstGeom prst="rect">
            <a:avLst/>
          </a:prstGeom>
        </p:spPr>
      </p:pic>
      <p:pic>
        <p:nvPicPr>
          <p:cNvPr id="12" name="Picture 11" descr="4co.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70989" y="5621205"/>
            <a:ext cx="616211" cy="992127"/>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ction Header 2">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pic>
        <p:nvPicPr>
          <p:cNvPr id="12" name="Picture 11" descr="Lillypad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6019800"/>
            <a:ext cx="12192000" cy="879892"/>
          </a:xfrm>
          <a:prstGeom prst="rect">
            <a:avLst/>
          </a:prstGeom>
        </p:spPr>
      </p:pic>
      <p:sp>
        <p:nvSpPr>
          <p:cNvPr id="9" name="Subtitle 8"/>
          <p:cNvSpPr>
            <a:spLocks noGrp="1"/>
          </p:cNvSpPr>
          <p:nvPr>
            <p:ph type="subTitle" idx="1"/>
          </p:nvPr>
        </p:nvSpPr>
        <p:spPr>
          <a:xfrm>
            <a:off x="304800" y="6019800"/>
            <a:ext cx="8940800" cy="685800"/>
          </a:xfrm>
        </p:spPr>
        <p:txBody>
          <a:bodyPr anchor="ctr">
            <a:normAutofit/>
          </a:bodyPr>
          <a:lstStyle>
            <a:lvl1pPr marL="0" indent="0" algn="l">
              <a:buNone/>
              <a:defRPr sz="24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sp>
        <p:nvSpPr>
          <p:cNvPr id="10" name="Title 9"/>
          <p:cNvSpPr>
            <a:spLocks noGrp="1"/>
          </p:cNvSpPr>
          <p:nvPr>
            <p:ph type="title"/>
          </p:nvPr>
        </p:nvSpPr>
        <p:spPr>
          <a:xfrm>
            <a:off x="304800" y="4953000"/>
            <a:ext cx="10871200" cy="990600"/>
          </a:xfrm>
        </p:spPr>
        <p:txBody>
          <a:bodyPr/>
          <a:lstStyle>
            <a:lvl1pPr>
              <a:defRPr>
                <a:solidFill>
                  <a:schemeClr val="tx2"/>
                </a:solidFill>
              </a:defRPr>
            </a:lvl1pPr>
          </a:lstStyle>
          <a:p>
            <a:r>
              <a:rPr lang="en-US"/>
              <a:t>Click to edit Master title style</a:t>
            </a:r>
          </a:p>
        </p:txBody>
      </p:sp>
      <p:pic>
        <p:nvPicPr>
          <p:cNvPr id="6" name="Picture 5" descr="Lillypads.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6019800"/>
            <a:ext cx="12192000" cy="879892"/>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Graph Slide">
    <p:spTree>
      <p:nvGrpSpPr>
        <p:cNvPr id="1" name=""/>
        <p:cNvGrpSpPr/>
        <p:nvPr/>
      </p:nvGrpSpPr>
      <p:grpSpPr>
        <a:xfrm>
          <a:off x="0" y="0"/>
          <a:ext cx="0" cy="0"/>
          <a:chOff x="0" y="0"/>
          <a:chExt cx="0" cy="0"/>
        </a:xfrm>
      </p:grpSpPr>
      <p:sp>
        <p:nvSpPr>
          <p:cNvPr id="5" name="Rectangle 4"/>
          <p:cNvSpPr/>
          <p:nvPr/>
        </p:nvSpPr>
        <p:spPr bwMode="white">
          <a:xfrm>
            <a:off x="0" y="5805094"/>
            <a:ext cx="12192000" cy="1052907"/>
          </a:xfrm>
          <a:prstGeom prst="rect">
            <a:avLst/>
          </a:prstGeom>
          <a:gradFill flip="none" rotWithShape="1">
            <a:gsLst>
              <a:gs pos="0">
                <a:schemeClr val="tx2"/>
              </a:gs>
              <a:gs pos="100000">
                <a:schemeClr val="tx2">
                  <a:lumMod val="75000"/>
                </a:schemeClr>
              </a:gs>
            </a:gsLst>
            <a:lin ang="0" scaled="1"/>
            <a:tileRect/>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 name="Title 3"/>
          <p:cNvSpPr>
            <a:spLocks noGrp="1"/>
          </p:cNvSpPr>
          <p:nvPr>
            <p:ph type="title"/>
          </p:nvPr>
        </p:nvSpPr>
        <p:spPr>
          <a:xfrm>
            <a:off x="304800" y="5805094"/>
            <a:ext cx="10871200" cy="990600"/>
          </a:xfrm>
          <a:ln>
            <a:noFill/>
          </a:ln>
        </p:spPr>
        <p:txBody>
          <a:bodyPr/>
          <a:lstStyle/>
          <a:p>
            <a:r>
              <a:rPr lang="en-US"/>
              <a:t>Click to edit Master title style</a:t>
            </a:r>
            <a:endParaRPr lang="en-US" dirty="0"/>
          </a:p>
        </p:txBody>
      </p:sp>
      <p:sp>
        <p:nvSpPr>
          <p:cNvPr id="6" name="Rectangle 5"/>
          <p:cNvSpPr/>
          <p:nvPr userDrawn="1"/>
        </p:nvSpPr>
        <p:spPr bwMode="white">
          <a:xfrm>
            <a:off x="0" y="5805094"/>
            <a:ext cx="12192000" cy="1052907"/>
          </a:xfrm>
          <a:prstGeom prst="rect">
            <a:avLst/>
          </a:prstGeom>
          <a:gradFill flip="none" rotWithShape="1">
            <a:gsLst>
              <a:gs pos="0">
                <a:schemeClr val="tx2"/>
              </a:gs>
              <a:gs pos="100000">
                <a:schemeClr val="tx2">
                  <a:lumMod val="75000"/>
                </a:schemeClr>
              </a:gs>
            </a:gsLst>
            <a:lin ang="0" scaled="1"/>
            <a:tileRect/>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a:solidFill>
                  <a:srgbClr val="3B5F6E"/>
                </a:solidFill>
              </a:defRPr>
            </a:lvl1pPr>
          </a:lstStyle>
          <a:p>
            <a:r>
              <a:rPr lang="en-US"/>
              <a:t>Click to edit Master title style</a:t>
            </a:r>
          </a:p>
        </p:txBody>
      </p:sp>
      <p:sp>
        <p:nvSpPr>
          <p:cNvPr id="8" name="Slide Number Placeholder 7"/>
          <p:cNvSpPr>
            <a:spLocks noGrp="1"/>
          </p:cNvSpPr>
          <p:nvPr>
            <p:ph type="sldNum" sz="quarter" idx="10"/>
          </p:nvPr>
        </p:nvSpPr>
        <p:spPr/>
        <p:txBody>
          <a:bodyPr/>
          <a:lstStyle/>
          <a:p>
            <a:fld id="{CF0E7B09-B92E-476C-B999-638735C4CA39}" type="slidenum">
              <a:rPr lang="en-US" smtClean="0"/>
              <a:pPr/>
              <a:t>‹#›</a:t>
            </a:fld>
            <a:endParaRPr lang="en-US" dirty="0"/>
          </a:p>
        </p:txBody>
      </p:sp>
      <p:sp>
        <p:nvSpPr>
          <p:cNvPr id="9" name="Footer Placeholder 8"/>
          <p:cNvSpPr>
            <a:spLocks noGrp="1"/>
          </p:cNvSpPr>
          <p:nvPr>
            <p:ph type="ftr" sz="quarter" idx="11"/>
          </p:nvPr>
        </p:nvSpPr>
        <p:spPr/>
        <p:txBody>
          <a:bodyPr/>
          <a:lstStyle/>
          <a:p>
            <a:r>
              <a:rPr lang="en-US" dirty="0"/>
              <a:t>|</a:t>
            </a:r>
          </a:p>
        </p:txBody>
      </p:sp>
      <p:pic>
        <p:nvPicPr>
          <p:cNvPr id="10" name="Picture 9" descr="4co.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270989" y="5621205"/>
            <a:ext cx="616211" cy="992127"/>
          </a:xfrm>
          <a:prstGeom prst="rect">
            <a:avLst/>
          </a:prstGeom>
        </p:spPr>
      </p:pic>
      <p:pic>
        <p:nvPicPr>
          <p:cNvPr id="7" name="Picture 6" descr="4c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70989" y="5621205"/>
            <a:ext cx="616211" cy="992127"/>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1_Blank">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a:solidFill>
                  <a:srgbClr val="3B5F6E"/>
                </a:solidFill>
              </a:defRPr>
            </a:lvl1pPr>
          </a:lstStyle>
          <a:p>
            <a:r>
              <a:rPr lang="en-US"/>
              <a:t>Click to edit Master title style</a:t>
            </a:r>
          </a:p>
        </p:txBody>
      </p:sp>
      <p:sp>
        <p:nvSpPr>
          <p:cNvPr id="8" name="Slide Number Placeholder 7"/>
          <p:cNvSpPr>
            <a:spLocks noGrp="1"/>
          </p:cNvSpPr>
          <p:nvPr>
            <p:ph type="sldNum" sz="quarter" idx="10"/>
          </p:nvPr>
        </p:nvSpPr>
        <p:spPr/>
        <p:txBody>
          <a:bodyPr/>
          <a:lstStyle/>
          <a:p>
            <a:fld id="{CF0E7B09-B92E-476C-B999-638735C4CA39}" type="slidenum">
              <a:rPr lang="en-US" smtClean="0"/>
              <a:pPr/>
              <a:t>‹#›</a:t>
            </a:fld>
            <a:endParaRPr lang="en-US" dirty="0"/>
          </a:p>
        </p:txBody>
      </p:sp>
      <p:sp>
        <p:nvSpPr>
          <p:cNvPr id="9" name="Footer Placeholder 8"/>
          <p:cNvSpPr>
            <a:spLocks noGrp="1"/>
          </p:cNvSpPr>
          <p:nvPr>
            <p:ph type="ftr" sz="quarter" idx="11"/>
          </p:nvPr>
        </p:nvSpPr>
        <p:spPr/>
        <p:txBody>
          <a:bodyPr/>
          <a:lstStyle/>
          <a:p>
            <a:r>
              <a:rPr lang="en-US" dirty="0"/>
              <a:t>|</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p:nvSpPr>
        <p:spPr bwMode="white">
          <a:xfrm>
            <a:off x="0" y="-1"/>
            <a:ext cx="12192000" cy="1066801"/>
          </a:xfrm>
          <a:prstGeom prst="rect">
            <a:avLst/>
          </a:prstGeom>
          <a:solidFill>
            <a:schemeClr val="tx1">
              <a:lumMod val="7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6" name="Parallelogram 5">
            <a:extLst>
              <a:ext uri="{FF2B5EF4-FFF2-40B4-BE49-F238E27FC236}">
                <a16:creationId xmlns:a16="http://schemas.microsoft.com/office/drawing/2014/main" id="{D4CC8012-3AC8-4189-BEAB-C6A750C5F62B}"/>
              </a:ext>
            </a:extLst>
          </p:cNvPr>
          <p:cNvSpPr/>
          <p:nvPr userDrawn="1"/>
        </p:nvSpPr>
        <p:spPr>
          <a:xfrm>
            <a:off x="8839201" y="-2"/>
            <a:ext cx="3352800" cy="1066802"/>
          </a:xfrm>
          <a:prstGeom prst="parallelogram">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3" name="Text Placeholder 12"/>
          <p:cNvSpPr>
            <a:spLocks noGrp="1"/>
          </p:cNvSpPr>
          <p:nvPr>
            <p:ph type="body" idx="1"/>
          </p:nvPr>
        </p:nvSpPr>
        <p:spPr>
          <a:xfrm>
            <a:off x="314036" y="1371600"/>
            <a:ext cx="108712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3" name="Footer Placeholder 2"/>
          <p:cNvSpPr>
            <a:spLocks noGrp="1"/>
          </p:cNvSpPr>
          <p:nvPr>
            <p:ph type="ftr" sz="quarter" idx="3"/>
          </p:nvPr>
        </p:nvSpPr>
        <p:spPr>
          <a:xfrm>
            <a:off x="696690" y="6248207"/>
            <a:ext cx="7228111" cy="365125"/>
          </a:xfrm>
          <a:prstGeom prst="rect">
            <a:avLst/>
          </a:prstGeom>
        </p:spPr>
        <p:txBody>
          <a:bodyPr vert="horz" anchor="ctr"/>
          <a:lstStyle>
            <a:lvl1pPr algn="l" eaLnBrk="1" latinLnBrk="0" hangingPunct="1">
              <a:defRPr kumimoji="0" sz="1400">
                <a:solidFill>
                  <a:schemeClr val="tx1"/>
                </a:solidFill>
              </a:defRPr>
            </a:lvl1pPr>
          </a:lstStyle>
          <a:p>
            <a:r>
              <a:rPr lang="en-US" dirty="0"/>
              <a:t>|</a:t>
            </a:r>
          </a:p>
        </p:txBody>
      </p:sp>
      <p:sp>
        <p:nvSpPr>
          <p:cNvPr id="12" name="Slide Number Placeholder 11"/>
          <p:cNvSpPr>
            <a:spLocks noGrp="1"/>
          </p:cNvSpPr>
          <p:nvPr>
            <p:ph type="sldNum" sz="quarter" idx="4"/>
          </p:nvPr>
        </p:nvSpPr>
        <p:spPr>
          <a:xfrm>
            <a:off x="-2032000" y="624820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0E7B09-B92E-476C-B999-638735C4CA39}" type="slidenum">
              <a:rPr lang="en-US" smtClean="0"/>
              <a:pPr/>
              <a:t>‹#›</a:t>
            </a:fld>
            <a:endParaRPr lang="en-US" dirty="0"/>
          </a:p>
        </p:txBody>
      </p:sp>
      <p:sp>
        <p:nvSpPr>
          <p:cNvPr id="2" name="Rectangle 1">
            <a:extLst>
              <a:ext uri="{FF2B5EF4-FFF2-40B4-BE49-F238E27FC236}">
                <a16:creationId xmlns:a16="http://schemas.microsoft.com/office/drawing/2014/main" id="{8B83B1A4-FF1D-4162-B109-AFB37199C55C}"/>
              </a:ext>
            </a:extLst>
          </p:cNvPr>
          <p:cNvSpPr/>
          <p:nvPr userDrawn="1"/>
        </p:nvSpPr>
        <p:spPr>
          <a:xfrm>
            <a:off x="0" y="1066801"/>
            <a:ext cx="12192000" cy="45719"/>
          </a:xfrm>
          <a:prstGeom prst="rect">
            <a:avLst/>
          </a:prstGeom>
          <a:solidFill>
            <a:schemeClr val="accent4"/>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p>
        </p:txBody>
      </p:sp>
      <p:sp>
        <p:nvSpPr>
          <p:cNvPr id="4" name="Rectangle 3">
            <a:extLst>
              <a:ext uri="{FF2B5EF4-FFF2-40B4-BE49-F238E27FC236}">
                <a16:creationId xmlns:a16="http://schemas.microsoft.com/office/drawing/2014/main" id="{37830C7E-6CDF-4D69-9D38-37E3B1149117}"/>
              </a:ext>
            </a:extLst>
          </p:cNvPr>
          <p:cNvSpPr/>
          <p:nvPr userDrawn="1"/>
        </p:nvSpPr>
        <p:spPr>
          <a:xfrm>
            <a:off x="10769600" y="0"/>
            <a:ext cx="1422400" cy="10668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pic>
        <p:nvPicPr>
          <p:cNvPr id="5" name="Picture 4">
            <a:extLst>
              <a:ext uri="{FF2B5EF4-FFF2-40B4-BE49-F238E27FC236}">
                <a16:creationId xmlns:a16="http://schemas.microsoft.com/office/drawing/2014/main" id="{56580F72-577C-4025-8182-2815584048E7}"/>
              </a:ext>
            </a:extLst>
          </p:cNvPr>
          <p:cNvPicPr>
            <a:picLocks noChangeAspect="1"/>
          </p:cNvPicPr>
          <p:nvPr userDrawn="1"/>
        </p:nvPicPr>
        <p:blipFill>
          <a:blip r:embed="rId32" cstate="print">
            <a:extLst>
              <a:ext uri="{28A0092B-C50C-407E-A947-70E740481C1C}">
                <a14:useLocalDpi xmlns:a14="http://schemas.microsoft.com/office/drawing/2010/main"/>
              </a:ext>
            </a:extLst>
          </a:blip>
          <a:stretch>
            <a:fillRect/>
          </a:stretch>
        </p:blipFill>
        <p:spPr>
          <a:xfrm>
            <a:off x="11365221" y="76200"/>
            <a:ext cx="623579" cy="880804"/>
          </a:xfrm>
          <a:prstGeom prst="rect">
            <a:avLst/>
          </a:prstGeom>
        </p:spPr>
      </p:pic>
      <p:sp>
        <p:nvSpPr>
          <p:cNvPr id="22" name="Title Placeholder 21"/>
          <p:cNvSpPr>
            <a:spLocks noGrp="1"/>
          </p:cNvSpPr>
          <p:nvPr>
            <p:ph type="title"/>
          </p:nvPr>
        </p:nvSpPr>
        <p:spPr>
          <a:xfrm>
            <a:off x="304800" y="0"/>
            <a:ext cx="10871200" cy="990600"/>
          </a:xfrm>
          <a:prstGeom prst="rect">
            <a:avLst/>
          </a:prstGeom>
          <a:ln>
            <a:noFill/>
          </a:ln>
        </p:spPr>
        <p:txBody>
          <a:bodyPr vert="horz" anchor="ctr">
            <a:normAutofit/>
          </a:bodyPr>
          <a:lstStyle/>
          <a:p>
            <a:r>
              <a:rPr kumimoji="0" lang="en-US" dirty="0"/>
              <a:t>Click to edit Master title style</a:t>
            </a:r>
          </a:p>
        </p:txBody>
      </p:sp>
    </p:spTree>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 id="2147483901" r:id="rId15"/>
    <p:sldLayoutId id="2147483902" r:id="rId16"/>
    <p:sldLayoutId id="2147483919" r:id="rId17"/>
    <p:sldLayoutId id="2147483920" r:id="rId18"/>
    <p:sldLayoutId id="2147483900" r:id="rId19"/>
    <p:sldLayoutId id="2147483911" r:id="rId20"/>
    <p:sldLayoutId id="2147483905" r:id="rId21"/>
    <p:sldLayoutId id="2147483906" r:id="rId22"/>
    <p:sldLayoutId id="2147483918" r:id="rId23"/>
    <p:sldLayoutId id="2147483912" r:id="rId24"/>
    <p:sldLayoutId id="2147483913" r:id="rId25"/>
    <p:sldLayoutId id="2147483907" r:id="rId26"/>
    <p:sldLayoutId id="2147483903" r:id="rId27"/>
    <p:sldLayoutId id="2147483904" r:id="rId28"/>
    <p:sldLayoutId id="2147483937" r:id="rId29"/>
    <p:sldLayoutId id="2147483938" r:id="rId30"/>
  </p:sldLayoutIdLst>
  <p:txStyles>
    <p:titleStyle>
      <a:lvl1pPr algn="l" rtl="0" eaLnBrk="1" latinLnBrk="0" hangingPunct="1">
        <a:spcBef>
          <a:spcPct val="0"/>
        </a:spcBef>
        <a:buNone/>
        <a:defRPr kumimoji="0" sz="2400" kern="1200">
          <a:solidFill>
            <a:schemeClr val="bg1"/>
          </a:solidFill>
          <a:latin typeface="Calibri"/>
          <a:ea typeface="+mj-ea"/>
          <a:cs typeface="Calibri"/>
        </a:defRPr>
      </a:lvl1pPr>
    </p:titleStyle>
    <p:bodyStyle>
      <a:lvl1pPr marL="320040" indent="-228600" algn="l" rtl="0" eaLnBrk="1" latinLnBrk="0" hangingPunct="1">
        <a:lnSpc>
          <a:spcPts val="3000"/>
        </a:lnSpc>
        <a:spcBef>
          <a:spcPts val="1200"/>
        </a:spcBef>
        <a:spcAft>
          <a:spcPts val="0"/>
        </a:spcAft>
        <a:buClr>
          <a:schemeClr val="accent6"/>
        </a:buClr>
        <a:buSzPct val="60000"/>
        <a:buFont typeface="Wingdings" charset="2"/>
        <a:buChar char="■"/>
        <a:defRPr kumimoji="0" sz="2900" kern="1200">
          <a:solidFill>
            <a:schemeClr val="tx1"/>
          </a:solidFill>
          <a:latin typeface="Calibri"/>
          <a:ea typeface="+mn-ea"/>
          <a:cs typeface="Calibri"/>
        </a:defRPr>
      </a:lvl1pPr>
      <a:lvl2pPr marL="640080" indent="-274320" algn="l" rtl="0" eaLnBrk="1" latinLnBrk="0" hangingPunct="1">
        <a:spcBef>
          <a:spcPts val="550"/>
        </a:spcBef>
        <a:buClr>
          <a:schemeClr val="tx2">
            <a:lumMod val="40000"/>
            <a:lumOff val="60000"/>
          </a:schemeClr>
        </a:buClr>
        <a:buSzPct val="60000"/>
        <a:buFont typeface="Wingdings 2"/>
        <a:buChar char=""/>
        <a:defRPr kumimoji="0" sz="2600" kern="1200">
          <a:solidFill>
            <a:schemeClr val="tx1"/>
          </a:solidFill>
          <a:latin typeface="Calibri"/>
          <a:ea typeface="+mn-ea"/>
          <a:cs typeface="Calibri"/>
        </a:defRPr>
      </a:lvl2pPr>
      <a:lvl3pPr marL="914400" indent="-228600" algn="l" rtl="0" eaLnBrk="1" latinLnBrk="0" hangingPunct="1">
        <a:spcBef>
          <a:spcPts val="500"/>
        </a:spcBef>
        <a:buClr>
          <a:schemeClr val="accent2"/>
        </a:buClr>
        <a:buSzPct val="60000"/>
        <a:buFont typeface="Wingdings" charset="2"/>
        <a:buChar char=""/>
        <a:defRPr kumimoji="0" sz="2300" kern="1200">
          <a:solidFill>
            <a:schemeClr val="tx1"/>
          </a:solidFill>
          <a:latin typeface="Calibri"/>
          <a:ea typeface="+mn-ea"/>
          <a:cs typeface="Calibri"/>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Calibri"/>
          <a:ea typeface="+mn-ea"/>
          <a:cs typeface="Calibri"/>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Calibri"/>
          <a:ea typeface="+mn-ea"/>
          <a:cs typeface="Calibri"/>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notesSlide" Target="../notesSlides/notesSlide12.xml"/><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jp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s/_rels/slide1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BDD8A5-EEEE-408A-AE9C-B8FAE5312D95}"/>
              </a:ext>
            </a:extLst>
          </p:cNvPr>
          <p:cNvPicPr>
            <a:picLocks noChangeAspect="1"/>
          </p:cNvPicPr>
          <p:nvPr/>
        </p:nvPicPr>
        <p:blipFill>
          <a:blip r:embed="rId3"/>
          <a:stretch>
            <a:fillRect/>
          </a:stretch>
        </p:blipFill>
        <p:spPr>
          <a:xfrm>
            <a:off x="381001" y="3065782"/>
            <a:ext cx="914399" cy="1722118"/>
          </a:xfrm>
          <a:prstGeom prst="rect">
            <a:avLst/>
          </a:prstGeom>
        </p:spPr>
      </p:pic>
      <p:sp>
        <p:nvSpPr>
          <p:cNvPr id="4" name="Subtitle 2">
            <a:extLst>
              <a:ext uri="{FF2B5EF4-FFF2-40B4-BE49-F238E27FC236}">
                <a16:creationId xmlns:a16="http://schemas.microsoft.com/office/drawing/2014/main" id="{A0FDD853-040C-6F4D-86E2-C187A84D2762}"/>
              </a:ext>
            </a:extLst>
          </p:cNvPr>
          <p:cNvSpPr txBox="1">
            <a:spLocks/>
          </p:cNvSpPr>
          <p:nvPr/>
        </p:nvSpPr>
        <p:spPr bwMode="auto">
          <a:xfrm>
            <a:off x="259180" y="5105400"/>
            <a:ext cx="11780420" cy="457200"/>
          </a:xfrm>
          <a:prstGeom prst="rect">
            <a:avLst/>
          </a:prstGeom>
          <a:noFill/>
          <a:ln w="9525">
            <a:noFill/>
            <a:miter lim="800000"/>
            <a:headEnd/>
            <a:tailEnd/>
          </a:ln>
        </p:spPr>
        <p:txBody>
          <a:bodyPr/>
          <a:lstStyle/>
          <a:p>
            <a:pPr defTabSz="914400">
              <a:buClr>
                <a:schemeClr val="accent1"/>
              </a:buClr>
              <a:buSzPct val="85000"/>
            </a:pPr>
            <a:r>
              <a:rPr lang="en-US" sz="3200" dirty="0">
                <a:solidFill>
                  <a:schemeClr val="accent4"/>
                </a:solidFill>
                <a:ea typeface="Open Sans Semibold" panose="020B0706030804020204" pitchFamily="34" charset="0"/>
                <a:cs typeface="Open Sans Semibold" panose="020B0706030804020204" pitchFamily="34" charset="0"/>
              </a:rPr>
              <a:t>Converting Waste to Energy with Gasification Technology in California</a:t>
            </a:r>
            <a:endParaRPr lang="en-US" sz="2800" dirty="0">
              <a:solidFill>
                <a:schemeClr val="accent2">
                  <a:lumMod val="60000"/>
                  <a:lumOff val="40000"/>
                </a:schemeClr>
              </a:solidFill>
              <a:latin typeface="Calibri"/>
              <a:cs typeface="Calibri"/>
            </a:endParaRPr>
          </a:p>
        </p:txBody>
      </p:sp>
      <p:sp>
        <p:nvSpPr>
          <p:cNvPr id="6" name="Subtitle 2">
            <a:extLst>
              <a:ext uri="{FF2B5EF4-FFF2-40B4-BE49-F238E27FC236}">
                <a16:creationId xmlns:a16="http://schemas.microsoft.com/office/drawing/2014/main" id="{83466649-7939-8348-9FC6-3E18A5A09DEC}"/>
              </a:ext>
            </a:extLst>
          </p:cNvPr>
          <p:cNvSpPr txBox="1">
            <a:spLocks/>
          </p:cNvSpPr>
          <p:nvPr/>
        </p:nvSpPr>
        <p:spPr bwMode="auto">
          <a:xfrm>
            <a:off x="259180" y="6172200"/>
            <a:ext cx="7437020" cy="457200"/>
          </a:xfrm>
          <a:prstGeom prst="rect">
            <a:avLst/>
          </a:prstGeom>
          <a:noFill/>
          <a:ln w="9525">
            <a:noFill/>
            <a:miter lim="800000"/>
            <a:headEnd/>
            <a:tailEnd/>
          </a:ln>
        </p:spPr>
        <p:txBody>
          <a:bodyPr/>
          <a:lstStyle/>
          <a:p>
            <a:pPr defTabSz="914400">
              <a:lnSpc>
                <a:spcPct val="90000"/>
              </a:lnSpc>
              <a:spcBef>
                <a:spcPct val="20000"/>
              </a:spcBef>
              <a:buClr>
                <a:schemeClr val="accent1"/>
              </a:buClr>
              <a:buSzPct val="85000"/>
              <a:buFont typeface="Wingdings 2" pitchFamily="18" charset="2"/>
              <a:buNone/>
            </a:pPr>
            <a:r>
              <a:rPr lang="en-US" sz="1600" dirty="0">
                <a:solidFill>
                  <a:schemeClr val="accent4"/>
                </a:solidFill>
                <a:latin typeface="+mj-lt"/>
                <a:ea typeface="Open Sans" panose="020B0606030504020204" pitchFamily="34" charset="0"/>
                <a:cs typeface="Open Sans" panose="020B0606030504020204" pitchFamily="34" charset="0"/>
              </a:rPr>
              <a:t>Meredith Roberts, Director of External Relations | mroberts@sierraenergy.com</a:t>
            </a:r>
          </a:p>
          <a:p>
            <a:pPr defTabSz="914400">
              <a:lnSpc>
                <a:spcPct val="90000"/>
              </a:lnSpc>
              <a:spcBef>
                <a:spcPct val="20000"/>
              </a:spcBef>
              <a:buClr>
                <a:schemeClr val="accent1"/>
              </a:buClr>
              <a:buSzPct val="85000"/>
              <a:buFont typeface="Wingdings 2" pitchFamily="18" charset="2"/>
              <a:buNone/>
            </a:pPr>
            <a:r>
              <a:rPr lang="en-US" sz="1600" dirty="0">
                <a:solidFill>
                  <a:schemeClr val="accent4"/>
                </a:solidFill>
                <a:latin typeface="+mj-lt"/>
                <a:ea typeface="Open Sans" panose="020B0606030504020204" pitchFamily="34" charset="0"/>
                <a:cs typeface="Open Sans" panose="020B0606030504020204" pitchFamily="34" charset="0"/>
              </a:rPr>
              <a:t>sierraenergy.com</a:t>
            </a:r>
          </a:p>
          <a:p>
            <a:pPr defTabSz="914400">
              <a:lnSpc>
                <a:spcPct val="90000"/>
              </a:lnSpc>
              <a:spcBef>
                <a:spcPct val="20000"/>
              </a:spcBef>
              <a:buClr>
                <a:schemeClr val="accent1"/>
              </a:buClr>
              <a:buSzPct val="85000"/>
              <a:buFont typeface="Wingdings 2" pitchFamily="18" charset="2"/>
              <a:buNone/>
            </a:pPr>
            <a:endParaRPr lang="en-US" sz="2200" dirty="0">
              <a:solidFill>
                <a:schemeClr val="accent2">
                  <a:lumMod val="60000"/>
                  <a:lumOff val="40000"/>
                </a:schemeClr>
              </a:solidFill>
              <a:latin typeface="Calibri"/>
              <a:cs typeface="Calibri"/>
            </a:endParaRPr>
          </a:p>
        </p:txBody>
      </p:sp>
      <p:sp>
        <p:nvSpPr>
          <p:cNvPr id="7" name="Subtitle 2">
            <a:extLst>
              <a:ext uri="{FF2B5EF4-FFF2-40B4-BE49-F238E27FC236}">
                <a16:creationId xmlns:a16="http://schemas.microsoft.com/office/drawing/2014/main" id="{3912B837-69FA-433F-A967-3AC99083FB5E}"/>
              </a:ext>
            </a:extLst>
          </p:cNvPr>
          <p:cNvSpPr txBox="1">
            <a:spLocks/>
          </p:cNvSpPr>
          <p:nvPr/>
        </p:nvSpPr>
        <p:spPr bwMode="auto">
          <a:xfrm>
            <a:off x="259180" y="5638800"/>
            <a:ext cx="11551820" cy="457200"/>
          </a:xfrm>
          <a:prstGeom prst="rect">
            <a:avLst/>
          </a:prstGeom>
          <a:noFill/>
          <a:ln w="9525">
            <a:noFill/>
            <a:miter lim="800000"/>
            <a:headEnd/>
            <a:tailEnd/>
          </a:ln>
        </p:spPr>
        <p:txBody>
          <a:bodyPr/>
          <a:lstStyle/>
          <a:p>
            <a:pPr defTabSz="914400">
              <a:buClr>
                <a:schemeClr val="accent1"/>
              </a:buClr>
              <a:buSzPct val="85000"/>
            </a:pPr>
            <a:r>
              <a:rPr lang="en-US" sz="2400" dirty="0">
                <a:solidFill>
                  <a:schemeClr val="accent4"/>
                </a:solidFill>
                <a:ea typeface="Open Sans Semibold" panose="020B0706030804020204" pitchFamily="34" charset="0"/>
                <a:cs typeface="Open Sans Semibold" panose="020B0706030804020204" pitchFamily="34" charset="0"/>
              </a:rPr>
              <a:t>California Bioresources Alliance Symposium 11/14/2019</a:t>
            </a:r>
            <a:endParaRPr lang="en-US" sz="2000" dirty="0">
              <a:solidFill>
                <a:schemeClr val="accent2">
                  <a:lumMod val="60000"/>
                  <a:lumOff val="40000"/>
                </a:schemeClr>
              </a:solidFill>
              <a:cs typeface="Calibri"/>
            </a:endParaRPr>
          </a:p>
          <a:p>
            <a:pPr defTabSz="914400">
              <a:lnSpc>
                <a:spcPct val="90000"/>
              </a:lnSpc>
              <a:spcBef>
                <a:spcPct val="20000"/>
              </a:spcBef>
              <a:buClr>
                <a:schemeClr val="accent1"/>
              </a:buClr>
              <a:buSzPct val="85000"/>
            </a:pPr>
            <a:endParaRPr lang="en-US" sz="3200" dirty="0">
              <a:solidFill>
                <a:schemeClr val="accent2">
                  <a:lumMod val="60000"/>
                  <a:lumOff val="40000"/>
                </a:schemeClr>
              </a:solidFill>
              <a:latin typeface="Calibri"/>
              <a:cs typeface="Calibri"/>
            </a:endParaRPr>
          </a:p>
        </p:txBody>
      </p:sp>
    </p:spTree>
    <p:extLst>
      <p:ext uri="{BB962C8B-B14F-4D97-AF65-F5344CB8AC3E}">
        <p14:creationId xmlns:p14="http://schemas.microsoft.com/office/powerpoint/2010/main" val="2793842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22776F1-60EF-F248-A264-BA7E75B44EB3}"/>
              </a:ext>
            </a:extLst>
          </p:cNvPr>
          <p:cNvSpPr txBox="1">
            <a:spLocks/>
          </p:cNvSpPr>
          <p:nvPr/>
        </p:nvSpPr>
        <p:spPr>
          <a:xfrm>
            <a:off x="228600" y="73152"/>
            <a:ext cx="8153400" cy="990600"/>
          </a:xfrm>
          <a:prstGeom prst="rect">
            <a:avLst/>
          </a:prstGeom>
          <a:ln>
            <a:noFill/>
          </a:ln>
        </p:spPr>
        <p:txBody>
          <a:bodyPr vert="horz" anchor="ctr">
            <a:normAutofit/>
          </a:bodyPr>
          <a:lstStyle>
            <a:lvl1pPr algn="l" rtl="0" eaLnBrk="1" latinLnBrk="0" hangingPunct="1">
              <a:spcBef>
                <a:spcPct val="0"/>
              </a:spcBef>
              <a:buNone/>
              <a:defRPr kumimoji="0" sz="2400" kern="1200">
                <a:solidFill>
                  <a:schemeClr val="bg1"/>
                </a:solidFill>
                <a:latin typeface="Calibri"/>
                <a:ea typeface="+mj-ea"/>
                <a:cs typeface="Calibri"/>
              </a:defRPr>
            </a:lvl1pPr>
          </a:lstStyle>
          <a:p>
            <a:pPr defTabSz="914400"/>
            <a:r>
              <a:rPr lang="en-US" sz="3600" dirty="0">
                <a:solidFill>
                  <a:schemeClr val="bg2"/>
                </a:solidFill>
              </a:rPr>
              <a:t>Outreach and Research</a:t>
            </a:r>
          </a:p>
        </p:txBody>
      </p:sp>
      <p:sp>
        <p:nvSpPr>
          <p:cNvPr id="3" name="TextBox 2"/>
          <p:cNvSpPr txBox="1"/>
          <p:nvPr/>
        </p:nvSpPr>
        <p:spPr>
          <a:xfrm>
            <a:off x="272904" y="1390746"/>
            <a:ext cx="6477000" cy="3785652"/>
          </a:xfrm>
          <a:prstGeom prst="rect">
            <a:avLst/>
          </a:prstGeom>
          <a:noFill/>
        </p:spPr>
        <p:txBody>
          <a:bodyPr wrap="square" rtlCol="0">
            <a:spAutoFit/>
          </a:bodyPr>
          <a:lstStyle/>
          <a:p>
            <a:pPr>
              <a:spcAft>
                <a:spcPts val="1200"/>
              </a:spcAft>
            </a:pPr>
            <a:r>
              <a:rPr lang="en-US" sz="2400" kern="1400" dirty="0">
                <a:cs typeface="Calibri"/>
              </a:rPr>
              <a:t>Research and Program Areas:</a:t>
            </a:r>
          </a:p>
          <a:p>
            <a:pPr marL="285750" indent="-285750">
              <a:spcAft>
                <a:spcPts val="1200"/>
              </a:spcAft>
              <a:buFont typeface="Arial" panose="020B0604020202020204" pitchFamily="34" charset="0"/>
              <a:buChar char="•"/>
            </a:pPr>
            <a:r>
              <a:rPr lang="en-US" sz="2400" kern="1400" dirty="0">
                <a:cs typeface="Calibri"/>
              </a:rPr>
              <a:t>Academic – student and research collaborations</a:t>
            </a:r>
          </a:p>
          <a:p>
            <a:pPr marL="285750" indent="-285750">
              <a:spcAft>
                <a:spcPts val="1200"/>
              </a:spcAft>
              <a:buFont typeface="Arial" panose="020B0604020202020204" pitchFamily="34" charset="0"/>
              <a:buChar char="•"/>
            </a:pPr>
            <a:r>
              <a:rPr lang="en-US" sz="2400" kern="1400" dirty="0">
                <a:cs typeface="Calibri"/>
              </a:rPr>
              <a:t>Institutions – national labs and other industry research entities</a:t>
            </a:r>
          </a:p>
          <a:p>
            <a:pPr marL="285750" indent="-285750">
              <a:spcAft>
                <a:spcPts val="1200"/>
              </a:spcAft>
              <a:buFont typeface="Arial" panose="020B0604020202020204" pitchFamily="34" charset="0"/>
              <a:buChar char="•"/>
            </a:pPr>
            <a:r>
              <a:rPr lang="en-US" sz="2400" kern="1400" dirty="0">
                <a:cs typeface="Calibri"/>
              </a:rPr>
              <a:t>Defense – federal installation and research</a:t>
            </a:r>
          </a:p>
          <a:p>
            <a:pPr marL="285750" indent="-285750">
              <a:spcAft>
                <a:spcPts val="1200"/>
              </a:spcAft>
              <a:buFont typeface="Arial" panose="020B0604020202020204" pitchFamily="34" charset="0"/>
              <a:buChar char="•"/>
            </a:pPr>
            <a:r>
              <a:rPr lang="en-US" sz="2400" kern="1400" dirty="0">
                <a:cs typeface="Calibri"/>
              </a:rPr>
              <a:t>SERP R&amp;D facility at Davis</a:t>
            </a:r>
          </a:p>
          <a:p>
            <a:pPr marL="285750" indent="-285750">
              <a:spcAft>
                <a:spcPts val="1200"/>
              </a:spcAft>
              <a:buFont typeface="Arial" panose="020B0604020202020204" pitchFamily="34" charset="0"/>
              <a:buChar char="•"/>
            </a:pPr>
            <a:endParaRPr lang="en-US" kern="1400" dirty="0">
              <a:cs typeface="Calibri"/>
            </a:endParaRPr>
          </a:p>
          <a:p>
            <a:pPr marL="285750" indent="-285750">
              <a:spcAft>
                <a:spcPts val="1200"/>
              </a:spcAft>
              <a:buFont typeface="Arial" panose="020B0604020202020204" pitchFamily="34" charset="0"/>
              <a:buChar char="•"/>
            </a:pPr>
            <a:endParaRPr lang="en-US" kern="1400" dirty="0">
              <a:cs typeface="Calibri"/>
            </a:endParaRPr>
          </a:p>
        </p:txBody>
      </p:sp>
      <p:pic>
        <p:nvPicPr>
          <p:cNvPr id="19" name="Picture 18" descr="A group of people standing in front of a building&#10;&#10;Description automatically generated">
            <a:extLst>
              <a:ext uri="{FF2B5EF4-FFF2-40B4-BE49-F238E27FC236}">
                <a16:creationId xmlns:a16="http://schemas.microsoft.com/office/drawing/2014/main" id="{6DDB14BD-12BF-4313-9BDF-5506E806ED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49904" y="1373552"/>
            <a:ext cx="5169192" cy="3876895"/>
          </a:xfrm>
          <a:prstGeom prst="rect">
            <a:avLst/>
          </a:prstGeom>
        </p:spPr>
      </p:pic>
      <p:sp>
        <p:nvSpPr>
          <p:cNvPr id="20" name="TextBox 19">
            <a:extLst>
              <a:ext uri="{FF2B5EF4-FFF2-40B4-BE49-F238E27FC236}">
                <a16:creationId xmlns:a16="http://schemas.microsoft.com/office/drawing/2014/main" id="{40236C58-0588-411D-A5A0-97261BADC22A}"/>
              </a:ext>
            </a:extLst>
          </p:cNvPr>
          <p:cNvSpPr txBox="1"/>
          <p:nvPr/>
        </p:nvSpPr>
        <p:spPr>
          <a:xfrm>
            <a:off x="6749904" y="5252894"/>
            <a:ext cx="5791200" cy="369332"/>
          </a:xfrm>
          <a:prstGeom prst="rect">
            <a:avLst/>
          </a:prstGeom>
          <a:noFill/>
        </p:spPr>
        <p:txBody>
          <a:bodyPr wrap="square" rtlCol="0">
            <a:spAutoFit/>
          </a:bodyPr>
          <a:lstStyle/>
          <a:p>
            <a:pPr>
              <a:spcAft>
                <a:spcPts val="1200"/>
              </a:spcAft>
            </a:pPr>
            <a:r>
              <a:rPr lang="en-US" kern="1400" dirty="0">
                <a:latin typeface="+mj-lt"/>
                <a:cs typeface="Calibri"/>
              </a:rPr>
              <a:t>Team of researchers from Idaho National Laboratory</a:t>
            </a:r>
          </a:p>
        </p:txBody>
      </p:sp>
      <p:pic>
        <p:nvPicPr>
          <p:cNvPr id="23" name="Picture 22">
            <a:extLst>
              <a:ext uri="{FF2B5EF4-FFF2-40B4-BE49-F238E27FC236}">
                <a16:creationId xmlns:a16="http://schemas.microsoft.com/office/drawing/2014/main" id="{2A2A2CE0-2705-4561-89E6-7837A7F254AF}"/>
              </a:ext>
            </a:extLst>
          </p:cNvPr>
          <p:cNvPicPr>
            <a:picLocks noChangeAspect="1"/>
          </p:cNvPicPr>
          <p:nvPr/>
        </p:nvPicPr>
        <p:blipFill>
          <a:blip r:embed="rId4"/>
          <a:stretch>
            <a:fillRect/>
          </a:stretch>
        </p:blipFill>
        <p:spPr>
          <a:xfrm>
            <a:off x="678626" y="4363402"/>
            <a:ext cx="5287841" cy="2517648"/>
          </a:xfrm>
          <a:prstGeom prst="rect">
            <a:avLst/>
          </a:prstGeom>
        </p:spPr>
      </p:pic>
    </p:spTree>
    <p:extLst>
      <p:ext uri="{BB962C8B-B14F-4D97-AF65-F5344CB8AC3E}">
        <p14:creationId xmlns:p14="http://schemas.microsoft.com/office/powerpoint/2010/main" val="2401957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3D21818-4841-C74B-85E3-619FFE80CB10}"/>
              </a:ext>
            </a:extLst>
          </p:cNvPr>
          <p:cNvSpPr txBox="1">
            <a:spLocks/>
          </p:cNvSpPr>
          <p:nvPr/>
        </p:nvSpPr>
        <p:spPr>
          <a:xfrm>
            <a:off x="228600" y="73152"/>
            <a:ext cx="8153400" cy="990600"/>
          </a:xfrm>
          <a:prstGeom prst="rect">
            <a:avLst/>
          </a:prstGeom>
          <a:ln>
            <a:noFill/>
          </a:ln>
        </p:spPr>
        <p:txBody>
          <a:bodyPr vert="horz" anchor="ctr">
            <a:normAutofit/>
          </a:bodyPr>
          <a:lstStyle>
            <a:lvl1pPr algn="l" rtl="0" eaLnBrk="1" latinLnBrk="0" hangingPunct="1">
              <a:spcBef>
                <a:spcPct val="0"/>
              </a:spcBef>
              <a:buNone/>
              <a:defRPr kumimoji="0" sz="2400" kern="1200">
                <a:solidFill>
                  <a:schemeClr val="bg1"/>
                </a:solidFill>
                <a:latin typeface="Calibri"/>
                <a:ea typeface="+mj-ea"/>
                <a:cs typeface="Calibri"/>
              </a:defRPr>
            </a:lvl1pPr>
          </a:lstStyle>
          <a:p>
            <a:pPr defTabSz="914400"/>
            <a:r>
              <a:rPr lang="en-US" sz="3600">
                <a:solidFill>
                  <a:schemeClr val="bg2"/>
                </a:solidFill>
              </a:rPr>
              <a:t>Commercialization Pathway</a:t>
            </a:r>
            <a:endParaRPr lang="en-US" sz="3600" dirty="0">
              <a:solidFill>
                <a:schemeClr val="bg2"/>
              </a:solidFill>
            </a:endParaRPr>
          </a:p>
        </p:txBody>
      </p:sp>
      <p:sp>
        <p:nvSpPr>
          <p:cNvPr id="18" name="TextBox 17">
            <a:extLst>
              <a:ext uri="{FF2B5EF4-FFF2-40B4-BE49-F238E27FC236}">
                <a16:creationId xmlns:a16="http://schemas.microsoft.com/office/drawing/2014/main" id="{E34396D7-8D37-41D5-A180-F5D0FAA89619}"/>
              </a:ext>
            </a:extLst>
          </p:cNvPr>
          <p:cNvSpPr txBox="1"/>
          <p:nvPr/>
        </p:nvSpPr>
        <p:spPr>
          <a:xfrm>
            <a:off x="9057165" y="5352966"/>
            <a:ext cx="3200400" cy="1323439"/>
          </a:xfrm>
          <a:prstGeom prst="rect">
            <a:avLst/>
          </a:prstGeom>
          <a:noFill/>
        </p:spPr>
        <p:txBody>
          <a:bodyPr wrap="square" rtlCol="0">
            <a:spAutoFit/>
          </a:bodyPr>
          <a:lstStyle/>
          <a:p>
            <a:r>
              <a:rPr lang="en-US" sz="2000" dirty="0">
                <a:latin typeface="Calibri"/>
                <a:cs typeface="Calibri"/>
              </a:rPr>
              <a:t>Global visitors to FHL plant:</a:t>
            </a:r>
          </a:p>
          <a:p>
            <a:r>
              <a:rPr lang="en-US" sz="2000" dirty="0">
                <a:latin typeface="Calibri"/>
                <a:cs typeface="Calibri"/>
              </a:rPr>
              <a:t>Thailand, Poland, Turkey, Vietnam, Mexico, Trinidad and Tobago, Argentina.</a:t>
            </a:r>
          </a:p>
        </p:txBody>
      </p:sp>
      <p:pic>
        <p:nvPicPr>
          <p:cNvPr id="38" name="Picture 37" descr="A group of people standing in front of a building&#10;&#10;Description automatically generated">
            <a:extLst>
              <a:ext uri="{FF2B5EF4-FFF2-40B4-BE49-F238E27FC236}">
                <a16:creationId xmlns:a16="http://schemas.microsoft.com/office/drawing/2014/main" id="{53A52234-C04C-45EE-886B-591EAE2344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19800" y="1290491"/>
            <a:ext cx="2625228" cy="1968921"/>
          </a:xfrm>
          <a:prstGeom prst="rect">
            <a:avLst/>
          </a:prstGeom>
        </p:spPr>
      </p:pic>
      <p:pic>
        <p:nvPicPr>
          <p:cNvPr id="9" name="Picture 8" descr="A picture containing indoor, floor, building, person&#10;&#10;Description automatically generated">
            <a:extLst>
              <a:ext uri="{FF2B5EF4-FFF2-40B4-BE49-F238E27FC236}">
                <a16:creationId xmlns:a16="http://schemas.microsoft.com/office/drawing/2014/main" id="{2B83B887-5016-4F60-ACA7-1DD7EB5D06C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5200"/>
          <a:stretch/>
        </p:blipFill>
        <p:spPr>
          <a:xfrm rot="5400000">
            <a:off x="5641783" y="3622284"/>
            <a:ext cx="3344838" cy="2958273"/>
          </a:xfrm>
          <a:prstGeom prst="rect">
            <a:avLst/>
          </a:prstGeom>
        </p:spPr>
      </p:pic>
      <p:pic>
        <p:nvPicPr>
          <p:cNvPr id="11" name="Picture 10" descr="A picture containing indoor&#10;&#10;Description automatically generated">
            <a:extLst>
              <a:ext uri="{FF2B5EF4-FFF2-40B4-BE49-F238E27FC236}">
                <a16:creationId xmlns:a16="http://schemas.microsoft.com/office/drawing/2014/main" id="{7256AAA2-8F2D-4E2C-A910-B328E5F8FF8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8704"/>
          <a:stretch/>
        </p:blipFill>
        <p:spPr>
          <a:xfrm rot="5400000">
            <a:off x="8731366" y="1660548"/>
            <a:ext cx="3650380" cy="2998782"/>
          </a:xfrm>
          <a:prstGeom prst="rect">
            <a:avLst/>
          </a:prstGeom>
        </p:spPr>
      </p:pic>
      <p:sp>
        <p:nvSpPr>
          <p:cNvPr id="19" name="TextBox 18">
            <a:extLst>
              <a:ext uri="{FF2B5EF4-FFF2-40B4-BE49-F238E27FC236}">
                <a16:creationId xmlns:a16="http://schemas.microsoft.com/office/drawing/2014/main" id="{038C6F56-3E62-47D6-ADCA-FF43CB04CE0F}"/>
              </a:ext>
            </a:extLst>
          </p:cNvPr>
          <p:cNvSpPr txBox="1"/>
          <p:nvPr/>
        </p:nvSpPr>
        <p:spPr>
          <a:xfrm>
            <a:off x="381000" y="1447800"/>
            <a:ext cx="4953000" cy="1384995"/>
          </a:xfrm>
          <a:prstGeom prst="rect">
            <a:avLst/>
          </a:prstGeom>
          <a:noFill/>
        </p:spPr>
        <p:txBody>
          <a:bodyPr wrap="square" rtlCol="0">
            <a:spAutoFit/>
          </a:bodyPr>
          <a:lstStyle/>
          <a:p>
            <a:pPr algn="ctr"/>
            <a:r>
              <a:rPr lang="en-US" sz="2800" b="1" dirty="0">
                <a:cs typeface="Calibri"/>
              </a:rPr>
              <a:t>Sierra Energy is looking to partner with project developers all over the world</a:t>
            </a:r>
          </a:p>
        </p:txBody>
      </p:sp>
      <p:sp>
        <p:nvSpPr>
          <p:cNvPr id="20" name="TextBox 19">
            <a:extLst>
              <a:ext uri="{FF2B5EF4-FFF2-40B4-BE49-F238E27FC236}">
                <a16:creationId xmlns:a16="http://schemas.microsoft.com/office/drawing/2014/main" id="{FA46C767-B7F2-4809-970E-03BDBCD2C337}"/>
              </a:ext>
            </a:extLst>
          </p:cNvPr>
          <p:cNvSpPr txBox="1"/>
          <p:nvPr/>
        </p:nvSpPr>
        <p:spPr>
          <a:xfrm>
            <a:off x="396512" y="3159939"/>
            <a:ext cx="5073502" cy="2985433"/>
          </a:xfrm>
          <a:prstGeom prst="rect">
            <a:avLst/>
          </a:prstGeom>
          <a:noFill/>
        </p:spPr>
        <p:txBody>
          <a:bodyPr wrap="square" rtlCol="0">
            <a:spAutoFit/>
          </a:bodyPr>
          <a:lstStyle/>
          <a:p>
            <a:pPr marL="347662" indent="-342900">
              <a:spcAft>
                <a:spcPts val="1200"/>
              </a:spcAft>
              <a:buClr>
                <a:schemeClr val="accent1"/>
              </a:buClr>
              <a:buFont typeface="Wingdings" pitchFamily="2" charset="2"/>
              <a:buChar char="§"/>
            </a:pPr>
            <a:r>
              <a:rPr lang="en-US" sz="2400" dirty="0">
                <a:latin typeface="Calibri"/>
                <a:cs typeface="Calibri"/>
              </a:rPr>
              <a:t>Sierra is not building to own and operate </a:t>
            </a:r>
          </a:p>
          <a:p>
            <a:pPr marL="347662" indent="-342900">
              <a:spcAft>
                <a:spcPts val="1200"/>
              </a:spcAft>
              <a:buClr>
                <a:schemeClr val="accent1"/>
              </a:buClr>
              <a:buFont typeface="Wingdings" pitchFamily="2" charset="2"/>
              <a:buChar char="§"/>
            </a:pPr>
            <a:r>
              <a:rPr lang="en-US" sz="2400" dirty="0">
                <a:latin typeface="Calibri"/>
                <a:cs typeface="Calibri"/>
              </a:rPr>
              <a:t>Sierra will license technology to partners and providing engineering support</a:t>
            </a:r>
            <a:endParaRPr lang="en-US" dirty="0"/>
          </a:p>
          <a:p>
            <a:pPr marL="347662" indent="-342900">
              <a:spcAft>
                <a:spcPts val="1200"/>
              </a:spcAft>
              <a:buClr>
                <a:schemeClr val="accent1"/>
              </a:buClr>
              <a:buFont typeface="Wingdings" pitchFamily="2" charset="2"/>
              <a:buChar char="§"/>
            </a:pPr>
            <a:r>
              <a:rPr lang="en-US" sz="2400" dirty="0">
                <a:latin typeface="Calibri"/>
                <a:cs typeface="Calibri"/>
              </a:rPr>
              <a:t>Ideal as an add-on to existing recycling and waste diversion sites</a:t>
            </a:r>
          </a:p>
        </p:txBody>
      </p:sp>
    </p:spTree>
    <p:extLst>
      <p:ext uri="{BB962C8B-B14F-4D97-AF65-F5344CB8AC3E}">
        <p14:creationId xmlns:p14="http://schemas.microsoft.com/office/powerpoint/2010/main" val="3895658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F016D2-FAFC-42C6-A393-BE94D7BC66A9}"/>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p:cNvSpPr txBox="1"/>
          <p:nvPr/>
        </p:nvSpPr>
        <p:spPr>
          <a:xfrm>
            <a:off x="1983259" y="5410200"/>
            <a:ext cx="8229600" cy="1492716"/>
          </a:xfrm>
          <a:prstGeom prst="rect">
            <a:avLst/>
          </a:prstGeom>
          <a:noFill/>
        </p:spPr>
        <p:txBody>
          <a:bodyPr wrap="square" rtlCol="0">
            <a:spAutoFit/>
          </a:bodyPr>
          <a:lstStyle/>
          <a:p>
            <a:pPr algn="just"/>
            <a:r>
              <a:rPr lang="en-US" sz="900" dirty="0">
                <a:solidFill>
                  <a:srgbClr val="FFFFFF"/>
                </a:solidFill>
                <a:latin typeface="+mj-lt"/>
              </a:rPr>
              <a:t>The information provided is confidential and proprietary and constitutes Sierra Energy’s trade secrets; it may not be disclosed to any third parties without Sierra Energy’s express written permission. The information is based on estimates and assumptions that may prove to be incorrect; actual results may differ significantly. Sierra Energy makes no warranty, guarantee, or representation, either express or implied, as to the adequacy, accuracy, sufficiency, completeness, or freedom from defects of any information provided. Sierra Energy shall not have any liability whatsoever, or be liable for damages of whatever kind or for any costs, expenses, risks, or liabilities, as a result of the receipt or use of, or reliance on, any of the provided information.</a:t>
            </a:r>
          </a:p>
          <a:p>
            <a:pPr algn="just"/>
            <a:endParaRPr lang="en-US" sz="900" dirty="0">
              <a:solidFill>
                <a:srgbClr val="FFFFFF"/>
              </a:solidFill>
              <a:latin typeface="+mj-lt"/>
            </a:endParaRPr>
          </a:p>
          <a:p>
            <a:pPr algn="just"/>
            <a:r>
              <a:rPr lang="en-US" sz="1200" b="1" dirty="0">
                <a:solidFill>
                  <a:srgbClr val="FFFFFF"/>
                </a:solidFill>
                <a:latin typeface="+mj-lt"/>
              </a:rPr>
              <a:t>Sierra Energy  </a:t>
            </a:r>
            <a:r>
              <a:rPr lang="en-US" sz="1200" b="1" dirty="0">
                <a:solidFill>
                  <a:srgbClr val="FFFFFF"/>
                </a:solidFill>
                <a:latin typeface="+mj-lt"/>
                <a:cs typeface="Arial"/>
              </a:rPr>
              <a:t>│ 1222 Research Park Drive</a:t>
            </a:r>
            <a:r>
              <a:rPr lang="en-US" sz="1200" b="1" dirty="0">
                <a:solidFill>
                  <a:srgbClr val="FFFFFF"/>
                </a:solidFill>
                <a:latin typeface="+mj-lt"/>
              </a:rPr>
              <a:t>, Davis, CA 95618  │  (530) 759-9827  │  info@sierraenergy.com</a:t>
            </a:r>
            <a:endParaRPr lang="en-US" sz="1200" dirty="0">
              <a:solidFill>
                <a:srgbClr val="FFFFFF"/>
              </a:solidFill>
              <a:latin typeface="+mj-lt"/>
            </a:endParaRPr>
          </a:p>
          <a:p>
            <a:pPr algn="just"/>
            <a:endParaRPr lang="en-US" sz="1100" b="1" dirty="0">
              <a:solidFill>
                <a:srgbClr val="FFFFFF"/>
              </a:solidFill>
            </a:endParaRPr>
          </a:p>
          <a:p>
            <a:endParaRPr lang="en-US" sz="1400" dirty="0">
              <a:solidFill>
                <a:srgbClr val="FFFFFF"/>
              </a:solidFill>
              <a:latin typeface="Calibri"/>
              <a:cs typeface="Calibri"/>
            </a:endParaRPr>
          </a:p>
        </p:txBody>
      </p:sp>
      <p:sp>
        <p:nvSpPr>
          <p:cNvPr id="6" name="Title 5"/>
          <p:cNvSpPr>
            <a:spLocks noGrp="1"/>
          </p:cNvSpPr>
          <p:nvPr>
            <p:ph type="title"/>
          </p:nvPr>
        </p:nvSpPr>
        <p:spPr>
          <a:xfrm>
            <a:off x="3962400" y="2933700"/>
            <a:ext cx="3962400" cy="990600"/>
          </a:xfrm>
        </p:spPr>
        <p:txBody>
          <a:bodyPr>
            <a:noAutofit/>
          </a:bodyPr>
          <a:lstStyle/>
          <a:p>
            <a:r>
              <a:rPr lang="en-US" sz="6600" dirty="0">
                <a:solidFill>
                  <a:schemeClr val="bg1"/>
                </a:solidFill>
              </a:rPr>
              <a:t>Thank You</a:t>
            </a:r>
          </a:p>
        </p:txBody>
      </p:sp>
    </p:spTree>
    <p:extLst>
      <p:ext uri="{BB962C8B-B14F-4D97-AF65-F5344CB8AC3E}">
        <p14:creationId xmlns:p14="http://schemas.microsoft.com/office/powerpoint/2010/main" val="2721200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804A6E0-499D-3548-9CE3-AB6112D4F8F5}"/>
              </a:ext>
            </a:extLst>
          </p:cNvPr>
          <p:cNvSpPr txBox="1">
            <a:spLocks/>
          </p:cNvSpPr>
          <p:nvPr/>
        </p:nvSpPr>
        <p:spPr>
          <a:xfrm>
            <a:off x="228600" y="73152"/>
            <a:ext cx="8153400" cy="990600"/>
          </a:xfrm>
          <a:prstGeom prst="rect">
            <a:avLst/>
          </a:prstGeom>
          <a:ln>
            <a:noFill/>
          </a:ln>
        </p:spPr>
        <p:txBody>
          <a:bodyPr vert="horz" anchor="ctr">
            <a:normAutofit/>
          </a:bodyPr>
          <a:lstStyle>
            <a:lvl1pPr algn="l" rtl="0" eaLnBrk="1" latinLnBrk="0" hangingPunct="1">
              <a:spcBef>
                <a:spcPct val="0"/>
              </a:spcBef>
              <a:buNone/>
              <a:defRPr kumimoji="0" sz="2400" kern="1200">
                <a:solidFill>
                  <a:schemeClr val="bg1"/>
                </a:solidFill>
                <a:latin typeface="Calibri"/>
                <a:ea typeface="+mj-ea"/>
                <a:cs typeface="Calibri"/>
              </a:defRPr>
            </a:lvl1pPr>
          </a:lstStyle>
          <a:p>
            <a:pPr defTabSz="914400"/>
            <a:r>
              <a:rPr lang="en-US" sz="3600" dirty="0">
                <a:solidFill>
                  <a:schemeClr val="bg2"/>
                </a:solidFill>
              </a:rPr>
              <a:t>FastOx® Technology Collaborators</a:t>
            </a:r>
          </a:p>
        </p:txBody>
      </p:sp>
      <p:grpSp>
        <p:nvGrpSpPr>
          <p:cNvPr id="8" name="Group 7">
            <a:extLst>
              <a:ext uri="{FF2B5EF4-FFF2-40B4-BE49-F238E27FC236}">
                <a16:creationId xmlns:a16="http://schemas.microsoft.com/office/drawing/2014/main" id="{355E8212-C685-E048-983C-A6DF53DF43DF}"/>
              </a:ext>
            </a:extLst>
          </p:cNvPr>
          <p:cNvGrpSpPr/>
          <p:nvPr/>
        </p:nvGrpSpPr>
        <p:grpSpPr>
          <a:xfrm>
            <a:off x="152400" y="3657600"/>
            <a:ext cx="10463843" cy="731520"/>
            <a:chOff x="127957" y="3931920"/>
            <a:chExt cx="10463843" cy="731520"/>
          </a:xfrm>
        </p:grpSpPr>
        <p:pic>
          <p:nvPicPr>
            <p:cNvPr id="57" name="Picture 56">
              <a:extLst>
                <a:ext uri="{FF2B5EF4-FFF2-40B4-BE49-F238E27FC236}">
                  <a16:creationId xmlns:a16="http://schemas.microsoft.com/office/drawing/2014/main" id="{3AFF96FB-86CB-4C9A-9EC7-A02A59E32656}"/>
                </a:ext>
              </a:extLst>
            </p:cNvPr>
            <p:cNvPicPr>
              <a:picLocks noChangeAspect="1"/>
            </p:cNvPicPr>
            <p:nvPr/>
          </p:nvPicPr>
          <p:blipFill rotWithShape="1">
            <a:blip r:embed="rId3"/>
            <a:srcRect t="38219" b="35349"/>
            <a:stretch/>
          </p:blipFill>
          <p:spPr>
            <a:xfrm>
              <a:off x="127957" y="3931920"/>
              <a:ext cx="2539043" cy="671117"/>
            </a:xfrm>
            <a:prstGeom prst="rect">
              <a:avLst/>
            </a:prstGeom>
          </p:spPr>
        </p:pic>
        <p:pic>
          <p:nvPicPr>
            <p:cNvPr id="58" name="Picture 57">
              <a:extLst>
                <a:ext uri="{FF2B5EF4-FFF2-40B4-BE49-F238E27FC236}">
                  <a16:creationId xmlns:a16="http://schemas.microsoft.com/office/drawing/2014/main" id="{AE00650D-AEC6-49CE-860F-777771CA4976}"/>
                </a:ext>
              </a:extLst>
            </p:cNvPr>
            <p:cNvPicPr>
              <a:picLocks noChangeAspect="1"/>
            </p:cNvPicPr>
            <p:nvPr/>
          </p:nvPicPr>
          <p:blipFill rotWithShape="1">
            <a:blip r:embed="rId4"/>
            <a:srcRect l="3970" t="2890" r="4089" b="4803"/>
            <a:stretch/>
          </p:blipFill>
          <p:spPr>
            <a:xfrm>
              <a:off x="2895600" y="3931920"/>
              <a:ext cx="709922" cy="709922"/>
            </a:xfrm>
            <a:prstGeom prst="ellipse">
              <a:avLst/>
            </a:prstGeom>
          </p:spPr>
        </p:pic>
        <p:pic>
          <p:nvPicPr>
            <p:cNvPr id="60" name="Picture 59">
              <a:extLst>
                <a:ext uri="{FF2B5EF4-FFF2-40B4-BE49-F238E27FC236}">
                  <a16:creationId xmlns:a16="http://schemas.microsoft.com/office/drawing/2014/main" id="{D01E69AF-C4AB-4847-8264-469FA47B4540}"/>
                </a:ext>
              </a:extLst>
            </p:cNvPr>
            <p:cNvPicPr>
              <a:picLocks noChangeAspect="1"/>
            </p:cNvPicPr>
            <p:nvPr/>
          </p:nvPicPr>
          <p:blipFill>
            <a:blip r:embed="rId5"/>
            <a:stretch>
              <a:fillRect/>
            </a:stretch>
          </p:blipFill>
          <p:spPr>
            <a:xfrm>
              <a:off x="3810000" y="3931920"/>
              <a:ext cx="1391234" cy="731520"/>
            </a:xfrm>
            <a:prstGeom prst="rect">
              <a:avLst/>
            </a:prstGeom>
          </p:spPr>
        </p:pic>
        <p:pic>
          <p:nvPicPr>
            <p:cNvPr id="61" name="Picture 60">
              <a:extLst>
                <a:ext uri="{FF2B5EF4-FFF2-40B4-BE49-F238E27FC236}">
                  <a16:creationId xmlns:a16="http://schemas.microsoft.com/office/drawing/2014/main" id="{8AE9FA4D-19EF-4197-9531-E960516B3C35}"/>
                </a:ext>
              </a:extLst>
            </p:cNvPr>
            <p:cNvPicPr>
              <a:picLocks noChangeAspect="1"/>
            </p:cNvPicPr>
            <p:nvPr/>
          </p:nvPicPr>
          <p:blipFill>
            <a:blip r:embed="rId6"/>
            <a:stretch>
              <a:fillRect/>
            </a:stretch>
          </p:blipFill>
          <p:spPr>
            <a:xfrm>
              <a:off x="5334000" y="3931920"/>
              <a:ext cx="2750798" cy="731520"/>
            </a:xfrm>
            <a:prstGeom prst="rect">
              <a:avLst/>
            </a:prstGeom>
          </p:spPr>
        </p:pic>
        <p:pic>
          <p:nvPicPr>
            <p:cNvPr id="62" name="Picture 61">
              <a:extLst>
                <a:ext uri="{FF2B5EF4-FFF2-40B4-BE49-F238E27FC236}">
                  <a16:creationId xmlns:a16="http://schemas.microsoft.com/office/drawing/2014/main" id="{FEBA733F-363B-4B70-8BEE-D3651A3CB7D9}"/>
                </a:ext>
              </a:extLst>
            </p:cNvPr>
            <p:cNvPicPr>
              <a:picLocks noChangeAspect="1"/>
            </p:cNvPicPr>
            <p:nvPr/>
          </p:nvPicPr>
          <p:blipFill rotWithShape="1">
            <a:blip r:embed="rId7"/>
            <a:srcRect t="33805" b="34303"/>
            <a:stretch/>
          </p:blipFill>
          <p:spPr>
            <a:xfrm>
              <a:off x="8287803" y="3931920"/>
              <a:ext cx="2303997" cy="731520"/>
            </a:xfrm>
            <a:prstGeom prst="rect">
              <a:avLst/>
            </a:prstGeom>
          </p:spPr>
        </p:pic>
      </p:grpSp>
      <p:grpSp>
        <p:nvGrpSpPr>
          <p:cNvPr id="6" name="Group 5">
            <a:extLst>
              <a:ext uri="{FF2B5EF4-FFF2-40B4-BE49-F238E27FC236}">
                <a16:creationId xmlns:a16="http://schemas.microsoft.com/office/drawing/2014/main" id="{F77EDD33-D3F7-3942-8C61-D9A0F5502283}"/>
              </a:ext>
            </a:extLst>
          </p:cNvPr>
          <p:cNvGrpSpPr/>
          <p:nvPr/>
        </p:nvGrpSpPr>
        <p:grpSpPr>
          <a:xfrm>
            <a:off x="238321" y="3636002"/>
            <a:ext cx="11851642" cy="1819918"/>
            <a:chOff x="238321" y="3757922"/>
            <a:chExt cx="11851642" cy="1819918"/>
          </a:xfrm>
        </p:grpSpPr>
        <p:pic>
          <p:nvPicPr>
            <p:cNvPr id="63" name="Picture 62">
              <a:extLst>
                <a:ext uri="{FF2B5EF4-FFF2-40B4-BE49-F238E27FC236}">
                  <a16:creationId xmlns:a16="http://schemas.microsoft.com/office/drawing/2014/main" id="{D8CAF80C-2FEB-43B4-8F79-23F0BC16B404}"/>
                </a:ext>
              </a:extLst>
            </p:cNvPr>
            <p:cNvPicPr>
              <a:picLocks noChangeAspect="1"/>
            </p:cNvPicPr>
            <p:nvPr/>
          </p:nvPicPr>
          <p:blipFill rotWithShape="1">
            <a:blip r:embed="rId8"/>
            <a:srcRect l="41589" t="27023" r="42269" b="57131"/>
            <a:stretch/>
          </p:blipFill>
          <p:spPr>
            <a:xfrm>
              <a:off x="10779088" y="3757922"/>
              <a:ext cx="1310875" cy="731520"/>
            </a:xfrm>
            <a:prstGeom prst="rect">
              <a:avLst/>
            </a:prstGeom>
          </p:spPr>
        </p:pic>
        <p:pic>
          <p:nvPicPr>
            <p:cNvPr id="64" name="Picture 63">
              <a:extLst>
                <a:ext uri="{FF2B5EF4-FFF2-40B4-BE49-F238E27FC236}">
                  <a16:creationId xmlns:a16="http://schemas.microsoft.com/office/drawing/2014/main" id="{64BB2FAA-1FE7-43D6-9676-A52AFAA9E5B7}"/>
                </a:ext>
              </a:extLst>
            </p:cNvPr>
            <p:cNvPicPr>
              <a:picLocks noChangeAspect="1"/>
            </p:cNvPicPr>
            <p:nvPr/>
          </p:nvPicPr>
          <p:blipFill rotWithShape="1">
            <a:blip r:embed="rId9"/>
            <a:srcRect t="26670" b="22414"/>
            <a:stretch/>
          </p:blipFill>
          <p:spPr>
            <a:xfrm>
              <a:off x="238321" y="4846320"/>
              <a:ext cx="1438079" cy="731520"/>
            </a:xfrm>
            <a:prstGeom prst="rect">
              <a:avLst/>
            </a:prstGeom>
          </p:spPr>
        </p:pic>
        <p:pic>
          <p:nvPicPr>
            <p:cNvPr id="65" name="Picture 64">
              <a:extLst>
                <a:ext uri="{FF2B5EF4-FFF2-40B4-BE49-F238E27FC236}">
                  <a16:creationId xmlns:a16="http://schemas.microsoft.com/office/drawing/2014/main" id="{E1279FD9-61DA-45E2-B49F-6DDF22075DBE}"/>
                </a:ext>
              </a:extLst>
            </p:cNvPr>
            <p:cNvPicPr>
              <a:picLocks noChangeAspect="1"/>
            </p:cNvPicPr>
            <p:nvPr/>
          </p:nvPicPr>
          <p:blipFill rotWithShape="1">
            <a:blip r:embed="rId10"/>
            <a:srcRect l="10635" t="18407" r="10298" b="14976"/>
            <a:stretch/>
          </p:blipFill>
          <p:spPr>
            <a:xfrm>
              <a:off x="1905000" y="4846320"/>
              <a:ext cx="1632726" cy="731520"/>
            </a:xfrm>
            <a:prstGeom prst="rect">
              <a:avLst/>
            </a:prstGeom>
          </p:spPr>
        </p:pic>
        <p:pic>
          <p:nvPicPr>
            <p:cNvPr id="67" name="Picture 66">
              <a:extLst>
                <a:ext uri="{FF2B5EF4-FFF2-40B4-BE49-F238E27FC236}">
                  <a16:creationId xmlns:a16="http://schemas.microsoft.com/office/drawing/2014/main" id="{1B2E3520-DA82-4D2A-A85D-EC2C5B2BF407}"/>
                </a:ext>
              </a:extLst>
            </p:cNvPr>
            <p:cNvPicPr>
              <a:picLocks noChangeAspect="1"/>
            </p:cNvPicPr>
            <p:nvPr/>
          </p:nvPicPr>
          <p:blipFill rotWithShape="1">
            <a:blip r:embed="rId11"/>
            <a:srcRect l="22867" t="53127" r="33892" b="26154"/>
            <a:stretch/>
          </p:blipFill>
          <p:spPr>
            <a:xfrm>
              <a:off x="3886200" y="4846320"/>
              <a:ext cx="2690922" cy="731520"/>
            </a:xfrm>
            <a:prstGeom prst="rect">
              <a:avLst/>
            </a:prstGeom>
          </p:spPr>
        </p:pic>
        <p:pic>
          <p:nvPicPr>
            <p:cNvPr id="68" name="Picture 67">
              <a:extLst>
                <a:ext uri="{FF2B5EF4-FFF2-40B4-BE49-F238E27FC236}">
                  <a16:creationId xmlns:a16="http://schemas.microsoft.com/office/drawing/2014/main" id="{F918D86A-7F87-463F-B821-25284B3DE2F4}"/>
                </a:ext>
              </a:extLst>
            </p:cNvPr>
            <p:cNvPicPr>
              <a:picLocks noChangeAspect="1"/>
            </p:cNvPicPr>
            <p:nvPr/>
          </p:nvPicPr>
          <p:blipFill>
            <a:blip r:embed="rId12"/>
            <a:stretch>
              <a:fillRect/>
            </a:stretch>
          </p:blipFill>
          <p:spPr>
            <a:xfrm>
              <a:off x="6781800" y="4846320"/>
              <a:ext cx="1301930" cy="731520"/>
            </a:xfrm>
            <a:prstGeom prst="rect">
              <a:avLst/>
            </a:prstGeom>
          </p:spPr>
        </p:pic>
        <p:pic>
          <p:nvPicPr>
            <p:cNvPr id="69" name="Picture 68">
              <a:extLst>
                <a:ext uri="{FF2B5EF4-FFF2-40B4-BE49-F238E27FC236}">
                  <a16:creationId xmlns:a16="http://schemas.microsoft.com/office/drawing/2014/main" id="{DE0B78F4-6769-469A-8B71-17B3DAE38A73}"/>
                </a:ext>
              </a:extLst>
            </p:cNvPr>
            <p:cNvPicPr>
              <a:picLocks noChangeAspect="1"/>
            </p:cNvPicPr>
            <p:nvPr/>
          </p:nvPicPr>
          <p:blipFill>
            <a:blip r:embed="rId13"/>
            <a:stretch>
              <a:fillRect/>
            </a:stretch>
          </p:blipFill>
          <p:spPr>
            <a:xfrm>
              <a:off x="8194728" y="4846320"/>
              <a:ext cx="1177872" cy="731520"/>
            </a:xfrm>
            <a:prstGeom prst="rect">
              <a:avLst/>
            </a:prstGeom>
          </p:spPr>
        </p:pic>
        <p:pic>
          <p:nvPicPr>
            <p:cNvPr id="70" name="Picture 69">
              <a:extLst>
                <a:ext uri="{FF2B5EF4-FFF2-40B4-BE49-F238E27FC236}">
                  <a16:creationId xmlns:a16="http://schemas.microsoft.com/office/drawing/2014/main" id="{34FE6DE4-2DC6-4187-98FD-5A3D36808755}"/>
                </a:ext>
              </a:extLst>
            </p:cNvPr>
            <p:cNvPicPr>
              <a:picLocks noChangeAspect="1"/>
            </p:cNvPicPr>
            <p:nvPr/>
          </p:nvPicPr>
          <p:blipFill>
            <a:blip r:embed="rId14"/>
            <a:stretch>
              <a:fillRect/>
            </a:stretch>
          </p:blipFill>
          <p:spPr>
            <a:xfrm>
              <a:off x="9518577" y="4846320"/>
              <a:ext cx="2521023" cy="731520"/>
            </a:xfrm>
            <a:prstGeom prst="rect">
              <a:avLst/>
            </a:prstGeom>
          </p:spPr>
        </p:pic>
      </p:grpSp>
      <p:grpSp>
        <p:nvGrpSpPr>
          <p:cNvPr id="13" name="Group 12">
            <a:extLst>
              <a:ext uri="{FF2B5EF4-FFF2-40B4-BE49-F238E27FC236}">
                <a16:creationId xmlns:a16="http://schemas.microsoft.com/office/drawing/2014/main" id="{AFB00E68-6356-3442-8F87-C3E03717E502}"/>
              </a:ext>
            </a:extLst>
          </p:cNvPr>
          <p:cNvGrpSpPr/>
          <p:nvPr/>
        </p:nvGrpSpPr>
        <p:grpSpPr>
          <a:xfrm>
            <a:off x="-76200" y="1371600"/>
            <a:ext cx="12115800" cy="825903"/>
            <a:chOff x="-76200" y="1642977"/>
            <a:chExt cx="12115800" cy="825903"/>
          </a:xfrm>
        </p:grpSpPr>
        <p:pic>
          <p:nvPicPr>
            <p:cNvPr id="45" name="Picture 44" descr="http://logok.org/wp-content/uploads/2014/09/Baosteel-logo-and-wordmark.png">
              <a:extLst>
                <a:ext uri="{FF2B5EF4-FFF2-40B4-BE49-F238E27FC236}">
                  <a16:creationId xmlns:a16="http://schemas.microsoft.com/office/drawing/2014/main" id="{CDB0F3A1-AB28-4AE4-9054-A25240783717}"/>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3617" t="33782" r="3101" b="33403"/>
            <a:stretch/>
          </p:blipFill>
          <p:spPr bwMode="auto">
            <a:xfrm>
              <a:off x="8409643" y="1737360"/>
              <a:ext cx="2070763" cy="73152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descr="http://tssconsultants.com/wp-content/uploads/2015/06/logo-W158.png">
              <a:extLst>
                <a:ext uri="{FF2B5EF4-FFF2-40B4-BE49-F238E27FC236}">
                  <a16:creationId xmlns:a16="http://schemas.microsoft.com/office/drawing/2014/main" id="{5962A12A-7656-4462-B0C3-E8F1B64F8FD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15200" y="1737360"/>
              <a:ext cx="903944" cy="73152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9FBB47D9-A4D5-43FB-8634-D382EC4BBD76}"/>
                </a:ext>
              </a:extLst>
            </p:cNvPr>
            <p:cNvPicPr>
              <a:picLocks noChangeAspect="1"/>
            </p:cNvPicPr>
            <p:nvPr/>
          </p:nvPicPr>
          <p:blipFill>
            <a:blip r:embed="rId17"/>
            <a:stretch>
              <a:fillRect/>
            </a:stretch>
          </p:blipFill>
          <p:spPr>
            <a:xfrm>
              <a:off x="2667000" y="1799423"/>
              <a:ext cx="1950418" cy="597303"/>
            </a:xfrm>
            <a:prstGeom prst="rect">
              <a:avLst/>
            </a:prstGeom>
          </p:spPr>
        </p:pic>
        <p:pic>
          <p:nvPicPr>
            <p:cNvPr id="48" name="Picture 47">
              <a:extLst>
                <a:ext uri="{FF2B5EF4-FFF2-40B4-BE49-F238E27FC236}">
                  <a16:creationId xmlns:a16="http://schemas.microsoft.com/office/drawing/2014/main" id="{4F6384E4-C363-4583-BAC8-CC7191F6D775}"/>
                </a:ext>
              </a:extLst>
            </p:cNvPr>
            <p:cNvPicPr>
              <a:picLocks noChangeAspect="1"/>
            </p:cNvPicPr>
            <p:nvPr/>
          </p:nvPicPr>
          <p:blipFill>
            <a:blip r:embed="rId18"/>
            <a:stretch>
              <a:fillRect/>
            </a:stretch>
          </p:blipFill>
          <p:spPr>
            <a:xfrm>
              <a:off x="4876800" y="1737360"/>
              <a:ext cx="2223827" cy="731520"/>
            </a:xfrm>
            <a:prstGeom prst="rect">
              <a:avLst/>
            </a:prstGeom>
          </p:spPr>
        </p:pic>
        <p:pic>
          <p:nvPicPr>
            <p:cNvPr id="51" name="Picture 50" descr="https://www.engineering.pitt.edu/uploadedImages/_Content/SSOE_Resources/News/_Library/2016/AIST-logo.png?n=8767">
              <a:extLst>
                <a:ext uri="{FF2B5EF4-FFF2-40B4-BE49-F238E27FC236}">
                  <a16:creationId xmlns:a16="http://schemas.microsoft.com/office/drawing/2014/main" id="{3D0AEEBB-4745-4A9B-8937-18631B45B21C}"/>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17323" b="14110"/>
            <a:stretch/>
          </p:blipFill>
          <p:spPr bwMode="auto">
            <a:xfrm>
              <a:off x="10564504" y="1737360"/>
              <a:ext cx="1475096"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74" name="Group 73">
              <a:extLst>
                <a:ext uri="{FF2B5EF4-FFF2-40B4-BE49-F238E27FC236}">
                  <a16:creationId xmlns:a16="http://schemas.microsoft.com/office/drawing/2014/main" id="{61547E8A-690D-42C1-97B2-2C31EA71F83B}"/>
                </a:ext>
              </a:extLst>
            </p:cNvPr>
            <p:cNvGrpSpPr/>
            <p:nvPr/>
          </p:nvGrpSpPr>
          <p:grpSpPr>
            <a:xfrm>
              <a:off x="-76200" y="1642977"/>
              <a:ext cx="2442235" cy="731520"/>
              <a:chOff x="0" y="0"/>
              <a:chExt cx="2438159" cy="863179"/>
            </a:xfrm>
          </p:grpSpPr>
          <p:sp>
            <p:nvSpPr>
              <p:cNvPr id="75" name="TextBox 2">
                <a:extLst>
                  <a:ext uri="{FF2B5EF4-FFF2-40B4-BE49-F238E27FC236}">
                    <a16:creationId xmlns:a16="http://schemas.microsoft.com/office/drawing/2014/main" id="{5424BCA8-4AC1-4F4A-8015-678DB3621D46}"/>
                  </a:ext>
                </a:extLst>
              </p:cNvPr>
              <p:cNvSpPr txBox="1"/>
              <p:nvPr/>
            </p:nvSpPr>
            <p:spPr>
              <a:xfrm>
                <a:off x="17688" y="0"/>
                <a:ext cx="2420471" cy="537007"/>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4572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r"/>
                <a:r>
                  <a:rPr lang="en-US" sz="4000" b="1" i="1" dirty="0">
                    <a:solidFill>
                      <a:srgbClr val="FF0000"/>
                    </a:solidFill>
                    <a:latin typeface="BankGothic Md BT" panose="020B0807020203060204" pitchFamily="34" charset="0"/>
                  </a:rPr>
                  <a:t>KAISER </a:t>
                </a:r>
              </a:p>
            </p:txBody>
          </p:sp>
          <p:sp>
            <p:nvSpPr>
              <p:cNvPr id="76" name="TextBox 13">
                <a:extLst>
                  <a:ext uri="{FF2B5EF4-FFF2-40B4-BE49-F238E27FC236}">
                    <a16:creationId xmlns:a16="http://schemas.microsoft.com/office/drawing/2014/main" id="{74D74E23-2A21-4BF2-BD50-CC5F80E6BF4F}"/>
                  </a:ext>
                </a:extLst>
              </p:cNvPr>
              <p:cNvSpPr txBox="1"/>
              <p:nvPr/>
            </p:nvSpPr>
            <p:spPr>
              <a:xfrm>
                <a:off x="0" y="423769"/>
                <a:ext cx="2420471" cy="439410"/>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r"/>
                <a:r>
                  <a:rPr lang="en-US" sz="3200" b="1" i="1" dirty="0">
                    <a:solidFill>
                      <a:srgbClr val="FF0000"/>
                    </a:solidFill>
                    <a:latin typeface="BankGothic Md BT" panose="020B0807020203060204" pitchFamily="34" charset="0"/>
                  </a:rPr>
                  <a:t>STEEL</a:t>
                </a:r>
              </a:p>
            </p:txBody>
          </p:sp>
        </p:grpSp>
      </p:grpSp>
      <p:grpSp>
        <p:nvGrpSpPr>
          <p:cNvPr id="14" name="Group 13">
            <a:extLst>
              <a:ext uri="{FF2B5EF4-FFF2-40B4-BE49-F238E27FC236}">
                <a16:creationId xmlns:a16="http://schemas.microsoft.com/office/drawing/2014/main" id="{5A1EA2A9-CD83-3C42-9CE0-124B76897B05}"/>
              </a:ext>
            </a:extLst>
          </p:cNvPr>
          <p:cNvGrpSpPr/>
          <p:nvPr/>
        </p:nvGrpSpPr>
        <p:grpSpPr>
          <a:xfrm>
            <a:off x="124123" y="5852160"/>
            <a:ext cx="11915477" cy="777240"/>
            <a:chOff x="124123" y="5852160"/>
            <a:chExt cx="11915477" cy="777240"/>
          </a:xfrm>
        </p:grpSpPr>
        <p:pic>
          <p:nvPicPr>
            <p:cNvPr id="71" name="Picture 70">
              <a:extLst>
                <a:ext uri="{FF2B5EF4-FFF2-40B4-BE49-F238E27FC236}">
                  <a16:creationId xmlns:a16="http://schemas.microsoft.com/office/drawing/2014/main" id="{E8796867-D3C4-4D33-ADD9-B228F46D0A18}"/>
                </a:ext>
              </a:extLst>
            </p:cNvPr>
            <p:cNvPicPr>
              <a:picLocks noChangeAspect="1"/>
            </p:cNvPicPr>
            <p:nvPr/>
          </p:nvPicPr>
          <p:blipFill>
            <a:blip r:embed="rId20"/>
            <a:stretch>
              <a:fillRect/>
            </a:stretch>
          </p:blipFill>
          <p:spPr>
            <a:xfrm>
              <a:off x="124123" y="5883196"/>
              <a:ext cx="3659667" cy="700483"/>
            </a:xfrm>
            <a:prstGeom prst="rect">
              <a:avLst/>
            </a:prstGeom>
          </p:spPr>
        </p:pic>
        <p:pic>
          <p:nvPicPr>
            <p:cNvPr id="72" name="Picture 71">
              <a:extLst>
                <a:ext uri="{FF2B5EF4-FFF2-40B4-BE49-F238E27FC236}">
                  <a16:creationId xmlns:a16="http://schemas.microsoft.com/office/drawing/2014/main" id="{9C47D89A-93DB-45F2-B9AC-79F8608EE754}"/>
                </a:ext>
              </a:extLst>
            </p:cNvPr>
            <p:cNvPicPr>
              <a:picLocks noChangeAspect="1"/>
            </p:cNvPicPr>
            <p:nvPr/>
          </p:nvPicPr>
          <p:blipFill rotWithShape="1">
            <a:blip r:embed="rId21"/>
            <a:srcRect l="5884" t="35534" r="6577" b="35286"/>
            <a:stretch/>
          </p:blipFill>
          <p:spPr>
            <a:xfrm>
              <a:off x="3886200" y="5897880"/>
              <a:ext cx="2194558" cy="731520"/>
            </a:xfrm>
            <a:prstGeom prst="rect">
              <a:avLst/>
            </a:prstGeom>
          </p:spPr>
        </p:pic>
        <p:pic>
          <p:nvPicPr>
            <p:cNvPr id="73" name="Picture 72">
              <a:extLst>
                <a:ext uri="{FF2B5EF4-FFF2-40B4-BE49-F238E27FC236}">
                  <a16:creationId xmlns:a16="http://schemas.microsoft.com/office/drawing/2014/main" id="{5B6D60D5-24E7-4517-B052-4F4F22B43425}"/>
                </a:ext>
              </a:extLst>
            </p:cNvPr>
            <p:cNvPicPr>
              <a:picLocks noChangeAspect="1"/>
            </p:cNvPicPr>
            <p:nvPr/>
          </p:nvPicPr>
          <p:blipFill>
            <a:blip r:embed="rId22"/>
            <a:stretch>
              <a:fillRect/>
            </a:stretch>
          </p:blipFill>
          <p:spPr>
            <a:xfrm>
              <a:off x="6248400" y="5852160"/>
              <a:ext cx="1399822" cy="731520"/>
            </a:xfrm>
            <a:prstGeom prst="rect">
              <a:avLst/>
            </a:prstGeom>
          </p:spPr>
        </p:pic>
        <p:pic>
          <p:nvPicPr>
            <p:cNvPr id="3" name="Picture 2">
              <a:extLst>
                <a:ext uri="{FF2B5EF4-FFF2-40B4-BE49-F238E27FC236}">
                  <a16:creationId xmlns:a16="http://schemas.microsoft.com/office/drawing/2014/main" id="{1F11F4C1-0934-4979-BC5D-8362225C471E}"/>
                </a:ext>
              </a:extLst>
            </p:cNvPr>
            <p:cNvPicPr>
              <a:picLocks noChangeAspect="1"/>
            </p:cNvPicPr>
            <p:nvPr/>
          </p:nvPicPr>
          <p:blipFill>
            <a:blip r:embed="rId23"/>
            <a:stretch>
              <a:fillRect/>
            </a:stretch>
          </p:blipFill>
          <p:spPr>
            <a:xfrm>
              <a:off x="7696200" y="5852160"/>
              <a:ext cx="2338647" cy="731520"/>
            </a:xfrm>
            <a:prstGeom prst="rect">
              <a:avLst/>
            </a:prstGeom>
          </p:spPr>
        </p:pic>
        <p:pic>
          <p:nvPicPr>
            <p:cNvPr id="5" name="Picture 4">
              <a:extLst>
                <a:ext uri="{FF2B5EF4-FFF2-40B4-BE49-F238E27FC236}">
                  <a16:creationId xmlns:a16="http://schemas.microsoft.com/office/drawing/2014/main" id="{FC240C68-CE6E-4C7C-B037-A8360C82AD1F}"/>
                </a:ext>
              </a:extLst>
            </p:cNvPr>
            <p:cNvPicPr>
              <a:picLocks noChangeAspect="1"/>
            </p:cNvPicPr>
            <p:nvPr/>
          </p:nvPicPr>
          <p:blipFill>
            <a:blip r:embed="rId24"/>
            <a:stretch>
              <a:fillRect/>
            </a:stretch>
          </p:blipFill>
          <p:spPr>
            <a:xfrm>
              <a:off x="10009950" y="5852160"/>
              <a:ext cx="2029650" cy="731520"/>
            </a:xfrm>
            <a:prstGeom prst="rect">
              <a:avLst/>
            </a:prstGeom>
          </p:spPr>
        </p:pic>
      </p:grpSp>
      <p:grpSp>
        <p:nvGrpSpPr>
          <p:cNvPr id="11" name="Group 10">
            <a:extLst>
              <a:ext uri="{FF2B5EF4-FFF2-40B4-BE49-F238E27FC236}">
                <a16:creationId xmlns:a16="http://schemas.microsoft.com/office/drawing/2014/main" id="{146542F7-D323-564F-B027-D36CB6C4437B}"/>
              </a:ext>
            </a:extLst>
          </p:cNvPr>
          <p:cNvGrpSpPr/>
          <p:nvPr/>
        </p:nvGrpSpPr>
        <p:grpSpPr>
          <a:xfrm>
            <a:off x="125364" y="2362200"/>
            <a:ext cx="12178061" cy="1036320"/>
            <a:chOff x="125364" y="2685327"/>
            <a:chExt cx="12178061" cy="1036320"/>
          </a:xfrm>
        </p:grpSpPr>
        <p:pic>
          <p:nvPicPr>
            <p:cNvPr id="50" name="Picture 49" descr="Image result for mcmaster university logo">
              <a:extLst>
                <a:ext uri="{FF2B5EF4-FFF2-40B4-BE49-F238E27FC236}">
                  <a16:creationId xmlns:a16="http://schemas.microsoft.com/office/drawing/2014/main" id="{22F8D6D7-7E50-4A8F-8BB9-4F61613509E1}"/>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25364" y="2990127"/>
              <a:ext cx="1308391" cy="7315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https://www.berrymetal.com/wp-content/uploads/2015/03/logo.png">
              <a:extLst>
                <a:ext uri="{FF2B5EF4-FFF2-40B4-BE49-F238E27FC236}">
                  <a16:creationId xmlns:a16="http://schemas.microsoft.com/office/drawing/2014/main" id="{4433A50A-8767-409A-852B-CB44EFAC97B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750250" y="2837727"/>
              <a:ext cx="1773807" cy="73152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C3666602-3ED9-4B76-9508-D90973EA8EE0}"/>
                </a:ext>
              </a:extLst>
            </p:cNvPr>
            <p:cNvPicPr>
              <a:picLocks noChangeAspect="1"/>
            </p:cNvPicPr>
            <p:nvPr/>
          </p:nvPicPr>
          <p:blipFill>
            <a:blip r:embed="rId27"/>
            <a:stretch>
              <a:fillRect/>
            </a:stretch>
          </p:blipFill>
          <p:spPr>
            <a:xfrm>
              <a:off x="3771734" y="2926080"/>
              <a:ext cx="2644046" cy="731520"/>
            </a:xfrm>
            <a:prstGeom prst="rect">
              <a:avLst/>
            </a:prstGeom>
          </p:spPr>
        </p:pic>
        <p:pic>
          <p:nvPicPr>
            <p:cNvPr id="55" name="Picture 54">
              <a:extLst>
                <a:ext uri="{FF2B5EF4-FFF2-40B4-BE49-F238E27FC236}">
                  <a16:creationId xmlns:a16="http://schemas.microsoft.com/office/drawing/2014/main" id="{06ACE8DA-E8CF-4C87-98DE-D731DED39DFC}"/>
                </a:ext>
              </a:extLst>
            </p:cNvPr>
            <p:cNvPicPr>
              <a:picLocks noChangeAspect="1"/>
            </p:cNvPicPr>
            <p:nvPr/>
          </p:nvPicPr>
          <p:blipFill>
            <a:blip r:embed="rId28"/>
            <a:stretch>
              <a:fillRect/>
            </a:stretch>
          </p:blipFill>
          <p:spPr>
            <a:xfrm>
              <a:off x="6502016" y="2926080"/>
              <a:ext cx="2580914" cy="731520"/>
            </a:xfrm>
            <a:prstGeom prst="rect">
              <a:avLst/>
            </a:prstGeom>
          </p:spPr>
        </p:pic>
        <p:pic>
          <p:nvPicPr>
            <p:cNvPr id="56" name="Picture 55">
              <a:extLst>
                <a:ext uri="{FF2B5EF4-FFF2-40B4-BE49-F238E27FC236}">
                  <a16:creationId xmlns:a16="http://schemas.microsoft.com/office/drawing/2014/main" id="{E511E759-773C-4949-B861-7F340E0D308B}"/>
                </a:ext>
              </a:extLst>
            </p:cNvPr>
            <p:cNvPicPr>
              <a:picLocks noChangeAspect="1"/>
            </p:cNvPicPr>
            <p:nvPr/>
          </p:nvPicPr>
          <p:blipFill>
            <a:blip r:embed="rId29"/>
            <a:stretch>
              <a:fillRect/>
            </a:stretch>
          </p:blipFill>
          <p:spPr>
            <a:xfrm>
              <a:off x="9169167" y="2926080"/>
              <a:ext cx="2874291" cy="731520"/>
            </a:xfrm>
            <a:prstGeom prst="rect">
              <a:avLst/>
            </a:prstGeom>
          </p:spPr>
        </p:pic>
        <p:sp>
          <p:nvSpPr>
            <p:cNvPr id="9" name="TextBox 8">
              <a:extLst>
                <a:ext uri="{FF2B5EF4-FFF2-40B4-BE49-F238E27FC236}">
                  <a16:creationId xmlns:a16="http://schemas.microsoft.com/office/drawing/2014/main" id="{C6FEB85C-1052-F54E-9969-A443B43B43D9}"/>
                </a:ext>
              </a:extLst>
            </p:cNvPr>
            <p:cNvSpPr txBox="1"/>
            <p:nvPr/>
          </p:nvSpPr>
          <p:spPr>
            <a:xfrm>
              <a:off x="12118694" y="2685327"/>
              <a:ext cx="184731" cy="369332"/>
            </a:xfrm>
            <a:prstGeom prst="rect">
              <a:avLst/>
            </a:prstGeom>
            <a:noFill/>
          </p:spPr>
          <p:txBody>
            <a:bodyPr wrap="none" rtlCol="0">
              <a:spAutoFit/>
            </a:bodyPr>
            <a:lstStyle/>
            <a:p>
              <a:endParaRPr lang="en-US" dirty="0">
                <a:latin typeface="Calibri"/>
                <a:cs typeface="Calibri"/>
              </a:endParaRPr>
            </a:p>
          </p:txBody>
        </p:sp>
      </p:grpSp>
      <p:sp>
        <p:nvSpPr>
          <p:cNvPr id="39" name="Oval 38">
            <a:extLst>
              <a:ext uri="{FF2B5EF4-FFF2-40B4-BE49-F238E27FC236}">
                <a16:creationId xmlns:a16="http://schemas.microsoft.com/office/drawing/2014/main" id="{FB67ECEB-ED33-5D41-93E8-666541009ED9}"/>
              </a:ext>
            </a:extLst>
          </p:cNvPr>
          <p:cNvSpPr/>
          <p:nvPr/>
        </p:nvSpPr>
        <p:spPr>
          <a:xfrm>
            <a:off x="11887200" y="6553200"/>
            <a:ext cx="152400" cy="1524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2851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B8463C-3E35-0D40-9010-53F2B8151D5B}"/>
              </a:ext>
            </a:extLst>
          </p:cNvPr>
          <p:cNvPicPr>
            <a:picLocks noChangeAspect="1"/>
          </p:cNvPicPr>
          <p:nvPr/>
        </p:nvPicPr>
        <p:blipFill>
          <a:blip r:embed="rId2"/>
          <a:stretch>
            <a:fillRect/>
          </a:stretch>
        </p:blipFill>
        <p:spPr>
          <a:xfrm>
            <a:off x="3276601" y="1892730"/>
            <a:ext cx="5480652" cy="4669093"/>
          </a:xfrm>
          <a:prstGeom prst="rect">
            <a:avLst/>
          </a:prstGeom>
        </p:spPr>
      </p:pic>
      <p:sp>
        <p:nvSpPr>
          <p:cNvPr id="6" name="TextBox 5">
            <a:extLst>
              <a:ext uri="{FF2B5EF4-FFF2-40B4-BE49-F238E27FC236}">
                <a16:creationId xmlns:a16="http://schemas.microsoft.com/office/drawing/2014/main" id="{A5C03906-88C2-CB46-B3D7-44AAA8B8FE0D}"/>
              </a:ext>
            </a:extLst>
          </p:cNvPr>
          <p:cNvSpPr txBox="1"/>
          <p:nvPr/>
        </p:nvSpPr>
        <p:spPr>
          <a:xfrm>
            <a:off x="3810001" y="1428690"/>
            <a:ext cx="4417107" cy="400110"/>
          </a:xfrm>
          <a:prstGeom prst="rect">
            <a:avLst/>
          </a:prstGeom>
          <a:noFill/>
        </p:spPr>
        <p:txBody>
          <a:bodyPr wrap="none" rtlCol="0">
            <a:spAutoFit/>
          </a:bodyPr>
          <a:lstStyle/>
          <a:p>
            <a:r>
              <a:rPr lang="en-US" sz="2000" dirty="0">
                <a:latin typeface="Calibri"/>
                <a:cs typeface="Calibri"/>
              </a:rPr>
              <a:t>Output per Day | 50 tpd Feedstock Input</a:t>
            </a:r>
          </a:p>
        </p:txBody>
      </p:sp>
      <p:sp>
        <p:nvSpPr>
          <p:cNvPr id="7" name="Title 1">
            <a:extLst>
              <a:ext uri="{FF2B5EF4-FFF2-40B4-BE49-F238E27FC236}">
                <a16:creationId xmlns:a16="http://schemas.microsoft.com/office/drawing/2014/main" id="{4DFFBFE1-294C-D041-801D-D86BD6CC408B}"/>
              </a:ext>
            </a:extLst>
          </p:cNvPr>
          <p:cNvSpPr txBox="1">
            <a:spLocks/>
          </p:cNvSpPr>
          <p:nvPr/>
        </p:nvSpPr>
        <p:spPr>
          <a:xfrm>
            <a:off x="228600" y="73152"/>
            <a:ext cx="8153400" cy="990600"/>
          </a:xfrm>
          <a:prstGeom prst="rect">
            <a:avLst/>
          </a:prstGeom>
          <a:ln>
            <a:noFill/>
          </a:ln>
        </p:spPr>
        <p:txBody>
          <a:bodyPr vert="horz" anchor="ctr">
            <a:normAutofit/>
          </a:bodyPr>
          <a:lstStyle>
            <a:lvl1pPr algn="l" rtl="0" eaLnBrk="1" latinLnBrk="0" hangingPunct="1">
              <a:spcBef>
                <a:spcPct val="0"/>
              </a:spcBef>
              <a:buNone/>
              <a:defRPr kumimoji="0" sz="2400" kern="1200">
                <a:solidFill>
                  <a:schemeClr val="bg1"/>
                </a:solidFill>
                <a:latin typeface="Calibri"/>
                <a:ea typeface="+mj-ea"/>
                <a:cs typeface="Calibri"/>
              </a:defRPr>
            </a:lvl1pPr>
          </a:lstStyle>
          <a:p>
            <a:pPr defTabSz="914400"/>
            <a:r>
              <a:rPr lang="en-US" sz="3300" dirty="0">
                <a:solidFill>
                  <a:schemeClr val="bg2"/>
                </a:solidFill>
              </a:rPr>
              <a:t>FastOx® Gasification Yield Table</a:t>
            </a:r>
          </a:p>
        </p:txBody>
      </p:sp>
    </p:spTree>
    <p:extLst>
      <p:ext uri="{BB962C8B-B14F-4D97-AF65-F5344CB8AC3E}">
        <p14:creationId xmlns:p14="http://schemas.microsoft.com/office/powerpoint/2010/main" val="127813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FFCCFCD-6928-4BC5-B588-CE5FFDCB461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94922" y="1111045"/>
            <a:ext cx="5874955" cy="5746955"/>
          </a:xfrm>
          <a:prstGeom prst="rect">
            <a:avLst/>
          </a:prstGeom>
        </p:spPr>
      </p:pic>
      <p:sp>
        <p:nvSpPr>
          <p:cNvPr id="7" name="Title 1">
            <a:extLst>
              <a:ext uri="{FF2B5EF4-FFF2-40B4-BE49-F238E27FC236}">
                <a16:creationId xmlns:a16="http://schemas.microsoft.com/office/drawing/2014/main" id="{822776F1-60EF-F248-A264-BA7E75B44EB3}"/>
              </a:ext>
            </a:extLst>
          </p:cNvPr>
          <p:cNvSpPr txBox="1">
            <a:spLocks/>
          </p:cNvSpPr>
          <p:nvPr/>
        </p:nvSpPr>
        <p:spPr>
          <a:xfrm>
            <a:off x="228600" y="73152"/>
            <a:ext cx="8153400" cy="990600"/>
          </a:xfrm>
          <a:prstGeom prst="rect">
            <a:avLst/>
          </a:prstGeom>
          <a:ln>
            <a:noFill/>
          </a:ln>
        </p:spPr>
        <p:txBody>
          <a:bodyPr vert="horz" anchor="ctr">
            <a:normAutofit/>
          </a:bodyPr>
          <a:lstStyle>
            <a:lvl1pPr algn="l" rtl="0" eaLnBrk="1" latinLnBrk="0" hangingPunct="1">
              <a:spcBef>
                <a:spcPct val="0"/>
              </a:spcBef>
              <a:buNone/>
              <a:defRPr kumimoji="0" sz="2400" kern="1200">
                <a:solidFill>
                  <a:schemeClr val="bg1"/>
                </a:solidFill>
                <a:latin typeface="Calibri"/>
                <a:ea typeface="+mj-ea"/>
                <a:cs typeface="Calibri"/>
              </a:defRPr>
            </a:lvl1pPr>
          </a:lstStyle>
          <a:p>
            <a:pPr defTabSz="914400"/>
            <a:r>
              <a:rPr lang="en-US" sz="3600" dirty="0">
                <a:solidFill>
                  <a:schemeClr val="bg2"/>
                </a:solidFill>
              </a:rPr>
              <a:t>Our Waste</a:t>
            </a:r>
          </a:p>
        </p:txBody>
      </p:sp>
      <p:sp>
        <p:nvSpPr>
          <p:cNvPr id="3" name="TextBox 2"/>
          <p:cNvSpPr txBox="1"/>
          <p:nvPr/>
        </p:nvSpPr>
        <p:spPr>
          <a:xfrm>
            <a:off x="304800" y="4191000"/>
            <a:ext cx="5791200" cy="2092881"/>
          </a:xfrm>
          <a:prstGeom prst="rect">
            <a:avLst/>
          </a:prstGeom>
          <a:noFill/>
        </p:spPr>
        <p:txBody>
          <a:bodyPr wrap="square" rtlCol="0">
            <a:spAutoFit/>
          </a:bodyPr>
          <a:lstStyle/>
          <a:p>
            <a:pPr marL="285750" indent="-285750">
              <a:buFont typeface="Arial" charset="0"/>
              <a:buChar char="•"/>
            </a:pPr>
            <a:r>
              <a:rPr lang="en-US" sz="2000" dirty="0"/>
              <a:t>U.S. generates 250 million tons of waste annually and 100 million tons are landfilled (U.S. EPA)</a:t>
            </a:r>
            <a:br>
              <a:rPr lang="en-US" sz="2000" dirty="0"/>
            </a:br>
            <a:r>
              <a:rPr lang="en-US" sz="2000" dirty="0"/>
              <a:t>	 </a:t>
            </a:r>
          </a:p>
          <a:p>
            <a:pPr marL="285750" indent="-285750">
              <a:spcAft>
                <a:spcPts val="1200"/>
              </a:spcAft>
              <a:buFont typeface="Arial" charset="0"/>
              <a:buChar char="•"/>
            </a:pPr>
            <a:r>
              <a:rPr lang="en-US" sz="2000" dirty="0"/>
              <a:t>California sends over 28 million metric tons of waste to landfills annually. </a:t>
            </a:r>
          </a:p>
          <a:p>
            <a:pPr marL="285750" indent="-285750">
              <a:buFont typeface="Arial" charset="0"/>
              <a:buChar char="•"/>
            </a:pPr>
            <a:r>
              <a:rPr lang="en-US" sz="2000" dirty="0"/>
              <a:t>Methane is up to 84x more polluting than CO</a:t>
            </a:r>
            <a:r>
              <a:rPr lang="en-US" sz="2000" baseline="-25000" dirty="0"/>
              <a:t>2 .</a:t>
            </a:r>
          </a:p>
        </p:txBody>
      </p:sp>
      <p:pic>
        <p:nvPicPr>
          <p:cNvPr id="17" name="Picture 16">
            <a:extLst>
              <a:ext uri="{FF2B5EF4-FFF2-40B4-BE49-F238E27FC236}">
                <a16:creationId xmlns:a16="http://schemas.microsoft.com/office/drawing/2014/main" id="{518EEEB8-78AC-4124-9EBD-EA21FE15AEBB}"/>
              </a:ext>
            </a:extLst>
          </p:cNvPr>
          <p:cNvPicPr>
            <a:picLocks noChangeAspect="1"/>
          </p:cNvPicPr>
          <p:nvPr/>
        </p:nvPicPr>
        <p:blipFill rotWithShape="1">
          <a:blip r:embed="rId4"/>
          <a:srcRect t="1621" r="31224" b="58890"/>
          <a:stretch/>
        </p:blipFill>
        <p:spPr>
          <a:xfrm>
            <a:off x="0" y="1098756"/>
            <a:ext cx="8147232" cy="2635044"/>
          </a:xfrm>
          <a:prstGeom prst="rect">
            <a:avLst/>
          </a:prstGeom>
        </p:spPr>
      </p:pic>
      <p:sp>
        <p:nvSpPr>
          <p:cNvPr id="18" name="TextBox 17">
            <a:extLst>
              <a:ext uri="{FF2B5EF4-FFF2-40B4-BE49-F238E27FC236}">
                <a16:creationId xmlns:a16="http://schemas.microsoft.com/office/drawing/2014/main" id="{FC1F2F35-8FD6-4762-BE7C-22D4248D24C1}"/>
              </a:ext>
            </a:extLst>
          </p:cNvPr>
          <p:cNvSpPr txBox="1"/>
          <p:nvPr/>
        </p:nvSpPr>
        <p:spPr>
          <a:xfrm>
            <a:off x="10058400" y="6400800"/>
            <a:ext cx="1828800" cy="307777"/>
          </a:xfrm>
          <a:prstGeom prst="rect">
            <a:avLst/>
          </a:prstGeom>
          <a:solidFill>
            <a:schemeClr val="bg1">
              <a:alpha val="40000"/>
            </a:schemeClr>
          </a:solidFill>
        </p:spPr>
        <p:txBody>
          <a:bodyPr wrap="square" rtlCol="0">
            <a:spAutoFit/>
          </a:bodyPr>
          <a:lstStyle/>
          <a:p>
            <a:r>
              <a:rPr lang="en-US" sz="1400" dirty="0">
                <a:solidFill>
                  <a:srgbClr val="000000"/>
                </a:solidFill>
                <a:latin typeface="Calibri"/>
                <a:cs typeface="Calibri"/>
              </a:rPr>
              <a:t>Data from World Bank</a:t>
            </a:r>
          </a:p>
        </p:txBody>
      </p:sp>
    </p:spTree>
    <p:extLst>
      <p:ext uri="{BB962C8B-B14F-4D97-AF65-F5344CB8AC3E}">
        <p14:creationId xmlns:p14="http://schemas.microsoft.com/office/powerpoint/2010/main" val="72773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796210" y="3617844"/>
            <a:ext cx="944217" cy="8410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8883446" y="5478384"/>
            <a:ext cx="1022555" cy="13224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Content Placeholder 5"/>
          <p:cNvSpPr txBox="1">
            <a:spLocks/>
          </p:cNvSpPr>
          <p:nvPr/>
        </p:nvSpPr>
        <p:spPr>
          <a:xfrm>
            <a:off x="609600" y="1580321"/>
            <a:ext cx="6051273" cy="4687958"/>
          </a:xfrm>
          <a:prstGeom prst="rect">
            <a:avLst/>
          </a:prstGeom>
        </p:spPr>
        <p:txBody>
          <a:bodyPr vert="horz">
            <a:noAutofit/>
          </a:bodyPr>
          <a:lstStyle>
            <a:lvl1pPr marL="320040" indent="-228600" algn="l" rtl="0" eaLnBrk="1" latinLnBrk="0" hangingPunct="1">
              <a:lnSpc>
                <a:spcPts val="3000"/>
              </a:lnSpc>
              <a:spcBef>
                <a:spcPts val="1200"/>
              </a:spcBef>
              <a:spcAft>
                <a:spcPts val="0"/>
              </a:spcAft>
              <a:buClr>
                <a:schemeClr val="accent6"/>
              </a:buClr>
              <a:buSzPct val="60000"/>
              <a:buFont typeface="Wingdings" charset="2"/>
              <a:buChar char="■"/>
              <a:defRPr kumimoji="0" sz="2900" kern="1200">
                <a:solidFill>
                  <a:schemeClr val="tx1"/>
                </a:solidFill>
                <a:latin typeface="Calibri"/>
                <a:ea typeface="+mn-ea"/>
                <a:cs typeface="Calibri"/>
              </a:defRPr>
            </a:lvl1pPr>
            <a:lvl2pPr marL="640080" indent="-274320" algn="l" rtl="0" eaLnBrk="1" latinLnBrk="0" hangingPunct="1">
              <a:spcBef>
                <a:spcPts val="550"/>
              </a:spcBef>
              <a:buClr>
                <a:schemeClr val="tx2">
                  <a:lumMod val="40000"/>
                  <a:lumOff val="60000"/>
                </a:schemeClr>
              </a:buClr>
              <a:buSzPct val="60000"/>
              <a:buFont typeface="Wingdings 2"/>
              <a:buChar char=""/>
              <a:defRPr kumimoji="0" sz="2600" kern="1200">
                <a:solidFill>
                  <a:schemeClr val="tx1"/>
                </a:solidFill>
                <a:latin typeface="Calibri"/>
                <a:ea typeface="+mn-ea"/>
                <a:cs typeface="Calibri"/>
              </a:defRPr>
            </a:lvl2pPr>
            <a:lvl3pPr marL="914400" indent="-228600" algn="l" rtl="0" eaLnBrk="1" latinLnBrk="0" hangingPunct="1">
              <a:spcBef>
                <a:spcPts val="500"/>
              </a:spcBef>
              <a:buClr>
                <a:schemeClr val="accent2"/>
              </a:buClr>
              <a:buSzPct val="60000"/>
              <a:buFont typeface="Wingdings" charset="2"/>
              <a:buChar char=""/>
              <a:defRPr kumimoji="0" sz="2300" kern="1200">
                <a:solidFill>
                  <a:schemeClr val="tx1"/>
                </a:solidFill>
                <a:latin typeface="Calibri"/>
                <a:ea typeface="+mn-ea"/>
                <a:cs typeface="Calibri"/>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Calibri"/>
                <a:ea typeface="+mn-ea"/>
                <a:cs typeface="Calibri"/>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Calibri"/>
                <a:ea typeface="+mn-ea"/>
                <a:cs typeface="Calibri"/>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defTabSz="914400">
              <a:lnSpc>
                <a:spcPct val="100000"/>
              </a:lnSpc>
              <a:spcBef>
                <a:spcPts val="600"/>
              </a:spcBef>
              <a:spcAft>
                <a:spcPts val="600"/>
              </a:spcAft>
              <a:buClrTx/>
              <a:buSzPct val="100000"/>
              <a:buFont typeface="Arial" panose="020B0604020202020204" pitchFamily="34" charset="0"/>
              <a:buChar char="•"/>
            </a:pPr>
            <a:r>
              <a:rPr lang="en-US" sz="2400" dirty="0"/>
              <a:t>Unit that converts solid feed material to syngas</a:t>
            </a:r>
          </a:p>
          <a:p>
            <a:pPr defTabSz="914400">
              <a:lnSpc>
                <a:spcPct val="100000"/>
              </a:lnSpc>
              <a:spcBef>
                <a:spcPts val="600"/>
              </a:spcBef>
              <a:spcAft>
                <a:spcPts val="600"/>
              </a:spcAft>
              <a:buClrTx/>
              <a:buSzPct val="100000"/>
              <a:buFont typeface="Arial" panose="020B0604020202020204" pitchFamily="34" charset="0"/>
              <a:buChar char="•"/>
            </a:pPr>
            <a:r>
              <a:rPr lang="en-US" sz="2400" dirty="0"/>
              <a:t>Based on blast furnace technology – no moving parts in high temperature zones</a:t>
            </a:r>
          </a:p>
          <a:p>
            <a:pPr defTabSz="914400">
              <a:lnSpc>
                <a:spcPct val="100000"/>
              </a:lnSpc>
              <a:spcBef>
                <a:spcPts val="600"/>
              </a:spcBef>
              <a:spcAft>
                <a:spcPts val="600"/>
              </a:spcAft>
              <a:buClrTx/>
              <a:buSzPct val="100000"/>
              <a:buFont typeface="Arial" panose="020B0604020202020204" pitchFamily="34" charset="0"/>
              <a:buChar char="•"/>
            </a:pPr>
            <a:r>
              <a:rPr lang="en-US" sz="2400" dirty="0"/>
              <a:t>Reaches 4,000°F via oxygen and steam injection</a:t>
            </a:r>
          </a:p>
        </p:txBody>
      </p:sp>
      <p:sp>
        <p:nvSpPr>
          <p:cNvPr id="11" name="Title 1">
            <a:extLst>
              <a:ext uri="{FF2B5EF4-FFF2-40B4-BE49-F238E27FC236}">
                <a16:creationId xmlns:a16="http://schemas.microsoft.com/office/drawing/2014/main" id="{8F1BABFF-AF69-420D-9690-0CF226DB365A}"/>
              </a:ext>
            </a:extLst>
          </p:cNvPr>
          <p:cNvSpPr txBox="1">
            <a:spLocks/>
          </p:cNvSpPr>
          <p:nvPr/>
        </p:nvSpPr>
        <p:spPr>
          <a:xfrm>
            <a:off x="228600" y="73152"/>
            <a:ext cx="8153400" cy="990600"/>
          </a:xfrm>
          <a:prstGeom prst="rect">
            <a:avLst/>
          </a:prstGeom>
          <a:ln>
            <a:noFill/>
          </a:ln>
        </p:spPr>
        <p:txBody>
          <a:bodyPr vert="horz" anchor="ctr">
            <a:normAutofit/>
          </a:bodyPr>
          <a:lstStyle>
            <a:lvl1pPr algn="l" rtl="0" eaLnBrk="1" latinLnBrk="0" hangingPunct="1">
              <a:spcBef>
                <a:spcPct val="0"/>
              </a:spcBef>
              <a:buNone/>
              <a:defRPr kumimoji="0" sz="2400" kern="1200">
                <a:solidFill>
                  <a:schemeClr val="bg1"/>
                </a:solidFill>
                <a:latin typeface="Calibri"/>
                <a:ea typeface="+mj-ea"/>
                <a:cs typeface="Calibri"/>
              </a:defRPr>
            </a:lvl1pPr>
          </a:lstStyle>
          <a:p>
            <a:pPr defTabSz="914400"/>
            <a:r>
              <a:rPr lang="en-US" sz="3600" dirty="0">
                <a:solidFill>
                  <a:schemeClr val="bg2"/>
                </a:solidFill>
              </a:rPr>
              <a:t>FastOx® Gasification</a:t>
            </a:r>
          </a:p>
        </p:txBody>
      </p:sp>
      <p:pic>
        <p:nvPicPr>
          <p:cNvPr id="26" name="Picture 25">
            <a:extLst>
              <a:ext uri="{FF2B5EF4-FFF2-40B4-BE49-F238E27FC236}">
                <a16:creationId xmlns:a16="http://schemas.microsoft.com/office/drawing/2014/main" id="{3C1A9A7A-CB34-4BAA-89D6-CC82920BA409}"/>
              </a:ext>
            </a:extLst>
          </p:cNvPr>
          <p:cNvPicPr>
            <a:picLocks noChangeAspect="1"/>
          </p:cNvPicPr>
          <p:nvPr/>
        </p:nvPicPr>
        <p:blipFill rotWithShape="1">
          <a:blip r:embed="rId3"/>
          <a:srcRect l="25614" t="3333" r="23738" b="8889"/>
          <a:stretch/>
        </p:blipFill>
        <p:spPr>
          <a:xfrm>
            <a:off x="6500590" y="1295400"/>
            <a:ext cx="5390909" cy="5257800"/>
          </a:xfrm>
          <a:prstGeom prst="rect">
            <a:avLst/>
          </a:prstGeom>
        </p:spPr>
      </p:pic>
      <p:pic>
        <p:nvPicPr>
          <p:cNvPr id="27" name="Picture 26" descr="FlowChart7.pdf">
            <a:extLst>
              <a:ext uri="{FF2B5EF4-FFF2-40B4-BE49-F238E27FC236}">
                <a16:creationId xmlns:a16="http://schemas.microsoft.com/office/drawing/2014/main" id="{86D8B42C-98BA-42D1-B105-560479DC7383}"/>
              </a:ext>
            </a:extLst>
          </p:cNvPr>
          <p:cNvPicPr>
            <a:picLocks noChangeAspect="1"/>
          </p:cNvPicPr>
          <p:nvPr/>
        </p:nvPicPr>
        <p:blipFill rotWithShape="1">
          <a:blip r:embed="rId4">
            <a:extLst>
              <a:ext uri="{28A0092B-C50C-407E-A947-70E740481C1C}">
                <a14:useLocalDpi xmlns:a14="http://schemas.microsoft.com/office/drawing/2010/main"/>
              </a:ext>
            </a:extLst>
          </a:blip>
          <a:srcRect l="83621" t="11785" b="46310"/>
          <a:stretch/>
        </p:blipFill>
        <p:spPr>
          <a:xfrm>
            <a:off x="3529185" y="4195916"/>
            <a:ext cx="1497663" cy="2438400"/>
          </a:xfrm>
          <a:prstGeom prst="rect">
            <a:avLst/>
          </a:prstGeom>
        </p:spPr>
      </p:pic>
      <p:pic>
        <p:nvPicPr>
          <p:cNvPr id="28" name="Picture 27" descr="FlowChart7.pdf">
            <a:extLst>
              <a:ext uri="{FF2B5EF4-FFF2-40B4-BE49-F238E27FC236}">
                <a16:creationId xmlns:a16="http://schemas.microsoft.com/office/drawing/2014/main" id="{FDF82B5E-C425-4F75-BBE8-88C326410788}"/>
              </a:ext>
            </a:extLst>
          </p:cNvPr>
          <p:cNvPicPr>
            <a:picLocks noChangeAspect="1"/>
          </p:cNvPicPr>
          <p:nvPr/>
        </p:nvPicPr>
        <p:blipFill rotWithShape="1">
          <a:blip r:embed="rId4">
            <a:extLst>
              <a:ext uri="{28A0092B-C50C-407E-A947-70E740481C1C}">
                <a14:useLocalDpi xmlns:a14="http://schemas.microsoft.com/office/drawing/2010/main"/>
              </a:ext>
            </a:extLst>
          </a:blip>
          <a:srcRect t="14404" r="82857" b="48929"/>
          <a:stretch/>
        </p:blipFill>
        <p:spPr>
          <a:xfrm>
            <a:off x="1711690" y="4336026"/>
            <a:ext cx="1567543" cy="2133600"/>
          </a:xfrm>
          <a:prstGeom prst="rect">
            <a:avLst/>
          </a:prstGeom>
        </p:spPr>
      </p:pic>
    </p:spTree>
    <p:extLst>
      <p:ext uri="{BB962C8B-B14F-4D97-AF65-F5344CB8AC3E}">
        <p14:creationId xmlns:p14="http://schemas.microsoft.com/office/powerpoint/2010/main" val="2341469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C6F51F7-B396-BA49-B5C9-E0D25BE86A86}"/>
              </a:ext>
            </a:extLst>
          </p:cNvPr>
          <p:cNvSpPr txBox="1">
            <a:spLocks/>
          </p:cNvSpPr>
          <p:nvPr/>
        </p:nvSpPr>
        <p:spPr>
          <a:xfrm>
            <a:off x="228600" y="73152"/>
            <a:ext cx="8153400" cy="990600"/>
          </a:xfrm>
          <a:prstGeom prst="rect">
            <a:avLst/>
          </a:prstGeom>
          <a:ln>
            <a:noFill/>
          </a:ln>
        </p:spPr>
        <p:txBody>
          <a:bodyPr vert="horz" anchor="ctr">
            <a:normAutofit/>
          </a:bodyPr>
          <a:lstStyle>
            <a:lvl1pPr algn="l" rtl="0" eaLnBrk="1" latinLnBrk="0" hangingPunct="1">
              <a:spcBef>
                <a:spcPct val="0"/>
              </a:spcBef>
              <a:buNone/>
              <a:defRPr kumimoji="0" sz="2400" kern="1200">
                <a:solidFill>
                  <a:schemeClr val="bg1"/>
                </a:solidFill>
                <a:latin typeface="Calibri"/>
                <a:ea typeface="+mj-ea"/>
                <a:cs typeface="Calibri"/>
              </a:defRPr>
            </a:lvl1pPr>
          </a:lstStyle>
          <a:p>
            <a:pPr defTabSz="914400"/>
            <a:r>
              <a:rPr lang="en-US" sz="3600" dirty="0">
                <a:solidFill>
                  <a:schemeClr val="bg2"/>
                </a:solidFill>
              </a:rPr>
              <a:t>FastOx® Gasification Plant Configuration</a:t>
            </a:r>
          </a:p>
        </p:txBody>
      </p:sp>
      <p:pic>
        <p:nvPicPr>
          <p:cNvPr id="3" name="Picture 2">
            <a:extLst>
              <a:ext uri="{FF2B5EF4-FFF2-40B4-BE49-F238E27FC236}">
                <a16:creationId xmlns:a16="http://schemas.microsoft.com/office/drawing/2014/main" id="{7A297206-A188-4691-9C58-E019AA990246}"/>
              </a:ext>
            </a:extLst>
          </p:cNvPr>
          <p:cNvPicPr>
            <a:picLocks noChangeAspect="1"/>
          </p:cNvPicPr>
          <p:nvPr/>
        </p:nvPicPr>
        <p:blipFill rotWithShape="1">
          <a:blip r:embed="rId3"/>
          <a:srcRect r="1928" b="4773"/>
          <a:stretch/>
        </p:blipFill>
        <p:spPr>
          <a:xfrm>
            <a:off x="1500258" y="1342610"/>
            <a:ext cx="10691742" cy="5442238"/>
          </a:xfrm>
          <a:prstGeom prst="rect">
            <a:avLst/>
          </a:prstGeom>
          <a:effectLst>
            <a:outerShdw blurRad="50800" dist="50800" dir="5400000" algn="ctr" rotWithShape="0">
              <a:srgbClr val="000000">
                <a:alpha val="0"/>
              </a:srgbClr>
            </a:outerShdw>
          </a:effectLst>
        </p:spPr>
      </p:pic>
      <p:grpSp>
        <p:nvGrpSpPr>
          <p:cNvPr id="9" name="Group 8">
            <a:extLst>
              <a:ext uri="{FF2B5EF4-FFF2-40B4-BE49-F238E27FC236}">
                <a16:creationId xmlns:a16="http://schemas.microsoft.com/office/drawing/2014/main" id="{C6B668FE-E761-4834-8B32-DD47F1B38E81}"/>
              </a:ext>
            </a:extLst>
          </p:cNvPr>
          <p:cNvGrpSpPr/>
          <p:nvPr/>
        </p:nvGrpSpPr>
        <p:grpSpPr>
          <a:xfrm>
            <a:off x="8071494" y="2525197"/>
            <a:ext cx="2948562" cy="446604"/>
            <a:chOff x="8686800" y="2637611"/>
            <a:chExt cx="2438400" cy="369332"/>
          </a:xfrm>
        </p:grpSpPr>
        <p:sp>
          <p:nvSpPr>
            <p:cNvPr id="5" name="Oval 4">
              <a:extLst>
                <a:ext uri="{FF2B5EF4-FFF2-40B4-BE49-F238E27FC236}">
                  <a16:creationId xmlns:a16="http://schemas.microsoft.com/office/drawing/2014/main" id="{9C95CC91-14C9-46AE-AFF7-3CEF43D316AD}"/>
                </a:ext>
              </a:extLst>
            </p:cNvPr>
            <p:cNvSpPr/>
            <p:nvPr/>
          </p:nvSpPr>
          <p:spPr>
            <a:xfrm>
              <a:off x="8686800" y="2667000"/>
              <a:ext cx="304800" cy="304800"/>
            </a:xfrm>
            <a:prstGeom prst="ellips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6F2AAE4-4150-4964-BDCD-D9C4C6BB404C}"/>
                </a:ext>
              </a:extLst>
            </p:cNvPr>
            <p:cNvSpPr txBox="1"/>
            <p:nvPr/>
          </p:nvSpPr>
          <p:spPr>
            <a:xfrm>
              <a:off x="8701798" y="2637611"/>
              <a:ext cx="304800" cy="369332"/>
            </a:xfrm>
            <a:prstGeom prst="rect">
              <a:avLst/>
            </a:prstGeom>
            <a:noFill/>
          </p:spPr>
          <p:txBody>
            <a:bodyPr wrap="square" rtlCol="0">
              <a:spAutoFit/>
            </a:bodyPr>
            <a:lstStyle/>
            <a:p>
              <a:r>
                <a:rPr lang="en-US" dirty="0">
                  <a:solidFill>
                    <a:schemeClr val="bg1"/>
                  </a:solidFill>
                  <a:latin typeface="Calibri"/>
                  <a:cs typeface="Calibri"/>
                </a:rPr>
                <a:t>1</a:t>
              </a:r>
            </a:p>
          </p:txBody>
        </p:sp>
        <p:sp>
          <p:nvSpPr>
            <p:cNvPr id="8" name="TextBox 7">
              <a:extLst>
                <a:ext uri="{FF2B5EF4-FFF2-40B4-BE49-F238E27FC236}">
                  <a16:creationId xmlns:a16="http://schemas.microsoft.com/office/drawing/2014/main" id="{38D7029C-9362-4496-A3AD-1138D035D084}"/>
                </a:ext>
              </a:extLst>
            </p:cNvPr>
            <p:cNvSpPr txBox="1"/>
            <p:nvPr/>
          </p:nvSpPr>
          <p:spPr>
            <a:xfrm>
              <a:off x="8991600" y="2674713"/>
              <a:ext cx="2133600" cy="254525"/>
            </a:xfrm>
            <a:prstGeom prst="rect">
              <a:avLst/>
            </a:prstGeom>
            <a:noFill/>
          </p:spPr>
          <p:txBody>
            <a:bodyPr wrap="square" rtlCol="0">
              <a:spAutoFit/>
            </a:bodyPr>
            <a:lstStyle/>
            <a:p>
              <a:r>
                <a:rPr lang="en-US" sz="1400" b="1" dirty="0">
                  <a:latin typeface="Calibri"/>
                  <a:cs typeface="Calibri"/>
                </a:rPr>
                <a:t>Feedstock Preparation</a:t>
              </a:r>
            </a:p>
          </p:txBody>
        </p:sp>
      </p:grpSp>
      <p:grpSp>
        <p:nvGrpSpPr>
          <p:cNvPr id="11" name="Group 10">
            <a:extLst>
              <a:ext uri="{FF2B5EF4-FFF2-40B4-BE49-F238E27FC236}">
                <a16:creationId xmlns:a16="http://schemas.microsoft.com/office/drawing/2014/main" id="{C0B289F0-2B6E-4323-A9D2-9926B3862FFC}"/>
              </a:ext>
            </a:extLst>
          </p:cNvPr>
          <p:cNvGrpSpPr/>
          <p:nvPr/>
        </p:nvGrpSpPr>
        <p:grpSpPr>
          <a:xfrm>
            <a:off x="7010400" y="3737304"/>
            <a:ext cx="2948562" cy="446604"/>
            <a:chOff x="8686800" y="2666972"/>
            <a:chExt cx="2438400" cy="369332"/>
          </a:xfrm>
        </p:grpSpPr>
        <p:sp>
          <p:nvSpPr>
            <p:cNvPr id="12" name="Oval 11">
              <a:extLst>
                <a:ext uri="{FF2B5EF4-FFF2-40B4-BE49-F238E27FC236}">
                  <a16:creationId xmlns:a16="http://schemas.microsoft.com/office/drawing/2014/main" id="{07C90D91-2385-4884-A00F-4E9D9CCEDC96}"/>
                </a:ext>
              </a:extLst>
            </p:cNvPr>
            <p:cNvSpPr/>
            <p:nvPr/>
          </p:nvSpPr>
          <p:spPr>
            <a:xfrm>
              <a:off x="8686800" y="2667000"/>
              <a:ext cx="304800" cy="304800"/>
            </a:xfrm>
            <a:prstGeom prst="ellips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42EF86B0-21A3-4A46-A142-3592FEF76C83}"/>
                </a:ext>
              </a:extLst>
            </p:cNvPr>
            <p:cNvSpPr txBox="1"/>
            <p:nvPr/>
          </p:nvSpPr>
          <p:spPr>
            <a:xfrm>
              <a:off x="8723697" y="2666972"/>
              <a:ext cx="304800" cy="369332"/>
            </a:xfrm>
            <a:prstGeom prst="rect">
              <a:avLst/>
            </a:prstGeom>
            <a:noFill/>
          </p:spPr>
          <p:txBody>
            <a:bodyPr wrap="square" rtlCol="0">
              <a:spAutoFit/>
            </a:bodyPr>
            <a:lstStyle/>
            <a:p>
              <a:r>
                <a:rPr lang="en-US" dirty="0">
                  <a:solidFill>
                    <a:schemeClr val="bg1"/>
                  </a:solidFill>
                  <a:latin typeface="Calibri"/>
                  <a:cs typeface="Calibri"/>
                </a:rPr>
                <a:t>2</a:t>
              </a:r>
            </a:p>
          </p:txBody>
        </p:sp>
        <p:sp>
          <p:nvSpPr>
            <p:cNvPr id="14" name="TextBox 13">
              <a:extLst>
                <a:ext uri="{FF2B5EF4-FFF2-40B4-BE49-F238E27FC236}">
                  <a16:creationId xmlns:a16="http://schemas.microsoft.com/office/drawing/2014/main" id="{4ECFDEE2-DE40-4355-9D44-130769A0B3DB}"/>
                </a:ext>
              </a:extLst>
            </p:cNvPr>
            <p:cNvSpPr txBox="1"/>
            <p:nvPr/>
          </p:nvSpPr>
          <p:spPr>
            <a:xfrm>
              <a:off x="8991600" y="2674713"/>
              <a:ext cx="2133600" cy="307777"/>
            </a:xfrm>
            <a:prstGeom prst="rect">
              <a:avLst/>
            </a:prstGeom>
            <a:noFill/>
          </p:spPr>
          <p:txBody>
            <a:bodyPr wrap="square" rtlCol="0">
              <a:spAutoFit/>
            </a:bodyPr>
            <a:lstStyle/>
            <a:p>
              <a:r>
                <a:rPr lang="en-US" sz="1400" b="1" dirty="0">
                  <a:latin typeface="Calibri"/>
                  <a:cs typeface="Calibri"/>
                </a:rPr>
                <a:t>Utilities Isle</a:t>
              </a:r>
            </a:p>
          </p:txBody>
        </p:sp>
      </p:grpSp>
      <p:grpSp>
        <p:nvGrpSpPr>
          <p:cNvPr id="15" name="Group 14">
            <a:extLst>
              <a:ext uri="{FF2B5EF4-FFF2-40B4-BE49-F238E27FC236}">
                <a16:creationId xmlns:a16="http://schemas.microsoft.com/office/drawing/2014/main" id="{0D7C72CD-90ED-453A-A07D-0346C35E7F34}"/>
              </a:ext>
            </a:extLst>
          </p:cNvPr>
          <p:cNvGrpSpPr/>
          <p:nvPr/>
        </p:nvGrpSpPr>
        <p:grpSpPr>
          <a:xfrm>
            <a:off x="9453632" y="5629970"/>
            <a:ext cx="2948562" cy="455433"/>
            <a:chOff x="8686800" y="2667000"/>
            <a:chExt cx="2438400" cy="376634"/>
          </a:xfrm>
        </p:grpSpPr>
        <p:sp>
          <p:nvSpPr>
            <p:cNvPr id="16" name="Oval 15">
              <a:extLst>
                <a:ext uri="{FF2B5EF4-FFF2-40B4-BE49-F238E27FC236}">
                  <a16:creationId xmlns:a16="http://schemas.microsoft.com/office/drawing/2014/main" id="{C4D5B37E-412E-49F2-AEAF-B35B1FACA0C2}"/>
                </a:ext>
              </a:extLst>
            </p:cNvPr>
            <p:cNvSpPr/>
            <p:nvPr/>
          </p:nvSpPr>
          <p:spPr>
            <a:xfrm>
              <a:off x="8686800" y="2667000"/>
              <a:ext cx="304800" cy="304800"/>
            </a:xfrm>
            <a:prstGeom prst="ellips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D0F756C5-D2F6-4FB6-BC94-A4705F6585F1}"/>
                </a:ext>
              </a:extLst>
            </p:cNvPr>
            <p:cNvSpPr txBox="1"/>
            <p:nvPr/>
          </p:nvSpPr>
          <p:spPr>
            <a:xfrm>
              <a:off x="8745820" y="2674302"/>
              <a:ext cx="304800" cy="369332"/>
            </a:xfrm>
            <a:prstGeom prst="rect">
              <a:avLst/>
            </a:prstGeom>
            <a:noFill/>
          </p:spPr>
          <p:txBody>
            <a:bodyPr wrap="square" rtlCol="0">
              <a:spAutoFit/>
            </a:bodyPr>
            <a:lstStyle/>
            <a:p>
              <a:r>
                <a:rPr lang="en-US" dirty="0">
                  <a:solidFill>
                    <a:schemeClr val="bg1"/>
                  </a:solidFill>
                  <a:latin typeface="Calibri"/>
                  <a:cs typeface="Calibri"/>
                </a:rPr>
                <a:t>3</a:t>
              </a:r>
            </a:p>
          </p:txBody>
        </p:sp>
        <p:sp>
          <p:nvSpPr>
            <p:cNvPr id="18" name="TextBox 17">
              <a:extLst>
                <a:ext uri="{FF2B5EF4-FFF2-40B4-BE49-F238E27FC236}">
                  <a16:creationId xmlns:a16="http://schemas.microsoft.com/office/drawing/2014/main" id="{B952CAE2-B796-4C53-9F3B-CCCECBE8F946}"/>
                </a:ext>
              </a:extLst>
            </p:cNvPr>
            <p:cNvSpPr txBox="1"/>
            <p:nvPr/>
          </p:nvSpPr>
          <p:spPr>
            <a:xfrm>
              <a:off x="8991600" y="2674713"/>
              <a:ext cx="2133600" cy="254525"/>
            </a:xfrm>
            <a:prstGeom prst="rect">
              <a:avLst/>
            </a:prstGeom>
            <a:noFill/>
          </p:spPr>
          <p:txBody>
            <a:bodyPr wrap="square" rtlCol="0">
              <a:spAutoFit/>
            </a:bodyPr>
            <a:lstStyle/>
            <a:p>
              <a:r>
                <a:rPr lang="en-US" sz="1400" b="1" dirty="0">
                  <a:latin typeface="Calibri"/>
                  <a:cs typeface="Calibri"/>
                </a:rPr>
                <a:t>Controls</a:t>
              </a:r>
            </a:p>
          </p:txBody>
        </p:sp>
      </p:grpSp>
      <p:grpSp>
        <p:nvGrpSpPr>
          <p:cNvPr id="19" name="Group 18">
            <a:extLst>
              <a:ext uri="{FF2B5EF4-FFF2-40B4-BE49-F238E27FC236}">
                <a16:creationId xmlns:a16="http://schemas.microsoft.com/office/drawing/2014/main" id="{6A21D20B-1EF9-42E8-A281-B0A0261A19F4}"/>
              </a:ext>
            </a:extLst>
          </p:cNvPr>
          <p:cNvGrpSpPr/>
          <p:nvPr/>
        </p:nvGrpSpPr>
        <p:grpSpPr>
          <a:xfrm>
            <a:off x="9833720" y="4866088"/>
            <a:ext cx="2948562" cy="457316"/>
            <a:chOff x="8686800" y="2667000"/>
            <a:chExt cx="2438400" cy="378191"/>
          </a:xfrm>
        </p:grpSpPr>
        <p:sp>
          <p:nvSpPr>
            <p:cNvPr id="20" name="Oval 19">
              <a:extLst>
                <a:ext uri="{FF2B5EF4-FFF2-40B4-BE49-F238E27FC236}">
                  <a16:creationId xmlns:a16="http://schemas.microsoft.com/office/drawing/2014/main" id="{BE5EE193-76D6-456A-8485-CC389C94AAFE}"/>
                </a:ext>
              </a:extLst>
            </p:cNvPr>
            <p:cNvSpPr/>
            <p:nvPr/>
          </p:nvSpPr>
          <p:spPr>
            <a:xfrm>
              <a:off x="8686800" y="2667000"/>
              <a:ext cx="304800" cy="304800"/>
            </a:xfrm>
            <a:prstGeom prst="ellips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F2D0163F-386B-454B-B7A1-27F9E4009FB3}"/>
                </a:ext>
              </a:extLst>
            </p:cNvPr>
            <p:cNvSpPr txBox="1"/>
            <p:nvPr/>
          </p:nvSpPr>
          <p:spPr>
            <a:xfrm>
              <a:off x="8693837" y="2675859"/>
              <a:ext cx="304800" cy="369332"/>
            </a:xfrm>
            <a:prstGeom prst="rect">
              <a:avLst/>
            </a:prstGeom>
            <a:noFill/>
          </p:spPr>
          <p:txBody>
            <a:bodyPr wrap="square" rtlCol="0">
              <a:spAutoFit/>
            </a:bodyPr>
            <a:lstStyle/>
            <a:p>
              <a:r>
                <a:rPr lang="en-US" dirty="0">
                  <a:solidFill>
                    <a:schemeClr val="bg1"/>
                  </a:solidFill>
                  <a:latin typeface="Calibri"/>
                  <a:cs typeface="Calibri"/>
                </a:rPr>
                <a:t>6</a:t>
              </a:r>
            </a:p>
          </p:txBody>
        </p:sp>
        <p:sp>
          <p:nvSpPr>
            <p:cNvPr id="22" name="TextBox 21">
              <a:extLst>
                <a:ext uri="{FF2B5EF4-FFF2-40B4-BE49-F238E27FC236}">
                  <a16:creationId xmlns:a16="http://schemas.microsoft.com/office/drawing/2014/main" id="{BAFF851B-B4FF-48BB-AC74-C0113539B0EB}"/>
                </a:ext>
              </a:extLst>
            </p:cNvPr>
            <p:cNvSpPr txBox="1"/>
            <p:nvPr/>
          </p:nvSpPr>
          <p:spPr>
            <a:xfrm>
              <a:off x="8991600" y="2674713"/>
              <a:ext cx="2133600" cy="307777"/>
            </a:xfrm>
            <a:prstGeom prst="rect">
              <a:avLst/>
            </a:prstGeom>
            <a:noFill/>
          </p:spPr>
          <p:txBody>
            <a:bodyPr wrap="square" rtlCol="0">
              <a:spAutoFit/>
            </a:bodyPr>
            <a:lstStyle/>
            <a:p>
              <a:r>
                <a:rPr lang="en-US" sz="1400" b="1" dirty="0">
                  <a:latin typeface="Calibri"/>
                  <a:cs typeface="Calibri"/>
                </a:rPr>
                <a:t>End Product Isle</a:t>
              </a:r>
            </a:p>
          </p:txBody>
        </p:sp>
      </p:grpSp>
      <p:grpSp>
        <p:nvGrpSpPr>
          <p:cNvPr id="23" name="Group 22">
            <a:extLst>
              <a:ext uri="{FF2B5EF4-FFF2-40B4-BE49-F238E27FC236}">
                <a16:creationId xmlns:a16="http://schemas.microsoft.com/office/drawing/2014/main" id="{2232CC2C-22D2-4861-AAB6-139D8125B14B}"/>
              </a:ext>
            </a:extLst>
          </p:cNvPr>
          <p:cNvGrpSpPr/>
          <p:nvPr/>
        </p:nvGrpSpPr>
        <p:grpSpPr>
          <a:xfrm>
            <a:off x="5767930" y="1825356"/>
            <a:ext cx="2948562" cy="450047"/>
            <a:chOff x="8686800" y="2667000"/>
            <a:chExt cx="2438400" cy="372180"/>
          </a:xfrm>
        </p:grpSpPr>
        <p:sp>
          <p:nvSpPr>
            <p:cNvPr id="24" name="Oval 23">
              <a:extLst>
                <a:ext uri="{FF2B5EF4-FFF2-40B4-BE49-F238E27FC236}">
                  <a16:creationId xmlns:a16="http://schemas.microsoft.com/office/drawing/2014/main" id="{3858E37C-582F-423E-A7A0-DBD69B036A33}"/>
                </a:ext>
              </a:extLst>
            </p:cNvPr>
            <p:cNvSpPr/>
            <p:nvPr/>
          </p:nvSpPr>
          <p:spPr>
            <a:xfrm>
              <a:off x="8686800" y="2667000"/>
              <a:ext cx="304800" cy="304800"/>
            </a:xfrm>
            <a:prstGeom prst="ellips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CCAD1BBF-F776-4962-A026-AD6EE9DB8CC7}"/>
                </a:ext>
              </a:extLst>
            </p:cNvPr>
            <p:cNvSpPr txBox="1"/>
            <p:nvPr/>
          </p:nvSpPr>
          <p:spPr>
            <a:xfrm>
              <a:off x="8716323" y="2669848"/>
              <a:ext cx="304800" cy="369332"/>
            </a:xfrm>
            <a:prstGeom prst="rect">
              <a:avLst/>
            </a:prstGeom>
            <a:noFill/>
          </p:spPr>
          <p:txBody>
            <a:bodyPr wrap="square" rtlCol="0">
              <a:spAutoFit/>
            </a:bodyPr>
            <a:lstStyle/>
            <a:p>
              <a:r>
                <a:rPr lang="en-US" dirty="0">
                  <a:solidFill>
                    <a:schemeClr val="bg1"/>
                  </a:solidFill>
                  <a:latin typeface="Calibri"/>
                  <a:cs typeface="Calibri"/>
                </a:rPr>
                <a:t>4</a:t>
              </a:r>
            </a:p>
          </p:txBody>
        </p:sp>
        <p:sp>
          <p:nvSpPr>
            <p:cNvPr id="26" name="TextBox 25">
              <a:extLst>
                <a:ext uri="{FF2B5EF4-FFF2-40B4-BE49-F238E27FC236}">
                  <a16:creationId xmlns:a16="http://schemas.microsoft.com/office/drawing/2014/main" id="{EC62234C-3265-4724-BEDB-52818578F64F}"/>
                </a:ext>
              </a:extLst>
            </p:cNvPr>
            <p:cNvSpPr txBox="1"/>
            <p:nvPr/>
          </p:nvSpPr>
          <p:spPr>
            <a:xfrm>
              <a:off x="8991600" y="2674713"/>
              <a:ext cx="2133600" cy="254526"/>
            </a:xfrm>
            <a:prstGeom prst="rect">
              <a:avLst/>
            </a:prstGeom>
            <a:noFill/>
          </p:spPr>
          <p:txBody>
            <a:bodyPr wrap="square" rtlCol="0">
              <a:spAutoFit/>
            </a:bodyPr>
            <a:lstStyle/>
            <a:p>
              <a:r>
                <a:rPr lang="en-US" sz="1400" b="1" dirty="0">
                  <a:latin typeface="Calibri"/>
                  <a:cs typeface="Calibri"/>
                </a:rPr>
                <a:t>Gasification</a:t>
              </a:r>
            </a:p>
          </p:txBody>
        </p:sp>
      </p:grpSp>
      <p:grpSp>
        <p:nvGrpSpPr>
          <p:cNvPr id="27" name="Group 26">
            <a:extLst>
              <a:ext uri="{FF2B5EF4-FFF2-40B4-BE49-F238E27FC236}">
                <a16:creationId xmlns:a16="http://schemas.microsoft.com/office/drawing/2014/main" id="{141B7BF7-C9E3-407B-AFF4-3176AFFA8716}"/>
              </a:ext>
            </a:extLst>
          </p:cNvPr>
          <p:cNvGrpSpPr/>
          <p:nvPr/>
        </p:nvGrpSpPr>
        <p:grpSpPr>
          <a:xfrm>
            <a:off x="2855068" y="2027995"/>
            <a:ext cx="2948562" cy="464140"/>
            <a:chOff x="8686800" y="2667000"/>
            <a:chExt cx="2438400" cy="383834"/>
          </a:xfrm>
        </p:grpSpPr>
        <p:sp>
          <p:nvSpPr>
            <p:cNvPr id="28" name="Oval 27">
              <a:extLst>
                <a:ext uri="{FF2B5EF4-FFF2-40B4-BE49-F238E27FC236}">
                  <a16:creationId xmlns:a16="http://schemas.microsoft.com/office/drawing/2014/main" id="{12AA88DB-AF3A-413A-94DE-6BAEAEF9C72D}"/>
                </a:ext>
              </a:extLst>
            </p:cNvPr>
            <p:cNvSpPr/>
            <p:nvPr/>
          </p:nvSpPr>
          <p:spPr>
            <a:xfrm>
              <a:off x="8686800" y="2667000"/>
              <a:ext cx="304800" cy="304800"/>
            </a:xfrm>
            <a:prstGeom prst="ellips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7AD4A69-EA16-45F8-A6F1-36F050E8D97F}"/>
                </a:ext>
              </a:extLst>
            </p:cNvPr>
            <p:cNvSpPr txBox="1"/>
            <p:nvPr/>
          </p:nvSpPr>
          <p:spPr>
            <a:xfrm>
              <a:off x="8704479" y="2681502"/>
              <a:ext cx="304800" cy="369332"/>
            </a:xfrm>
            <a:prstGeom prst="rect">
              <a:avLst/>
            </a:prstGeom>
            <a:noFill/>
          </p:spPr>
          <p:txBody>
            <a:bodyPr wrap="square" rtlCol="0">
              <a:spAutoFit/>
            </a:bodyPr>
            <a:lstStyle/>
            <a:p>
              <a:r>
                <a:rPr lang="en-US" dirty="0">
                  <a:solidFill>
                    <a:schemeClr val="bg1"/>
                  </a:solidFill>
                  <a:latin typeface="Calibri"/>
                  <a:cs typeface="Calibri"/>
                </a:rPr>
                <a:t>5</a:t>
              </a:r>
            </a:p>
          </p:txBody>
        </p:sp>
        <p:sp>
          <p:nvSpPr>
            <p:cNvPr id="30" name="TextBox 29">
              <a:extLst>
                <a:ext uri="{FF2B5EF4-FFF2-40B4-BE49-F238E27FC236}">
                  <a16:creationId xmlns:a16="http://schemas.microsoft.com/office/drawing/2014/main" id="{DFB294A8-3A78-4C23-A4F4-9F77673FDBDF}"/>
                </a:ext>
              </a:extLst>
            </p:cNvPr>
            <p:cNvSpPr txBox="1"/>
            <p:nvPr/>
          </p:nvSpPr>
          <p:spPr>
            <a:xfrm>
              <a:off x="8991600" y="2674713"/>
              <a:ext cx="2133600" cy="254525"/>
            </a:xfrm>
            <a:prstGeom prst="rect">
              <a:avLst/>
            </a:prstGeom>
            <a:noFill/>
          </p:spPr>
          <p:txBody>
            <a:bodyPr wrap="square" rtlCol="0">
              <a:spAutoFit/>
            </a:bodyPr>
            <a:lstStyle/>
            <a:p>
              <a:r>
                <a:rPr lang="en-US" sz="1400" b="1" dirty="0">
                  <a:latin typeface="Calibri"/>
                  <a:cs typeface="Calibri"/>
                </a:rPr>
                <a:t>Gas Cleaning</a:t>
              </a:r>
            </a:p>
          </p:txBody>
        </p:sp>
      </p:grpSp>
      <p:sp>
        <p:nvSpPr>
          <p:cNvPr id="4" name="TextBox 3">
            <a:extLst>
              <a:ext uri="{FF2B5EF4-FFF2-40B4-BE49-F238E27FC236}">
                <a16:creationId xmlns:a16="http://schemas.microsoft.com/office/drawing/2014/main" id="{AEEFFADE-CF2B-4D31-85E1-CA78BCDB5D9A}"/>
              </a:ext>
            </a:extLst>
          </p:cNvPr>
          <p:cNvSpPr txBox="1"/>
          <p:nvPr/>
        </p:nvSpPr>
        <p:spPr>
          <a:xfrm>
            <a:off x="363076" y="5214090"/>
            <a:ext cx="5297420" cy="1200329"/>
          </a:xfrm>
          <a:prstGeom prst="rect">
            <a:avLst/>
          </a:prstGeom>
          <a:noFill/>
        </p:spPr>
        <p:txBody>
          <a:bodyPr wrap="square" rtlCol="0">
            <a:spAutoFit/>
          </a:bodyPr>
          <a:lstStyle/>
          <a:p>
            <a:r>
              <a:rPr lang="en-US" sz="2400" b="1" dirty="0">
                <a:latin typeface="Calibri"/>
                <a:cs typeface="Calibri"/>
              </a:rPr>
              <a:t>Sierra’s core technology is the </a:t>
            </a:r>
          </a:p>
          <a:p>
            <a:r>
              <a:rPr lang="en-US" sz="2400" b="1" dirty="0">
                <a:latin typeface="Calibri"/>
                <a:cs typeface="Calibri"/>
              </a:rPr>
              <a:t>Gasifier, Polisher, Recuperator, and </a:t>
            </a:r>
          </a:p>
          <a:p>
            <a:r>
              <a:rPr lang="en-US" sz="2400" b="1" dirty="0">
                <a:latin typeface="Calibri"/>
                <a:cs typeface="Calibri"/>
              </a:rPr>
              <a:t>the Controls that run them </a:t>
            </a:r>
            <a:r>
              <a:rPr lang="en-US" sz="2400" b="1" dirty="0">
                <a:cs typeface="Calibri"/>
              </a:rPr>
              <a:t>(GPRC). </a:t>
            </a:r>
            <a:endParaRPr lang="en-US" sz="2400" b="1" dirty="0">
              <a:latin typeface="Calibri"/>
              <a:cs typeface="Calibri"/>
            </a:endParaRPr>
          </a:p>
        </p:txBody>
      </p:sp>
    </p:spTree>
    <p:extLst>
      <p:ext uri="{BB962C8B-B14F-4D97-AF65-F5344CB8AC3E}">
        <p14:creationId xmlns:p14="http://schemas.microsoft.com/office/powerpoint/2010/main" val="346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6599B863-570A-6D41-A9BC-52232A60076F}"/>
              </a:ext>
            </a:extLst>
          </p:cNvPr>
          <p:cNvSpPr txBox="1">
            <a:spLocks/>
          </p:cNvSpPr>
          <p:nvPr/>
        </p:nvSpPr>
        <p:spPr>
          <a:xfrm>
            <a:off x="4800600" y="1622152"/>
            <a:ext cx="5486400" cy="4687958"/>
          </a:xfrm>
          <a:prstGeom prst="rect">
            <a:avLst/>
          </a:prstGeom>
        </p:spPr>
        <p:txBody>
          <a:bodyPr vert="horz">
            <a:noAutofit/>
          </a:bodyPr>
          <a:lstStyle>
            <a:lvl1pPr marL="320040" indent="-228600" algn="l" rtl="0" eaLnBrk="1" latinLnBrk="0" hangingPunct="1">
              <a:lnSpc>
                <a:spcPts val="3000"/>
              </a:lnSpc>
              <a:spcBef>
                <a:spcPts val="1200"/>
              </a:spcBef>
              <a:spcAft>
                <a:spcPts val="0"/>
              </a:spcAft>
              <a:buClr>
                <a:schemeClr val="accent6"/>
              </a:buClr>
              <a:buSzPct val="60000"/>
              <a:buFont typeface="Wingdings" charset="2"/>
              <a:buChar char="■"/>
              <a:defRPr kumimoji="0" sz="2900" kern="1200">
                <a:solidFill>
                  <a:schemeClr val="tx1"/>
                </a:solidFill>
                <a:latin typeface="Calibri"/>
                <a:ea typeface="+mn-ea"/>
                <a:cs typeface="Calibri"/>
              </a:defRPr>
            </a:lvl1pPr>
            <a:lvl2pPr marL="640080" indent="-274320" algn="l" rtl="0" eaLnBrk="1" latinLnBrk="0" hangingPunct="1">
              <a:spcBef>
                <a:spcPts val="550"/>
              </a:spcBef>
              <a:buClr>
                <a:schemeClr val="tx2">
                  <a:lumMod val="40000"/>
                  <a:lumOff val="60000"/>
                </a:schemeClr>
              </a:buClr>
              <a:buSzPct val="60000"/>
              <a:buFont typeface="Wingdings 2"/>
              <a:buChar char=""/>
              <a:defRPr kumimoji="0" sz="2600" kern="1200">
                <a:solidFill>
                  <a:schemeClr val="tx1"/>
                </a:solidFill>
                <a:latin typeface="Calibri"/>
                <a:ea typeface="+mn-ea"/>
                <a:cs typeface="Calibri"/>
              </a:defRPr>
            </a:lvl2pPr>
            <a:lvl3pPr marL="914400" indent="-228600" algn="l" rtl="0" eaLnBrk="1" latinLnBrk="0" hangingPunct="1">
              <a:spcBef>
                <a:spcPts val="500"/>
              </a:spcBef>
              <a:buClr>
                <a:schemeClr val="accent2"/>
              </a:buClr>
              <a:buSzPct val="60000"/>
              <a:buFont typeface="Wingdings" charset="2"/>
              <a:buChar char=""/>
              <a:defRPr kumimoji="0" sz="2300" kern="1200">
                <a:solidFill>
                  <a:schemeClr val="tx1"/>
                </a:solidFill>
                <a:latin typeface="Calibri"/>
                <a:ea typeface="+mn-ea"/>
                <a:cs typeface="Calibri"/>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Calibri"/>
                <a:ea typeface="+mn-ea"/>
                <a:cs typeface="Calibri"/>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Calibri"/>
                <a:ea typeface="+mn-ea"/>
                <a:cs typeface="Calibri"/>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defTabSz="914400">
              <a:lnSpc>
                <a:spcPct val="100000"/>
              </a:lnSpc>
              <a:spcAft>
                <a:spcPts val="1000"/>
              </a:spcAft>
              <a:buClr>
                <a:schemeClr val="tx1"/>
              </a:buClr>
              <a:buSzPct val="100000"/>
              <a:buFont typeface="Arial" panose="020B0604020202020204" pitchFamily="34" charset="0"/>
              <a:buChar char="•"/>
            </a:pPr>
            <a:r>
              <a:rPr lang="en-US" sz="2400" dirty="0"/>
              <a:t>No process emissions</a:t>
            </a:r>
          </a:p>
          <a:p>
            <a:pPr defTabSz="914400">
              <a:lnSpc>
                <a:spcPct val="100000"/>
              </a:lnSpc>
              <a:spcAft>
                <a:spcPts val="1000"/>
              </a:spcAft>
              <a:buClr>
                <a:schemeClr val="tx1"/>
              </a:buClr>
              <a:buSzPct val="100000"/>
              <a:buFont typeface="Arial" panose="020B0604020202020204" pitchFamily="34" charset="0"/>
              <a:buChar char="•"/>
            </a:pPr>
            <a:r>
              <a:rPr lang="en-US" sz="2400" dirty="0"/>
              <a:t>Handles complex waste</a:t>
            </a:r>
          </a:p>
          <a:p>
            <a:pPr defTabSz="914400">
              <a:lnSpc>
                <a:spcPct val="100000"/>
              </a:lnSpc>
              <a:spcAft>
                <a:spcPts val="1000"/>
              </a:spcAft>
              <a:buClr>
                <a:schemeClr val="tx1"/>
              </a:buClr>
              <a:buSzPct val="100000"/>
              <a:buFont typeface="Arial" panose="020B0604020202020204" pitchFamily="34" charset="0"/>
              <a:buChar char="•"/>
            </a:pPr>
            <a:r>
              <a:rPr lang="en-US" sz="2400" dirty="0"/>
              <a:t>All outputs are salable</a:t>
            </a:r>
          </a:p>
          <a:p>
            <a:pPr defTabSz="914400">
              <a:lnSpc>
                <a:spcPct val="100000"/>
              </a:lnSpc>
              <a:spcAft>
                <a:spcPts val="1000"/>
              </a:spcAft>
              <a:buClr>
                <a:schemeClr val="tx1"/>
              </a:buClr>
              <a:buSzPct val="100000"/>
              <a:buFont typeface="Arial" panose="020B0604020202020204" pitchFamily="34" charset="0"/>
              <a:buChar char="•"/>
            </a:pPr>
            <a:r>
              <a:rPr lang="en-US" sz="2400" dirty="0"/>
              <a:t>Minimal waste processing </a:t>
            </a:r>
          </a:p>
          <a:p>
            <a:pPr defTabSz="914400">
              <a:lnSpc>
                <a:spcPct val="100000"/>
              </a:lnSpc>
              <a:spcAft>
                <a:spcPts val="1000"/>
              </a:spcAft>
              <a:buClr>
                <a:schemeClr val="tx1"/>
              </a:buClr>
              <a:buSzPct val="100000"/>
              <a:buFont typeface="Arial" panose="020B0604020202020204" pitchFamily="34" charset="0"/>
              <a:buChar char="•"/>
            </a:pPr>
            <a:r>
              <a:rPr lang="en-US" sz="2400" dirty="0"/>
              <a:t>Low maintenance</a:t>
            </a:r>
          </a:p>
          <a:p>
            <a:pPr defTabSz="914400">
              <a:lnSpc>
                <a:spcPct val="100000"/>
              </a:lnSpc>
              <a:spcAft>
                <a:spcPts val="1000"/>
              </a:spcAft>
              <a:buClr>
                <a:schemeClr val="tx1"/>
              </a:buClr>
              <a:buSzPct val="100000"/>
              <a:buFont typeface="Arial" panose="020B0604020202020204" pitchFamily="34" charset="0"/>
              <a:buChar char="•"/>
            </a:pPr>
            <a:r>
              <a:rPr lang="en-US" sz="2400" dirty="0"/>
              <a:t>Scalable</a:t>
            </a:r>
          </a:p>
          <a:p>
            <a:pPr defTabSz="914400">
              <a:lnSpc>
                <a:spcPct val="100000"/>
              </a:lnSpc>
              <a:spcAft>
                <a:spcPts val="1000"/>
              </a:spcAft>
              <a:buClr>
                <a:schemeClr val="tx1"/>
              </a:buClr>
              <a:buSzPct val="100000"/>
              <a:buFont typeface="Arial" panose="020B0604020202020204" pitchFamily="34" charset="0"/>
              <a:buChar char="•"/>
            </a:pPr>
            <a:r>
              <a:rPr lang="en-US" sz="2400" dirty="0"/>
              <a:t>Low parasitic load</a:t>
            </a:r>
          </a:p>
        </p:txBody>
      </p:sp>
      <p:sp>
        <p:nvSpPr>
          <p:cNvPr id="9" name="Title 1">
            <a:extLst>
              <a:ext uri="{FF2B5EF4-FFF2-40B4-BE49-F238E27FC236}">
                <a16:creationId xmlns:a16="http://schemas.microsoft.com/office/drawing/2014/main" id="{DFD14609-824B-F648-9C5C-FF37A3A86F29}"/>
              </a:ext>
            </a:extLst>
          </p:cNvPr>
          <p:cNvSpPr txBox="1">
            <a:spLocks/>
          </p:cNvSpPr>
          <p:nvPr/>
        </p:nvSpPr>
        <p:spPr>
          <a:xfrm>
            <a:off x="228600" y="73152"/>
            <a:ext cx="9144000" cy="990600"/>
          </a:xfrm>
          <a:prstGeom prst="rect">
            <a:avLst/>
          </a:prstGeom>
          <a:ln>
            <a:noFill/>
          </a:ln>
        </p:spPr>
        <p:txBody>
          <a:bodyPr vert="horz" anchor="ctr">
            <a:normAutofit/>
          </a:bodyPr>
          <a:lstStyle>
            <a:lvl1pPr algn="l" rtl="0" eaLnBrk="1" latinLnBrk="0" hangingPunct="1">
              <a:spcBef>
                <a:spcPct val="0"/>
              </a:spcBef>
              <a:buNone/>
              <a:defRPr kumimoji="0" sz="2400" kern="1200">
                <a:solidFill>
                  <a:schemeClr val="bg1"/>
                </a:solidFill>
                <a:latin typeface="Calibri"/>
                <a:ea typeface="+mj-ea"/>
                <a:cs typeface="Calibri"/>
              </a:defRPr>
            </a:lvl1pPr>
          </a:lstStyle>
          <a:p>
            <a:pPr defTabSz="914400"/>
            <a:r>
              <a:rPr lang="en-US" sz="3600" dirty="0">
                <a:solidFill>
                  <a:schemeClr val="bg2"/>
                </a:solidFill>
              </a:rPr>
              <a:t>FastOx® Gasification Benefits</a:t>
            </a:r>
          </a:p>
        </p:txBody>
      </p:sp>
      <p:pic>
        <p:nvPicPr>
          <p:cNvPr id="6" name="Picture 5">
            <a:extLst>
              <a:ext uri="{FF2B5EF4-FFF2-40B4-BE49-F238E27FC236}">
                <a16:creationId xmlns:a16="http://schemas.microsoft.com/office/drawing/2014/main" id="{328854AE-C297-4846-A02B-2E1100523C4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069007"/>
            <a:ext cx="4276725" cy="5794248"/>
          </a:xfrm>
          <a:prstGeom prst="rect">
            <a:avLst/>
          </a:prstGeom>
        </p:spPr>
      </p:pic>
      <p:pic>
        <p:nvPicPr>
          <p:cNvPr id="7" name="Picture 6">
            <a:extLst>
              <a:ext uri="{FF2B5EF4-FFF2-40B4-BE49-F238E27FC236}">
                <a16:creationId xmlns:a16="http://schemas.microsoft.com/office/drawing/2014/main" id="{751E1EB3-545A-4079-82AA-CA46E3905130}"/>
              </a:ext>
            </a:extLst>
          </p:cNvPr>
          <p:cNvPicPr>
            <a:picLocks noChangeAspect="1"/>
          </p:cNvPicPr>
          <p:nvPr/>
        </p:nvPicPr>
        <p:blipFill>
          <a:blip r:embed="rId3"/>
          <a:stretch>
            <a:fillRect/>
          </a:stretch>
        </p:blipFill>
        <p:spPr>
          <a:xfrm>
            <a:off x="8969702" y="2079178"/>
            <a:ext cx="2917498" cy="3773906"/>
          </a:xfrm>
          <a:prstGeom prst="rect">
            <a:avLst/>
          </a:prstGeom>
        </p:spPr>
      </p:pic>
    </p:spTree>
    <p:extLst>
      <p:ext uri="{BB962C8B-B14F-4D97-AF65-F5344CB8AC3E}">
        <p14:creationId xmlns:p14="http://schemas.microsoft.com/office/powerpoint/2010/main" val="413525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2551EFE-30A4-4FB8-8DB4-81D9CB966A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00636" y="1785144"/>
            <a:ext cx="3836879" cy="2670110"/>
          </a:xfrm>
          <a:prstGeom prst="rect">
            <a:avLst/>
          </a:prstGeom>
        </p:spPr>
      </p:pic>
      <p:sp>
        <p:nvSpPr>
          <p:cNvPr id="7" name="Title 1">
            <a:extLst>
              <a:ext uri="{FF2B5EF4-FFF2-40B4-BE49-F238E27FC236}">
                <a16:creationId xmlns:a16="http://schemas.microsoft.com/office/drawing/2014/main" id="{822776F1-60EF-F248-A264-BA7E75B44EB3}"/>
              </a:ext>
            </a:extLst>
          </p:cNvPr>
          <p:cNvSpPr txBox="1">
            <a:spLocks/>
          </p:cNvSpPr>
          <p:nvPr/>
        </p:nvSpPr>
        <p:spPr>
          <a:xfrm>
            <a:off x="228600" y="73152"/>
            <a:ext cx="8153400" cy="990600"/>
          </a:xfrm>
          <a:prstGeom prst="rect">
            <a:avLst/>
          </a:prstGeom>
          <a:ln>
            <a:noFill/>
          </a:ln>
        </p:spPr>
        <p:txBody>
          <a:bodyPr vert="horz" anchor="ctr">
            <a:normAutofit/>
          </a:bodyPr>
          <a:lstStyle>
            <a:lvl1pPr algn="l" rtl="0" eaLnBrk="1" latinLnBrk="0" hangingPunct="1">
              <a:spcBef>
                <a:spcPct val="0"/>
              </a:spcBef>
              <a:buNone/>
              <a:defRPr kumimoji="0" sz="2400" kern="1200">
                <a:solidFill>
                  <a:schemeClr val="bg1"/>
                </a:solidFill>
                <a:latin typeface="Calibri"/>
                <a:ea typeface="+mj-ea"/>
                <a:cs typeface="Calibri"/>
              </a:defRPr>
            </a:lvl1pPr>
          </a:lstStyle>
          <a:p>
            <a:pPr defTabSz="914400"/>
            <a:r>
              <a:rPr lang="en-US" sz="3600" dirty="0">
                <a:solidFill>
                  <a:schemeClr val="bg2"/>
                </a:solidFill>
              </a:rPr>
              <a:t>Sierra Energy Background</a:t>
            </a:r>
          </a:p>
        </p:txBody>
      </p:sp>
      <p:pic>
        <p:nvPicPr>
          <p:cNvPr id="21" name="Picture 20">
            <a:extLst>
              <a:ext uri="{FF2B5EF4-FFF2-40B4-BE49-F238E27FC236}">
                <a16:creationId xmlns:a16="http://schemas.microsoft.com/office/drawing/2014/main" id="{C23C07CE-37BC-4C7A-8F50-F014925A56E6}"/>
              </a:ext>
            </a:extLst>
          </p:cNvPr>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380499" y="1815971"/>
            <a:ext cx="3811501" cy="2661511"/>
          </a:xfrm>
          <a:prstGeom prst="rect">
            <a:avLst/>
          </a:prstGeom>
        </p:spPr>
      </p:pic>
      <p:pic>
        <p:nvPicPr>
          <p:cNvPr id="20" name="Picture 19">
            <a:extLst>
              <a:ext uri="{FF2B5EF4-FFF2-40B4-BE49-F238E27FC236}">
                <a16:creationId xmlns:a16="http://schemas.microsoft.com/office/drawing/2014/main" id="{81D2B0B2-007D-47C5-87E8-C7CA80440AB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13278"/>
          <a:stretch/>
        </p:blipFill>
        <p:spPr>
          <a:xfrm>
            <a:off x="228600" y="4589182"/>
            <a:ext cx="11680928" cy="1860991"/>
          </a:xfrm>
          <a:prstGeom prst="rect">
            <a:avLst/>
          </a:prstGeom>
        </p:spPr>
      </p:pic>
      <p:pic>
        <p:nvPicPr>
          <p:cNvPr id="22" name="Picture 21">
            <a:extLst>
              <a:ext uri="{FF2B5EF4-FFF2-40B4-BE49-F238E27FC236}">
                <a16:creationId xmlns:a16="http://schemas.microsoft.com/office/drawing/2014/main" id="{013B278D-E5E2-44AC-B7D3-66AD44AB4A5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286" y="1769115"/>
            <a:ext cx="4041886" cy="2673192"/>
          </a:xfrm>
          <a:prstGeom prst="rect">
            <a:avLst/>
          </a:prstGeom>
        </p:spPr>
      </p:pic>
    </p:spTree>
    <p:extLst>
      <p:ext uri="{BB962C8B-B14F-4D97-AF65-F5344CB8AC3E}">
        <p14:creationId xmlns:p14="http://schemas.microsoft.com/office/powerpoint/2010/main" val="974881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22776F1-60EF-F248-A264-BA7E75B44EB3}"/>
              </a:ext>
            </a:extLst>
          </p:cNvPr>
          <p:cNvSpPr txBox="1">
            <a:spLocks/>
          </p:cNvSpPr>
          <p:nvPr/>
        </p:nvSpPr>
        <p:spPr>
          <a:xfrm>
            <a:off x="228600" y="73152"/>
            <a:ext cx="8153400" cy="990600"/>
          </a:xfrm>
          <a:prstGeom prst="rect">
            <a:avLst/>
          </a:prstGeom>
          <a:ln>
            <a:noFill/>
          </a:ln>
        </p:spPr>
        <p:txBody>
          <a:bodyPr vert="horz" anchor="ctr">
            <a:normAutofit/>
          </a:bodyPr>
          <a:lstStyle>
            <a:lvl1pPr algn="l" rtl="0" eaLnBrk="1" latinLnBrk="0" hangingPunct="1">
              <a:spcBef>
                <a:spcPct val="0"/>
              </a:spcBef>
              <a:buNone/>
              <a:defRPr kumimoji="0" sz="2400" kern="1200">
                <a:solidFill>
                  <a:schemeClr val="bg1"/>
                </a:solidFill>
                <a:latin typeface="Calibri"/>
                <a:ea typeface="+mj-ea"/>
                <a:cs typeface="Calibri"/>
              </a:defRPr>
            </a:lvl1pPr>
          </a:lstStyle>
          <a:p>
            <a:pPr defTabSz="914400"/>
            <a:r>
              <a:rPr lang="en-US" sz="3600" dirty="0">
                <a:solidFill>
                  <a:schemeClr val="bg2"/>
                </a:solidFill>
              </a:rPr>
              <a:t>Fort Hunter Liggett Demonstration Project</a:t>
            </a:r>
          </a:p>
        </p:txBody>
      </p:sp>
      <p:sp>
        <p:nvSpPr>
          <p:cNvPr id="3" name="TextBox 2"/>
          <p:cNvSpPr txBox="1"/>
          <p:nvPr/>
        </p:nvSpPr>
        <p:spPr>
          <a:xfrm>
            <a:off x="473942" y="1592460"/>
            <a:ext cx="8985401" cy="1938992"/>
          </a:xfrm>
          <a:prstGeom prst="rect">
            <a:avLst/>
          </a:prstGeom>
          <a:noFill/>
        </p:spPr>
        <p:txBody>
          <a:bodyPr wrap="square" rtlCol="0">
            <a:spAutoFit/>
          </a:bodyPr>
          <a:lstStyle/>
          <a:p>
            <a:pPr>
              <a:spcAft>
                <a:spcPts val="1200"/>
              </a:spcAft>
            </a:pPr>
            <a:r>
              <a:rPr lang="en-US" b="1" dirty="0"/>
              <a:t>Objectives</a:t>
            </a:r>
          </a:p>
          <a:p>
            <a:pPr marL="285750" indent="-285750">
              <a:spcAft>
                <a:spcPts val="1200"/>
              </a:spcAft>
              <a:buFont typeface="Arial" charset="0"/>
              <a:buChar char="•"/>
            </a:pPr>
            <a:r>
              <a:rPr lang="en-US" dirty="0"/>
              <a:t>Design, develop, and demonstrate the effectiveness and economic feasibility of a</a:t>
            </a:r>
            <a:br>
              <a:rPr lang="en-US" dirty="0"/>
            </a:br>
            <a:r>
              <a:rPr lang="en-US" dirty="0"/>
              <a:t>commercial scale waste to renewable energy plant. </a:t>
            </a:r>
          </a:p>
          <a:p>
            <a:pPr marL="285750" indent="-285750">
              <a:spcAft>
                <a:spcPts val="1200"/>
              </a:spcAft>
              <a:buFont typeface="Arial" charset="0"/>
              <a:buChar char="•"/>
            </a:pPr>
            <a:r>
              <a:rPr lang="en-US" dirty="0"/>
              <a:t>Verify that this process is a beneficial way to achieve energy resiliency and security. </a:t>
            </a:r>
          </a:p>
          <a:p>
            <a:pPr>
              <a:spcAft>
                <a:spcPts val="1200"/>
              </a:spcAft>
            </a:pPr>
            <a:endParaRPr lang="en-US" dirty="0"/>
          </a:p>
        </p:txBody>
      </p:sp>
      <p:pic>
        <p:nvPicPr>
          <p:cNvPr id="17" name="Picture 16">
            <a:extLst>
              <a:ext uri="{FF2B5EF4-FFF2-40B4-BE49-F238E27FC236}">
                <a16:creationId xmlns:a16="http://schemas.microsoft.com/office/drawing/2014/main" id="{D95E5E4D-0D01-4CDD-9697-71A3FD6475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39579" y="1395351"/>
            <a:ext cx="1231080" cy="1166605"/>
          </a:xfrm>
          <a:prstGeom prst="rect">
            <a:avLst/>
          </a:prstGeom>
        </p:spPr>
      </p:pic>
      <p:pic>
        <p:nvPicPr>
          <p:cNvPr id="18" name="Picture 17" descr="estcp-4cwpg-no_words_2.png">
            <a:extLst>
              <a:ext uri="{FF2B5EF4-FFF2-40B4-BE49-F238E27FC236}">
                <a16:creationId xmlns:a16="http://schemas.microsoft.com/office/drawing/2014/main" id="{EA486D53-DA4F-4535-9E71-AAD19EC6E5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48800" y="5421499"/>
            <a:ext cx="1620029" cy="1290754"/>
          </a:xfrm>
          <a:prstGeom prst="rect">
            <a:avLst/>
          </a:prstGeom>
        </p:spPr>
      </p:pic>
      <p:pic>
        <p:nvPicPr>
          <p:cNvPr id="19" name="Picture 18">
            <a:extLst>
              <a:ext uri="{FF2B5EF4-FFF2-40B4-BE49-F238E27FC236}">
                <a16:creationId xmlns:a16="http://schemas.microsoft.com/office/drawing/2014/main" id="{96D99B07-F486-4FA2-AD18-D3145333A050}"/>
              </a:ext>
            </a:extLst>
          </p:cNvPr>
          <p:cNvPicPr/>
          <p:nvPr/>
        </p:nvPicPr>
        <p:blipFill>
          <a:blip r:embed="rId5" cstate="email">
            <a:extLst>
              <a:ext uri="{28A0092B-C50C-407E-A947-70E740481C1C}">
                <a14:useLocalDpi xmlns:a14="http://schemas.microsoft.com/office/drawing/2010/main"/>
              </a:ext>
            </a:extLst>
          </a:blip>
          <a:stretch>
            <a:fillRect/>
          </a:stretch>
        </p:blipFill>
        <p:spPr>
          <a:xfrm>
            <a:off x="9448800" y="2886768"/>
            <a:ext cx="1681242" cy="563098"/>
          </a:xfrm>
          <a:prstGeom prst="rect">
            <a:avLst/>
          </a:prstGeom>
        </p:spPr>
      </p:pic>
      <p:pic>
        <p:nvPicPr>
          <p:cNvPr id="33" name="Picture 32">
            <a:extLst>
              <a:ext uri="{FF2B5EF4-FFF2-40B4-BE49-F238E27FC236}">
                <a16:creationId xmlns:a16="http://schemas.microsoft.com/office/drawing/2014/main" id="{72B2ED1F-DBA0-4BE5-94DC-CA1C677BAB9C}"/>
              </a:ext>
            </a:extLst>
          </p:cNvPr>
          <p:cNvPicPr>
            <a:picLocks noChangeAspect="1"/>
          </p:cNvPicPr>
          <p:nvPr/>
        </p:nvPicPr>
        <p:blipFill>
          <a:blip r:embed="rId6"/>
          <a:stretch>
            <a:fillRect/>
          </a:stretch>
        </p:blipFill>
        <p:spPr>
          <a:xfrm>
            <a:off x="381000" y="3582331"/>
            <a:ext cx="8381471" cy="2997540"/>
          </a:xfrm>
          <a:prstGeom prst="rect">
            <a:avLst/>
          </a:prstGeom>
        </p:spPr>
      </p:pic>
      <p:pic>
        <p:nvPicPr>
          <p:cNvPr id="34" name="Picture 33" descr="army-logo.jpg">
            <a:extLst>
              <a:ext uri="{FF2B5EF4-FFF2-40B4-BE49-F238E27FC236}">
                <a16:creationId xmlns:a16="http://schemas.microsoft.com/office/drawing/2014/main" id="{46974692-CAFE-4FFA-A038-3E6870DB7B6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59051" y="3845578"/>
            <a:ext cx="992136" cy="1312674"/>
          </a:xfrm>
          <a:prstGeom prst="rect">
            <a:avLst/>
          </a:prstGeom>
        </p:spPr>
      </p:pic>
    </p:spTree>
    <p:extLst>
      <p:ext uri="{BB962C8B-B14F-4D97-AF65-F5344CB8AC3E}">
        <p14:creationId xmlns:p14="http://schemas.microsoft.com/office/powerpoint/2010/main" val="2497533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22776F1-60EF-F248-A264-BA7E75B44EB3}"/>
              </a:ext>
            </a:extLst>
          </p:cNvPr>
          <p:cNvSpPr txBox="1">
            <a:spLocks/>
          </p:cNvSpPr>
          <p:nvPr/>
        </p:nvSpPr>
        <p:spPr>
          <a:xfrm>
            <a:off x="228600" y="73152"/>
            <a:ext cx="8153400" cy="990600"/>
          </a:xfrm>
          <a:prstGeom prst="rect">
            <a:avLst/>
          </a:prstGeom>
          <a:ln>
            <a:noFill/>
          </a:ln>
        </p:spPr>
        <p:txBody>
          <a:bodyPr vert="horz" anchor="ctr">
            <a:normAutofit/>
          </a:bodyPr>
          <a:lstStyle>
            <a:lvl1pPr algn="l" rtl="0" eaLnBrk="1" latinLnBrk="0" hangingPunct="1">
              <a:spcBef>
                <a:spcPct val="0"/>
              </a:spcBef>
              <a:buNone/>
              <a:defRPr kumimoji="0" sz="2400" kern="1200">
                <a:solidFill>
                  <a:schemeClr val="bg1"/>
                </a:solidFill>
                <a:latin typeface="Calibri"/>
                <a:ea typeface="+mj-ea"/>
                <a:cs typeface="Calibri"/>
              </a:defRPr>
            </a:lvl1pPr>
          </a:lstStyle>
          <a:p>
            <a:pPr defTabSz="914400"/>
            <a:r>
              <a:rPr lang="en-US" sz="3600" dirty="0">
                <a:solidFill>
                  <a:schemeClr val="bg2"/>
                </a:solidFill>
              </a:rPr>
              <a:t>Fort Hunter Liggett Permitting</a:t>
            </a:r>
          </a:p>
        </p:txBody>
      </p:sp>
      <p:graphicFrame>
        <p:nvGraphicFramePr>
          <p:cNvPr id="5" name="Table 4">
            <a:extLst>
              <a:ext uri="{FF2B5EF4-FFF2-40B4-BE49-F238E27FC236}">
                <a16:creationId xmlns:a16="http://schemas.microsoft.com/office/drawing/2014/main" id="{103C96B6-AFE6-48DC-9898-D8A52A7D43C1}"/>
              </a:ext>
            </a:extLst>
          </p:cNvPr>
          <p:cNvGraphicFramePr>
            <a:graphicFrameLocks noGrp="1"/>
          </p:cNvGraphicFramePr>
          <p:nvPr/>
        </p:nvGraphicFramePr>
        <p:xfrm>
          <a:off x="876091" y="1371600"/>
          <a:ext cx="10439818" cy="5206797"/>
        </p:xfrm>
        <a:graphic>
          <a:graphicData uri="http://schemas.openxmlformats.org/drawingml/2006/table">
            <a:tbl>
              <a:tblPr firstRow="1" firstCol="1" bandRow="1"/>
              <a:tblGrid>
                <a:gridCol w="2278987">
                  <a:extLst>
                    <a:ext uri="{9D8B030D-6E8A-4147-A177-3AD203B41FA5}">
                      <a16:colId xmlns:a16="http://schemas.microsoft.com/office/drawing/2014/main" val="2688956222"/>
                    </a:ext>
                  </a:extLst>
                </a:gridCol>
                <a:gridCol w="2720277">
                  <a:extLst>
                    <a:ext uri="{9D8B030D-6E8A-4147-A177-3AD203B41FA5}">
                      <a16:colId xmlns:a16="http://schemas.microsoft.com/office/drawing/2014/main" val="3221308377"/>
                    </a:ext>
                  </a:extLst>
                </a:gridCol>
                <a:gridCol w="2720277">
                  <a:extLst>
                    <a:ext uri="{9D8B030D-6E8A-4147-A177-3AD203B41FA5}">
                      <a16:colId xmlns:a16="http://schemas.microsoft.com/office/drawing/2014/main" val="2128376285"/>
                    </a:ext>
                  </a:extLst>
                </a:gridCol>
                <a:gridCol w="2720277">
                  <a:extLst>
                    <a:ext uri="{9D8B030D-6E8A-4147-A177-3AD203B41FA5}">
                      <a16:colId xmlns:a16="http://schemas.microsoft.com/office/drawing/2014/main" val="2140002686"/>
                    </a:ext>
                  </a:extLst>
                </a:gridCol>
              </a:tblGrid>
              <a:tr h="125644">
                <a:tc>
                  <a:txBody>
                    <a:bodyPr/>
                    <a:lstStyle/>
                    <a:p>
                      <a:pPr marL="0" marR="0" algn="ctr">
                        <a:lnSpc>
                          <a:spcPts val="1500"/>
                        </a:lnSpc>
                        <a:spcBef>
                          <a:spcPts val="0"/>
                        </a:spcBef>
                        <a:spcAft>
                          <a:spcPts val="700"/>
                        </a:spcAft>
                      </a:pPr>
                      <a:r>
                        <a:rPr lang="en-US" sz="600" b="1" i="0">
                          <a:solidFill>
                            <a:srgbClr val="000000"/>
                          </a:solidFill>
                          <a:effectLst/>
                          <a:latin typeface="+mj-lt"/>
                          <a:ea typeface="MS Mincho" panose="02020609040205080304" pitchFamily="49" charset="-128"/>
                          <a:cs typeface="Arial" panose="020B0604020202020204" pitchFamily="34" charset="0"/>
                        </a:rPr>
                        <a:t>Topic</a:t>
                      </a:r>
                      <a:endParaRPr lang="en-US" sz="7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ts val="1500"/>
                        </a:lnSpc>
                        <a:spcBef>
                          <a:spcPts val="0"/>
                        </a:spcBef>
                        <a:spcAft>
                          <a:spcPts val="700"/>
                        </a:spcAft>
                      </a:pPr>
                      <a:r>
                        <a:rPr lang="en-US" sz="600" b="1" i="0">
                          <a:solidFill>
                            <a:srgbClr val="000000"/>
                          </a:solidFill>
                          <a:effectLst/>
                          <a:latin typeface="+mj-lt"/>
                          <a:ea typeface="MS Mincho" panose="02020609040205080304" pitchFamily="49" charset="-128"/>
                          <a:cs typeface="Arial" panose="020B0604020202020204" pitchFamily="34" charset="0"/>
                        </a:rPr>
                        <a:t>Agency</a:t>
                      </a:r>
                      <a:endParaRPr lang="en-US" sz="7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ts val="1500"/>
                        </a:lnSpc>
                        <a:spcBef>
                          <a:spcPts val="0"/>
                        </a:spcBef>
                        <a:spcAft>
                          <a:spcPts val="700"/>
                        </a:spcAft>
                      </a:pPr>
                      <a:r>
                        <a:rPr lang="en-US" sz="600" b="1" i="0">
                          <a:solidFill>
                            <a:srgbClr val="000000"/>
                          </a:solidFill>
                          <a:effectLst/>
                          <a:latin typeface="+mj-lt"/>
                          <a:ea typeface="MS Mincho" panose="02020609040205080304" pitchFamily="49" charset="-128"/>
                          <a:cs typeface="Arial" panose="020B0604020202020204" pitchFamily="34" charset="0"/>
                        </a:rPr>
                        <a:t>Requirement</a:t>
                      </a:r>
                      <a:endParaRPr lang="en-US" sz="7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ts val="1500"/>
                        </a:lnSpc>
                        <a:spcBef>
                          <a:spcPts val="0"/>
                        </a:spcBef>
                        <a:spcAft>
                          <a:spcPts val="700"/>
                        </a:spcAft>
                      </a:pPr>
                      <a:r>
                        <a:rPr lang="en-US" sz="600" b="1" i="0">
                          <a:solidFill>
                            <a:srgbClr val="000000"/>
                          </a:solidFill>
                          <a:effectLst/>
                          <a:latin typeface="+mj-lt"/>
                          <a:ea typeface="MS Mincho" panose="02020609040205080304" pitchFamily="49" charset="-128"/>
                          <a:cs typeface="Arial" panose="020B0604020202020204" pitchFamily="34" charset="0"/>
                        </a:rPr>
                        <a:t>Date Obtained</a:t>
                      </a:r>
                      <a:endParaRPr lang="en-US" sz="7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3577161252"/>
                  </a:ext>
                </a:extLst>
              </a:tr>
              <a:tr h="424560">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Air permit – Authority to Construct (ATC)</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Monterey Bay Unified Air Pollution Control District</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dirty="0">
                          <a:solidFill>
                            <a:srgbClr val="000000"/>
                          </a:solidFill>
                          <a:effectLst/>
                          <a:latin typeface="+mj-lt"/>
                          <a:ea typeface="MS Mincho" panose="02020609040205080304" pitchFamily="49" charset="-128"/>
                          <a:cs typeface="Arial" panose="020B0604020202020204" pitchFamily="34" charset="0"/>
                        </a:rPr>
                        <a:t>Permit to Procure and install equipment per the Air Board’s requirement</a:t>
                      </a:r>
                      <a:endParaRPr lang="en-US" sz="1200" dirty="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dirty="0">
                          <a:solidFill>
                            <a:srgbClr val="000000"/>
                          </a:solidFill>
                          <a:effectLst/>
                          <a:latin typeface="+mj-lt"/>
                          <a:ea typeface="MS Mincho" panose="02020609040205080304" pitchFamily="49" charset="-128"/>
                          <a:cs typeface="Arial" panose="020B0604020202020204" pitchFamily="34" charset="0"/>
                        </a:rPr>
                        <a:t>5-Feb-2015 and updated 9-Jun-2017 and 1-Feb-2018 and 5-Dec-2018</a:t>
                      </a:r>
                      <a:endParaRPr lang="en-US" sz="1200" dirty="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503288"/>
                  </a:ext>
                </a:extLst>
              </a:tr>
              <a:tr h="275102">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Air Permit – Permit to Operate</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dirty="0">
                          <a:solidFill>
                            <a:srgbClr val="000000"/>
                          </a:solidFill>
                          <a:effectLst/>
                          <a:latin typeface="+mj-lt"/>
                          <a:ea typeface="MS Mincho" panose="02020609040205080304" pitchFamily="49" charset="-128"/>
                          <a:cs typeface="Arial" panose="020B0604020202020204" pitchFamily="34" charset="0"/>
                        </a:rPr>
                        <a:t>Monterey Bay Unified Air Pollution Control District</a:t>
                      </a:r>
                      <a:endParaRPr lang="en-US" sz="1200" dirty="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Permit to operate the system / plant continuously</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In progress</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9075060"/>
                  </a:ext>
                </a:extLst>
              </a:tr>
              <a:tr h="424560">
                <a:tc>
                  <a:txBody>
                    <a:bodyPr/>
                    <a:lstStyle/>
                    <a:p>
                      <a:pPr marL="0" marR="0" algn="l">
                        <a:lnSpc>
                          <a:spcPts val="1500"/>
                        </a:lnSpc>
                        <a:spcBef>
                          <a:spcPts val="0"/>
                        </a:spcBef>
                        <a:spcAft>
                          <a:spcPts val="0"/>
                        </a:spcAft>
                      </a:pPr>
                      <a:r>
                        <a:rPr lang="en-US" sz="1200" b="0" i="0" dirty="0">
                          <a:solidFill>
                            <a:srgbClr val="000000"/>
                          </a:solidFill>
                          <a:effectLst/>
                          <a:latin typeface="+mj-lt"/>
                          <a:ea typeface="MS Mincho" panose="02020609040205080304" pitchFamily="49" charset="-128"/>
                          <a:cs typeface="Arial" panose="020B0604020202020204" pitchFamily="34" charset="0"/>
                        </a:rPr>
                        <a:t>Solid Waste Permit Exemption</a:t>
                      </a:r>
                      <a:endParaRPr lang="en-US" sz="1200" dirty="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Monterey County DoH</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Ensure system / plant meets all state and local requirements</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1-Mar-2016</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1747959"/>
                  </a:ext>
                </a:extLst>
              </a:tr>
              <a:tr h="424560">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Water</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FHL Dept. of Public Works (DPW)</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Ensure backflow preventers meet all state and local requirements</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12-Jul-2017</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6619075"/>
                  </a:ext>
                </a:extLst>
              </a:tr>
              <a:tr h="424560">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Waste Water (Discharge to FHL)</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dirty="0">
                          <a:solidFill>
                            <a:srgbClr val="000000"/>
                          </a:solidFill>
                          <a:effectLst/>
                          <a:latin typeface="+mj-lt"/>
                          <a:ea typeface="MS Mincho" panose="02020609040205080304" pitchFamily="49" charset="-128"/>
                          <a:cs typeface="Arial" panose="020B0604020202020204" pitchFamily="34" charset="0"/>
                        </a:rPr>
                        <a:t>CCRWQCB</a:t>
                      </a:r>
                      <a:endParaRPr lang="en-US" sz="1200" dirty="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Confirmation that system does not require FHL to obtain new permit</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8-Apr-2015</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1060681"/>
                  </a:ext>
                </a:extLst>
              </a:tr>
              <a:tr h="424560">
                <a:tc>
                  <a:txBody>
                    <a:bodyPr/>
                    <a:lstStyle/>
                    <a:p>
                      <a:pPr marL="0" marR="0" algn="l">
                        <a:lnSpc>
                          <a:spcPts val="1500"/>
                        </a:lnSpc>
                        <a:spcBef>
                          <a:spcPts val="0"/>
                        </a:spcBef>
                        <a:spcAft>
                          <a:spcPts val="0"/>
                        </a:spcAft>
                      </a:pPr>
                      <a:r>
                        <a:rPr lang="en-US" sz="1200" b="0" i="0" dirty="0">
                          <a:solidFill>
                            <a:srgbClr val="000000"/>
                          </a:solidFill>
                          <a:effectLst/>
                          <a:latin typeface="+mj-lt"/>
                          <a:ea typeface="MS Mincho" panose="02020609040205080304" pitchFamily="49" charset="-128"/>
                          <a:cs typeface="Arial" panose="020B0604020202020204" pitchFamily="34" charset="0"/>
                        </a:rPr>
                        <a:t>CEQA / NEPA</a:t>
                      </a:r>
                      <a:endParaRPr lang="en-US" sz="1200" dirty="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CEC (CCRWQCB, MBA</a:t>
                      </a:r>
                      <a:r>
                        <a:rPr lang="en-US" sz="1200" b="0" i="0">
                          <a:solidFill>
                            <a:srgbClr val="000000"/>
                          </a:solidFill>
                          <a:effectLst/>
                          <a:latin typeface="+mj-lt"/>
                          <a:ea typeface="MS Mincho" panose="02020609040205080304" pitchFamily="49" charset="-128"/>
                          <a:cs typeface="LucidaBright"/>
                        </a:rPr>
                        <a:t>RD</a:t>
                      </a:r>
                      <a:r>
                        <a:rPr lang="en-US" sz="1200" b="0" i="0">
                          <a:solidFill>
                            <a:srgbClr val="000000"/>
                          </a:solidFill>
                          <a:effectLst/>
                          <a:latin typeface="+mj-lt"/>
                          <a:ea typeface="MS Mincho" panose="02020609040205080304" pitchFamily="49" charset="-128"/>
                          <a:cs typeface="Arial" panose="020B0604020202020204" pitchFamily="34" charset="0"/>
                        </a:rPr>
                        <a:t> and FHL DPW)</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Project needs to be CEQA compliant given the funding sources requirement</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1-Jun-2015</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6313353"/>
                  </a:ext>
                </a:extLst>
              </a:tr>
              <a:tr h="574017">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Cal/OSHA</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dirty="0">
                          <a:solidFill>
                            <a:srgbClr val="000000"/>
                          </a:solidFill>
                          <a:effectLst/>
                          <a:latin typeface="+mj-lt"/>
                          <a:ea typeface="MS Mincho" panose="02020609040205080304" pitchFamily="49" charset="-128"/>
                          <a:cs typeface="Arial" panose="020B0604020202020204" pitchFamily="34" charset="0"/>
                        </a:rPr>
                        <a:t>Cal/OSHA</a:t>
                      </a:r>
                      <a:endParaRPr lang="en-US" sz="1200" dirty="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dirty="0">
                          <a:solidFill>
                            <a:srgbClr val="000000"/>
                          </a:solidFill>
                          <a:effectLst/>
                          <a:latin typeface="+mj-lt"/>
                          <a:ea typeface="MS Mincho" panose="02020609040205080304" pitchFamily="49" charset="-128"/>
                          <a:cs typeface="Arial" panose="020B0604020202020204" pitchFamily="34" charset="0"/>
                        </a:rPr>
                        <a:t>Confirmation that the system does not trigger PSM (Process Safety Management)</a:t>
                      </a:r>
                      <a:endParaRPr lang="en-US" sz="1200" dirty="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24-Jan-2018</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6971905"/>
                  </a:ext>
                </a:extLst>
              </a:tr>
              <a:tr h="424560">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SPCC</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dirty="0">
                          <a:solidFill>
                            <a:srgbClr val="000000"/>
                          </a:solidFill>
                          <a:effectLst/>
                          <a:latin typeface="+mj-lt"/>
                          <a:ea typeface="MS Mincho" panose="02020609040205080304" pitchFamily="49" charset="-128"/>
                          <a:cs typeface="Arial" panose="020B0604020202020204" pitchFamily="34" charset="0"/>
                        </a:rPr>
                        <a:t>FHL DPW</a:t>
                      </a:r>
                      <a:endParaRPr lang="en-US" sz="1200" dirty="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Double-wall tanks and concrete tertiary spill containment areas</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Coordinated with FHL DPW</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9519322"/>
                  </a:ext>
                </a:extLst>
              </a:tr>
              <a:tr h="424560">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Pressure Vessels</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Cal/OSHA Pressure Vessel Division and FHL DPW</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Meets CA Dept. of Industrial Relations requirements</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7-Jun-2016 – 9-Mar-2017</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7851996"/>
                  </a:ext>
                </a:extLst>
              </a:tr>
              <a:tr h="275102">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Boiler</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Cal/OSHA Pressure Vessel Division</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Permit to operate steam boiler</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29-Jun-2017</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8762672"/>
                  </a:ext>
                </a:extLst>
              </a:tr>
              <a:tr h="574017">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Fire</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FHL Fire Department</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Inspections to confirm equipment, and layout meets FHL FD, California and Federal requirements</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4-Apr-2017</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9891319"/>
                  </a:ext>
                </a:extLst>
              </a:tr>
              <a:tr h="275102">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Structural</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a:solidFill>
                            <a:srgbClr val="000000"/>
                          </a:solidFill>
                          <a:effectLst/>
                          <a:latin typeface="+mj-lt"/>
                          <a:ea typeface="MS Mincho" panose="02020609040205080304" pitchFamily="49" charset="-128"/>
                          <a:cs typeface="Arial" panose="020B0604020202020204" pitchFamily="34" charset="0"/>
                        </a:rPr>
                        <a:t>FHL DPW</a:t>
                      </a:r>
                      <a:endParaRPr lang="en-US" sz="120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dirty="0">
                          <a:solidFill>
                            <a:srgbClr val="000000"/>
                          </a:solidFill>
                          <a:effectLst/>
                          <a:latin typeface="+mj-lt"/>
                          <a:ea typeface="MS Mincho" panose="02020609040205080304" pitchFamily="49" charset="-128"/>
                          <a:cs typeface="Arial" panose="020B0604020202020204" pitchFamily="34" charset="0"/>
                        </a:rPr>
                        <a:t>Meets CA requirements</a:t>
                      </a:r>
                      <a:endParaRPr lang="en-US" sz="1200" dirty="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0"/>
                        </a:spcAft>
                      </a:pPr>
                      <a:r>
                        <a:rPr lang="en-US" sz="1200" b="0" i="0" dirty="0">
                          <a:solidFill>
                            <a:srgbClr val="000000"/>
                          </a:solidFill>
                          <a:effectLst/>
                          <a:latin typeface="+mj-lt"/>
                          <a:ea typeface="MS Mincho" panose="02020609040205080304" pitchFamily="49" charset="-128"/>
                          <a:cs typeface="Arial" panose="020B0604020202020204" pitchFamily="34" charset="0"/>
                        </a:rPr>
                        <a:t>27-Apr-2016 – 24-Feb-2017</a:t>
                      </a:r>
                      <a:endParaRPr lang="en-US" sz="1200" dirty="0">
                        <a:solidFill>
                          <a:srgbClr val="000000"/>
                        </a:solidFill>
                        <a:effectLst/>
                        <a:latin typeface="+mj-lt"/>
                        <a:ea typeface="MS Mincho" panose="02020609040205080304" pitchFamily="49" charset="-128"/>
                        <a:cs typeface="LucidaBright"/>
                      </a:endParaRPr>
                    </a:p>
                  </a:txBody>
                  <a:tcPr marL="50415" marR="50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2497423"/>
                  </a:ext>
                </a:extLst>
              </a:tr>
            </a:tbl>
          </a:graphicData>
        </a:graphic>
      </p:graphicFrame>
    </p:spTree>
    <p:extLst>
      <p:ext uri="{BB962C8B-B14F-4D97-AF65-F5344CB8AC3E}">
        <p14:creationId xmlns:p14="http://schemas.microsoft.com/office/powerpoint/2010/main" val="3634501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2A9A1E0-6D5A-4C0B-B9CD-1E22854F91F4}"/>
              </a:ext>
            </a:extLst>
          </p:cNvPr>
          <p:cNvPicPr>
            <a:picLocks noChangeAspect="1"/>
          </p:cNvPicPr>
          <p:nvPr/>
        </p:nvPicPr>
        <p:blipFill rotWithShape="1">
          <a:blip r:embed="rId3"/>
          <a:srcRect t="23333" b="18889"/>
          <a:stretch/>
        </p:blipFill>
        <p:spPr>
          <a:xfrm>
            <a:off x="1676400" y="1368961"/>
            <a:ext cx="8686800" cy="5019040"/>
          </a:xfrm>
          <a:prstGeom prst="rect">
            <a:avLst/>
          </a:prstGeom>
        </p:spPr>
      </p:pic>
      <p:graphicFrame>
        <p:nvGraphicFramePr>
          <p:cNvPr id="6" name="Chart 5">
            <a:extLst>
              <a:ext uri="{FF2B5EF4-FFF2-40B4-BE49-F238E27FC236}">
                <a16:creationId xmlns:a16="http://schemas.microsoft.com/office/drawing/2014/main" id="{51D9C27B-2160-9D42-A6D5-DF5505112C05}"/>
              </a:ext>
            </a:extLst>
          </p:cNvPr>
          <p:cNvGraphicFramePr/>
          <p:nvPr/>
        </p:nvGraphicFramePr>
        <p:xfrm>
          <a:off x="228600" y="1143000"/>
          <a:ext cx="11582399" cy="556260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228600" y="73152"/>
            <a:ext cx="8153400" cy="990600"/>
          </a:xfrm>
        </p:spPr>
        <p:txBody>
          <a:bodyPr>
            <a:normAutofit/>
          </a:bodyPr>
          <a:lstStyle/>
          <a:p>
            <a:r>
              <a:rPr lang="en-US" sz="3600" dirty="0">
                <a:solidFill>
                  <a:schemeClr val="bg2"/>
                </a:solidFill>
              </a:rPr>
              <a:t>Global Interest in FastOx® Technology</a:t>
            </a:r>
          </a:p>
        </p:txBody>
      </p:sp>
      <p:grpSp>
        <p:nvGrpSpPr>
          <p:cNvPr id="13" name="Group 12">
            <a:extLst>
              <a:ext uri="{FF2B5EF4-FFF2-40B4-BE49-F238E27FC236}">
                <a16:creationId xmlns:a16="http://schemas.microsoft.com/office/drawing/2014/main" id="{17D9F7AA-B396-42D5-838A-49B985D4BC02}"/>
              </a:ext>
            </a:extLst>
          </p:cNvPr>
          <p:cNvGrpSpPr/>
          <p:nvPr/>
        </p:nvGrpSpPr>
        <p:grpSpPr>
          <a:xfrm>
            <a:off x="3120356" y="2667000"/>
            <a:ext cx="525237" cy="525237"/>
            <a:chOff x="602911" y="3097311"/>
            <a:chExt cx="669535" cy="669535"/>
          </a:xfrm>
        </p:grpSpPr>
        <p:sp>
          <p:nvSpPr>
            <p:cNvPr id="11" name="Teardrop 10">
              <a:extLst>
                <a:ext uri="{FF2B5EF4-FFF2-40B4-BE49-F238E27FC236}">
                  <a16:creationId xmlns:a16="http://schemas.microsoft.com/office/drawing/2014/main" id="{70082242-2D9E-4A43-85DD-CAA8CB41EC17}"/>
                </a:ext>
              </a:extLst>
            </p:cNvPr>
            <p:cNvSpPr/>
            <p:nvPr/>
          </p:nvSpPr>
          <p:spPr>
            <a:xfrm rot="8131508">
              <a:off x="602911" y="3097311"/>
              <a:ext cx="669535" cy="669535"/>
            </a:xfrm>
            <a:prstGeom prst="teardrop">
              <a:avLst>
                <a:gd name="adj" fmla="val 119925"/>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1EA6D085-5D7D-4BFA-989D-139ADF70937D}"/>
                </a:ext>
              </a:extLst>
            </p:cNvPr>
            <p:cNvSpPr/>
            <p:nvPr/>
          </p:nvSpPr>
          <p:spPr>
            <a:xfrm>
              <a:off x="762000" y="3276600"/>
              <a:ext cx="351041" cy="345948"/>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1DDEEB1F-7269-8C47-929D-40790CF8585C}"/>
              </a:ext>
            </a:extLst>
          </p:cNvPr>
          <p:cNvSpPr txBox="1"/>
          <p:nvPr/>
        </p:nvSpPr>
        <p:spPr>
          <a:xfrm>
            <a:off x="76200" y="6248400"/>
            <a:ext cx="2495173" cy="553998"/>
          </a:xfrm>
          <a:prstGeom prst="rect">
            <a:avLst/>
          </a:prstGeom>
          <a:noFill/>
        </p:spPr>
        <p:txBody>
          <a:bodyPr wrap="square" rtlCol="0">
            <a:spAutoFit/>
          </a:bodyPr>
          <a:lstStyle/>
          <a:p>
            <a:r>
              <a:rPr lang="en-US" sz="1000" dirty="0">
                <a:solidFill>
                  <a:schemeClr val="bg1">
                    <a:lumMod val="50000"/>
                  </a:schemeClr>
                </a:solidFill>
                <a:cs typeface="Calibri"/>
              </a:rPr>
              <a:t>Data Source: Sierra Energy online calculator. Most recent 1,200 calculator </a:t>
            </a:r>
          </a:p>
          <a:p>
            <a:r>
              <a:rPr lang="en-US" sz="1000" dirty="0">
                <a:solidFill>
                  <a:schemeClr val="bg1">
                    <a:lumMod val="50000"/>
                  </a:schemeClr>
                </a:solidFill>
                <a:cs typeface="Calibri"/>
              </a:rPr>
              <a:t>runs during 2</a:t>
            </a:r>
            <a:r>
              <a:rPr lang="en-US" sz="1000" baseline="30000" dirty="0">
                <a:solidFill>
                  <a:schemeClr val="bg1">
                    <a:lumMod val="50000"/>
                  </a:schemeClr>
                </a:solidFill>
                <a:cs typeface="Calibri"/>
              </a:rPr>
              <a:t>nd</a:t>
            </a:r>
            <a:r>
              <a:rPr lang="en-US" sz="1000" dirty="0">
                <a:solidFill>
                  <a:schemeClr val="bg1">
                    <a:lumMod val="50000"/>
                  </a:schemeClr>
                </a:solidFill>
                <a:cs typeface="Calibri"/>
              </a:rPr>
              <a:t> half of 2017. Map by </a:t>
            </a:r>
            <a:r>
              <a:rPr lang="en-US" sz="1000" dirty="0" err="1">
                <a:solidFill>
                  <a:schemeClr val="bg1">
                    <a:lumMod val="50000"/>
                  </a:schemeClr>
                </a:solidFill>
                <a:cs typeface="Calibri"/>
              </a:rPr>
              <a:t>Freepik</a:t>
            </a:r>
            <a:r>
              <a:rPr lang="en-US" sz="1000" dirty="0">
                <a:solidFill>
                  <a:schemeClr val="bg1">
                    <a:lumMod val="50000"/>
                  </a:schemeClr>
                </a:solidFill>
                <a:cs typeface="Calibri"/>
              </a:rPr>
              <a:t>.</a:t>
            </a:r>
            <a:endParaRPr lang="en-US" dirty="0">
              <a:latin typeface="Calibri"/>
              <a:cs typeface="Calibri"/>
            </a:endParaRPr>
          </a:p>
        </p:txBody>
      </p:sp>
      <p:grpSp>
        <p:nvGrpSpPr>
          <p:cNvPr id="14" name="Group 13">
            <a:extLst>
              <a:ext uri="{FF2B5EF4-FFF2-40B4-BE49-F238E27FC236}">
                <a16:creationId xmlns:a16="http://schemas.microsoft.com/office/drawing/2014/main" id="{8F4E2EAC-7B32-45E8-A6DB-BCC10A54BEE1}"/>
              </a:ext>
            </a:extLst>
          </p:cNvPr>
          <p:cNvGrpSpPr/>
          <p:nvPr/>
        </p:nvGrpSpPr>
        <p:grpSpPr>
          <a:xfrm>
            <a:off x="6599794" y="2268373"/>
            <a:ext cx="525237" cy="525237"/>
            <a:chOff x="602911" y="3097311"/>
            <a:chExt cx="669535" cy="669535"/>
          </a:xfrm>
        </p:grpSpPr>
        <p:sp>
          <p:nvSpPr>
            <p:cNvPr id="15" name="Teardrop 14">
              <a:extLst>
                <a:ext uri="{FF2B5EF4-FFF2-40B4-BE49-F238E27FC236}">
                  <a16:creationId xmlns:a16="http://schemas.microsoft.com/office/drawing/2014/main" id="{E86C74A5-05A2-4D45-AB3E-7FDEA45BEF77}"/>
                </a:ext>
              </a:extLst>
            </p:cNvPr>
            <p:cNvSpPr/>
            <p:nvPr/>
          </p:nvSpPr>
          <p:spPr>
            <a:xfrm rot="8131508">
              <a:off x="602911" y="3097311"/>
              <a:ext cx="669535" cy="669535"/>
            </a:xfrm>
            <a:prstGeom prst="teardrop">
              <a:avLst>
                <a:gd name="adj" fmla="val 119925"/>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40F279B-765E-4C6F-BA44-3E6F13EDD00B}"/>
                </a:ext>
              </a:extLst>
            </p:cNvPr>
            <p:cNvSpPr/>
            <p:nvPr/>
          </p:nvSpPr>
          <p:spPr>
            <a:xfrm>
              <a:off x="762000" y="3276600"/>
              <a:ext cx="351041" cy="345948"/>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D78EEEBB-9C1F-469E-B061-828396F1BBEB}"/>
              </a:ext>
            </a:extLst>
          </p:cNvPr>
          <p:cNvGrpSpPr/>
          <p:nvPr/>
        </p:nvGrpSpPr>
        <p:grpSpPr>
          <a:xfrm>
            <a:off x="8410245" y="3750185"/>
            <a:ext cx="525237" cy="525237"/>
            <a:chOff x="602911" y="3097311"/>
            <a:chExt cx="669535" cy="669535"/>
          </a:xfrm>
        </p:grpSpPr>
        <p:sp>
          <p:nvSpPr>
            <p:cNvPr id="22" name="Teardrop 21">
              <a:extLst>
                <a:ext uri="{FF2B5EF4-FFF2-40B4-BE49-F238E27FC236}">
                  <a16:creationId xmlns:a16="http://schemas.microsoft.com/office/drawing/2014/main" id="{88E7A308-F00C-4D07-8196-EC0C2B0A9796}"/>
                </a:ext>
              </a:extLst>
            </p:cNvPr>
            <p:cNvSpPr/>
            <p:nvPr/>
          </p:nvSpPr>
          <p:spPr>
            <a:xfrm rot="8131508">
              <a:off x="602911" y="3097311"/>
              <a:ext cx="669535" cy="669535"/>
            </a:xfrm>
            <a:prstGeom prst="teardrop">
              <a:avLst>
                <a:gd name="adj" fmla="val 119925"/>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36BD405-728A-4598-B2D3-04DCE1EE5446}"/>
                </a:ext>
              </a:extLst>
            </p:cNvPr>
            <p:cNvSpPr/>
            <p:nvPr/>
          </p:nvSpPr>
          <p:spPr>
            <a:xfrm>
              <a:off x="762000" y="3276600"/>
              <a:ext cx="351041" cy="345948"/>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658BD13F-59C6-4C50-A054-205508244650}"/>
              </a:ext>
            </a:extLst>
          </p:cNvPr>
          <p:cNvGrpSpPr/>
          <p:nvPr/>
        </p:nvGrpSpPr>
        <p:grpSpPr>
          <a:xfrm>
            <a:off x="6019800" y="3818312"/>
            <a:ext cx="525237" cy="525237"/>
            <a:chOff x="602911" y="3097311"/>
            <a:chExt cx="669535" cy="669535"/>
          </a:xfrm>
        </p:grpSpPr>
        <p:sp>
          <p:nvSpPr>
            <p:cNvPr id="25" name="Teardrop 24">
              <a:extLst>
                <a:ext uri="{FF2B5EF4-FFF2-40B4-BE49-F238E27FC236}">
                  <a16:creationId xmlns:a16="http://schemas.microsoft.com/office/drawing/2014/main" id="{777EED94-E7D7-436F-9BE4-4475104E9B70}"/>
                </a:ext>
              </a:extLst>
            </p:cNvPr>
            <p:cNvSpPr/>
            <p:nvPr/>
          </p:nvSpPr>
          <p:spPr>
            <a:xfrm rot="8131508">
              <a:off x="602911" y="3097311"/>
              <a:ext cx="669535" cy="669535"/>
            </a:xfrm>
            <a:prstGeom prst="teardrop">
              <a:avLst>
                <a:gd name="adj" fmla="val 119925"/>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A5F3ECA-8A57-4115-86B6-3354CB61013C}"/>
                </a:ext>
              </a:extLst>
            </p:cNvPr>
            <p:cNvSpPr/>
            <p:nvPr/>
          </p:nvSpPr>
          <p:spPr>
            <a:xfrm>
              <a:off x="762000" y="3276600"/>
              <a:ext cx="351041" cy="345948"/>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859070FC-9403-4E5F-AA38-2831C32FD66A}"/>
              </a:ext>
            </a:extLst>
          </p:cNvPr>
          <p:cNvGrpSpPr/>
          <p:nvPr/>
        </p:nvGrpSpPr>
        <p:grpSpPr>
          <a:xfrm>
            <a:off x="4201085" y="4135910"/>
            <a:ext cx="525237" cy="525237"/>
            <a:chOff x="602911" y="3097311"/>
            <a:chExt cx="669535" cy="669535"/>
          </a:xfrm>
        </p:grpSpPr>
        <p:sp>
          <p:nvSpPr>
            <p:cNvPr id="31" name="Teardrop 30">
              <a:extLst>
                <a:ext uri="{FF2B5EF4-FFF2-40B4-BE49-F238E27FC236}">
                  <a16:creationId xmlns:a16="http://schemas.microsoft.com/office/drawing/2014/main" id="{84265FCE-1BC5-4BC7-8B6E-C465D8A793A8}"/>
                </a:ext>
              </a:extLst>
            </p:cNvPr>
            <p:cNvSpPr/>
            <p:nvPr/>
          </p:nvSpPr>
          <p:spPr>
            <a:xfrm rot="8131508">
              <a:off x="602911" y="3097311"/>
              <a:ext cx="669535" cy="669535"/>
            </a:xfrm>
            <a:prstGeom prst="teardrop">
              <a:avLst>
                <a:gd name="adj" fmla="val 119925"/>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D861BC3-231B-4D3D-B41F-859BF49BF5D8}"/>
                </a:ext>
              </a:extLst>
            </p:cNvPr>
            <p:cNvSpPr/>
            <p:nvPr/>
          </p:nvSpPr>
          <p:spPr>
            <a:xfrm>
              <a:off x="762000" y="3276600"/>
              <a:ext cx="351041" cy="345948"/>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cxnSp>
        <p:nvCxnSpPr>
          <p:cNvPr id="66" name="Straight Connector 65">
            <a:extLst>
              <a:ext uri="{FF2B5EF4-FFF2-40B4-BE49-F238E27FC236}">
                <a16:creationId xmlns:a16="http://schemas.microsoft.com/office/drawing/2014/main" id="{C0A0A3A3-1A90-495B-899B-C4D0E4F3DA1E}"/>
              </a:ext>
            </a:extLst>
          </p:cNvPr>
          <p:cNvCxnSpPr>
            <a:cxnSpLocks/>
          </p:cNvCxnSpPr>
          <p:nvPr/>
        </p:nvCxnSpPr>
        <p:spPr>
          <a:xfrm flipV="1">
            <a:off x="6862288" y="1711551"/>
            <a:ext cx="2662712" cy="58449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89AC6CB-C061-48A8-948B-3FFB13F2A54B}"/>
              </a:ext>
            </a:extLst>
          </p:cNvPr>
          <p:cNvCxnSpPr>
            <a:cxnSpLocks/>
          </p:cNvCxnSpPr>
          <p:nvPr/>
        </p:nvCxnSpPr>
        <p:spPr>
          <a:xfrm flipV="1">
            <a:off x="9525000" y="1711549"/>
            <a:ext cx="634418" cy="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724537A-5443-4641-8A3D-F1C9537EEF3D}"/>
              </a:ext>
            </a:extLst>
          </p:cNvPr>
          <p:cNvCxnSpPr>
            <a:cxnSpLocks/>
          </p:cNvCxnSpPr>
          <p:nvPr/>
        </p:nvCxnSpPr>
        <p:spPr>
          <a:xfrm>
            <a:off x="8640770" y="3782786"/>
            <a:ext cx="1112830" cy="311869"/>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27F0EA0-D04A-40C7-A975-D86053FF8E52}"/>
              </a:ext>
            </a:extLst>
          </p:cNvPr>
          <p:cNvCxnSpPr>
            <a:cxnSpLocks/>
          </p:cNvCxnSpPr>
          <p:nvPr/>
        </p:nvCxnSpPr>
        <p:spPr>
          <a:xfrm>
            <a:off x="6383387" y="4250822"/>
            <a:ext cx="722971" cy="13117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2F2BEE4-AD6F-486B-8B52-E10E3BDBE58C}"/>
              </a:ext>
            </a:extLst>
          </p:cNvPr>
          <p:cNvCxnSpPr>
            <a:cxnSpLocks/>
          </p:cNvCxnSpPr>
          <p:nvPr/>
        </p:nvCxnSpPr>
        <p:spPr>
          <a:xfrm flipV="1">
            <a:off x="9500182" y="1711551"/>
            <a:ext cx="634418" cy="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5461962-25AD-45C4-9940-7FAA2436DC2A}"/>
              </a:ext>
            </a:extLst>
          </p:cNvPr>
          <p:cNvCxnSpPr>
            <a:cxnSpLocks/>
          </p:cNvCxnSpPr>
          <p:nvPr/>
        </p:nvCxnSpPr>
        <p:spPr>
          <a:xfrm flipH="1">
            <a:off x="2865519" y="4169053"/>
            <a:ext cx="1554220" cy="78714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0876CAB-CF03-4ADA-B9EA-D80280AB9514}"/>
              </a:ext>
            </a:extLst>
          </p:cNvPr>
          <p:cNvCxnSpPr>
            <a:cxnSpLocks/>
          </p:cNvCxnSpPr>
          <p:nvPr/>
        </p:nvCxnSpPr>
        <p:spPr>
          <a:xfrm>
            <a:off x="2467369" y="1842977"/>
            <a:ext cx="937913" cy="85773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BEFA3DEC-9DDC-448E-84CD-EBC3148BDB52}"/>
              </a:ext>
            </a:extLst>
          </p:cNvPr>
          <p:cNvCxnSpPr>
            <a:cxnSpLocks/>
          </p:cNvCxnSpPr>
          <p:nvPr/>
        </p:nvCxnSpPr>
        <p:spPr>
          <a:xfrm>
            <a:off x="2057400" y="4956199"/>
            <a:ext cx="808119"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7F123C9C-4F55-46C6-B029-757168BEDC40}"/>
              </a:ext>
            </a:extLst>
          </p:cNvPr>
          <p:cNvCxnSpPr>
            <a:cxnSpLocks/>
          </p:cNvCxnSpPr>
          <p:nvPr/>
        </p:nvCxnSpPr>
        <p:spPr>
          <a:xfrm>
            <a:off x="1782681" y="1846742"/>
            <a:ext cx="684688" cy="4156"/>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81847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ierraEnergy">
  <a:themeElements>
    <a:clrScheme name="SierraEnergy">
      <a:dk1>
        <a:srgbClr val="5C6766"/>
      </a:dk1>
      <a:lt1>
        <a:sysClr val="window" lastClr="FFFFFF"/>
      </a:lt1>
      <a:dk2>
        <a:srgbClr val="3B5F6E"/>
      </a:dk2>
      <a:lt2>
        <a:srgbClr val="C2CCCA"/>
      </a:lt2>
      <a:accent1>
        <a:srgbClr val="F0B82D"/>
      </a:accent1>
      <a:accent2>
        <a:srgbClr val="3B5F6E"/>
      </a:accent2>
      <a:accent3>
        <a:srgbClr val="73B9AE"/>
      </a:accent3>
      <a:accent4>
        <a:srgbClr val="00799C"/>
      </a:accent4>
      <a:accent5>
        <a:srgbClr val="8A9A37"/>
      </a:accent5>
      <a:accent6>
        <a:srgbClr val="ED9526"/>
      </a:accent6>
      <a:hlink>
        <a:srgbClr val="5E6040"/>
      </a:hlink>
      <a:folHlink>
        <a:srgbClr val="393D3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latin typeface="Calibri"/>
            <a:cs typeface="Calibri"/>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58204</TotalTime>
  <Words>832</Words>
  <Application>Microsoft Office PowerPoint</Application>
  <PresentationFormat>Widescreen</PresentationFormat>
  <Paragraphs>145</Paragraphs>
  <Slides>14</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BankGothic Md BT</vt:lpstr>
      <vt:lpstr>Calibri</vt:lpstr>
      <vt:lpstr>Wingdings</vt:lpstr>
      <vt:lpstr>Wingdings 2</vt:lpstr>
      <vt:lpstr>SierraEnergy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Interest in FastOx® Technology</vt:lpstr>
      <vt:lpstr>PowerPoint Presentation</vt:lpstr>
      <vt:lpstr>PowerPoint Presentation</vt:lpstr>
      <vt:lpstr>Thank You</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Rashael</dc:creator>
  <cp:lastModifiedBy>Meredith Roberts</cp:lastModifiedBy>
  <cp:revision>1017</cp:revision>
  <cp:lastPrinted>2018-05-02T17:52:29Z</cp:lastPrinted>
  <dcterms:created xsi:type="dcterms:W3CDTF">2013-12-02T20:16:22Z</dcterms:created>
  <dcterms:modified xsi:type="dcterms:W3CDTF">2019-11-14T19:28:59Z</dcterms:modified>
</cp:coreProperties>
</file>