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754" r:id="rId2"/>
    <p:sldId id="352" r:id="rId3"/>
    <p:sldId id="269" r:id="rId4"/>
    <p:sldId id="266" r:id="rId5"/>
    <p:sldId id="272" r:id="rId6"/>
    <p:sldId id="265" r:id="rId7"/>
    <p:sldId id="765" r:id="rId8"/>
    <p:sldId id="267" r:id="rId9"/>
    <p:sldId id="271" r:id="rId10"/>
    <p:sldId id="764" r:id="rId11"/>
    <p:sldId id="750" r:id="rId12"/>
    <p:sldId id="751" r:id="rId13"/>
    <p:sldId id="752" r:id="rId14"/>
    <p:sldId id="763" r:id="rId15"/>
    <p:sldId id="755" r:id="rId16"/>
    <p:sldId id="756" r:id="rId17"/>
    <p:sldId id="757" r:id="rId18"/>
    <p:sldId id="758" r:id="rId19"/>
    <p:sldId id="759" r:id="rId20"/>
    <p:sldId id="760" r:id="rId21"/>
    <p:sldId id="761" r:id="rId22"/>
    <p:sldId id="7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ir" id="{BBB0389D-1083-4023-ABC4-8DA9A18D5462}">
          <p14:sldIdLst>
            <p14:sldId id="754"/>
            <p14:sldId id="352"/>
            <p14:sldId id="269"/>
            <p14:sldId id="266"/>
            <p14:sldId id="272"/>
            <p14:sldId id="265"/>
            <p14:sldId id="765"/>
            <p14:sldId id="267"/>
            <p14:sldId id="271"/>
            <p14:sldId id="764"/>
          </p14:sldIdLst>
        </p14:section>
        <p14:section name="Water" id="{944C3C76-0AF7-49E4-8FD5-1C459BB0E02B}">
          <p14:sldIdLst>
            <p14:sldId id="750"/>
            <p14:sldId id="751"/>
            <p14:sldId id="752"/>
            <p14:sldId id="763"/>
          </p14:sldIdLst>
        </p14:section>
        <p14:section name="Solid" id="{BF120786-A332-4434-9EAC-E35375350B6B}">
          <p14:sldIdLst>
            <p14:sldId id="755"/>
            <p14:sldId id="756"/>
            <p14:sldId id="757"/>
            <p14:sldId id="758"/>
            <p14:sldId id="759"/>
            <p14:sldId id="760"/>
            <p14:sldId id="761"/>
            <p14:sldId id="7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d White" initials="CW" lastIdx="1" clrIdx="0">
    <p:extLst>
      <p:ext uri="{19B8F6BF-5375-455C-9EA6-DF929625EA0E}">
        <p15:presenceInfo xmlns:p15="http://schemas.microsoft.com/office/powerpoint/2012/main" userId="S::cwhite@baaqmd.gov::2edcc144-6221-4455-b149-7e2f1ec9ac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5" autoAdjust="0"/>
    <p:restoredTop sz="73455" autoAdjust="0"/>
  </p:normalViewPr>
  <p:slideViewPr>
    <p:cSldViewPr snapToGrid="0">
      <p:cViewPr varScale="1">
        <p:scale>
          <a:sx n="89" d="100"/>
          <a:sy n="89" d="100"/>
        </p:scale>
        <p:origin x="1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79BD6-FE37-4345-B00B-4AC8C2694F0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3B62E9-E742-49D5-96FD-162F7F8D331B}">
      <dgm:prSet phldrT="[Text]" custT="1"/>
      <dgm:spPr/>
      <dgm:t>
        <a:bodyPr/>
        <a:lstStyle/>
        <a:p>
          <a:r>
            <a:rPr lang="en-US" sz="2400" b="1" baseline="0" dirty="0">
              <a:solidFill>
                <a:schemeClr val="accent1"/>
              </a:solidFill>
            </a:rPr>
            <a:t>Landfills (Title 27)</a:t>
          </a:r>
        </a:p>
      </dgm:t>
    </dgm:pt>
    <dgm:pt modelId="{EC155305-9059-474D-B700-FB711FA29B7A}" type="parTrans" cxnId="{E493F419-8356-4800-8D54-ED66A172FFA1}">
      <dgm:prSet/>
      <dgm:spPr/>
      <dgm:t>
        <a:bodyPr/>
        <a:lstStyle/>
        <a:p>
          <a:endParaRPr lang="en-US"/>
        </a:p>
      </dgm:t>
    </dgm:pt>
    <dgm:pt modelId="{5DD57AE9-F623-4918-8EFF-C7B741B96890}" type="sibTrans" cxnId="{E493F419-8356-4800-8D54-ED66A172FFA1}">
      <dgm:prSet/>
      <dgm:spPr/>
      <dgm:t>
        <a:bodyPr/>
        <a:lstStyle/>
        <a:p>
          <a:endParaRPr lang="en-US"/>
        </a:p>
      </dgm:t>
    </dgm:pt>
    <dgm:pt modelId="{E3797BCA-294A-4F28-ADF7-0E2C2373A28B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General Orders &amp; Waivers</a:t>
          </a:r>
        </a:p>
      </dgm:t>
    </dgm:pt>
    <dgm:pt modelId="{A38CA1BF-D69B-44B5-AEBA-90115F4928B2}" type="parTrans" cxnId="{BC8D37FC-EAD1-4EA6-88F5-1237AA0B0C83}">
      <dgm:prSet/>
      <dgm:spPr/>
      <dgm:t>
        <a:bodyPr/>
        <a:lstStyle/>
        <a:p>
          <a:endParaRPr lang="en-US"/>
        </a:p>
      </dgm:t>
    </dgm:pt>
    <dgm:pt modelId="{A6B2AB6B-7E36-4E42-8BAC-40568AEDB6E6}" type="sibTrans" cxnId="{BC8D37FC-EAD1-4EA6-88F5-1237AA0B0C83}">
      <dgm:prSet/>
      <dgm:spPr/>
      <dgm:t>
        <a:bodyPr/>
        <a:lstStyle/>
        <a:p>
          <a:endParaRPr lang="en-US"/>
        </a:p>
      </dgm:t>
    </dgm:pt>
    <dgm:pt modelId="{FFF2C3CD-A0AB-4298-B216-F722AD44D305}">
      <dgm:prSet phldrT="[Text]" custT="1"/>
      <dgm:spPr/>
      <dgm:t>
        <a:bodyPr/>
        <a:lstStyle/>
        <a:p>
          <a:r>
            <a:rPr lang="en-US" sz="1600" b="1" dirty="0">
              <a:solidFill>
                <a:schemeClr val="accent1">
                  <a:lumMod val="20000"/>
                  <a:lumOff val="80000"/>
                </a:schemeClr>
              </a:solidFill>
            </a:rPr>
            <a:t>Small Domestic GO (2015-0121DWG)</a:t>
          </a:r>
        </a:p>
      </dgm:t>
    </dgm:pt>
    <dgm:pt modelId="{746B4DA1-A303-4B05-898D-548A316DBB34}" type="parTrans" cxnId="{9334EBB3-89FF-44C7-9178-843490B4C0A3}">
      <dgm:prSet/>
      <dgm:spPr/>
      <dgm:t>
        <a:bodyPr/>
        <a:lstStyle/>
        <a:p>
          <a:endParaRPr lang="en-US"/>
        </a:p>
      </dgm:t>
    </dgm:pt>
    <dgm:pt modelId="{3A70E8FD-A76B-4930-9507-D2769003D158}" type="sibTrans" cxnId="{9334EBB3-89FF-44C7-9178-843490B4C0A3}">
      <dgm:prSet/>
      <dgm:spPr/>
      <dgm:t>
        <a:bodyPr/>
        <a:lstStyle/>
        <a:p>
          <a:endParaRPr lang="en-US"/>
        </a:p>
      </dgm:t>
    </dgm:pt>
    <dgm:pt modelId="{FA39C5AE-731B-4834-B6E6-2E46C3485340}">
      <dgm:prSet phldrT="[Text]" custT="1"/>
      <dgm:spPr/>
      <dgm:t>
        <a:bodyPr/>
        <a:lstStyle/>
        <a:p>
          <a:r>
            <a:rPr lang="en-US" sz="2400" b="1" dirty="0">
              <a:solidFill>
                <a:schemeClr val="tx2"/>
              </a:solidFill>
            </a:rPr>
            <a:t>Waste Discharge to Land (Non-15)</a:t>
          </a:r>
        </a:p>
      </dgm:t>
    </dgm:pt>
    <dgm:pt modelId="{9BC9E97D-A7F0-42D6-964C-3C131CF3730A}" type="parTrans" cxnId="{1B215F89-F32A-46CC-AC7B-2A65C8055D44}">
      <dgm:prSet/>
      <dgm:spPr/>
      <dgm:t>
        <a:bodyPr/>
        <a:lstStyle/>
        <a:p>
          <a:endParaRPr lang="en-US"/>
        </a:p>
      </dgm:t>
    </dgm:pt>
    <dgm:pt modelId="{3C88AD83-FC00-4C49-8774-A0715FACD06F}" type="sibTrans" cxnId="{1B215F89-F32A-46CC-AC7B-2A65C8055D44}">
      <dgm:prSet/>
      <dgm:spPr/>
      <dgm:t>
        <a:bodyPr/>
        <a:lstStyle/>
        <a:p>
          <a:endParaRPr lang="en-US"/>
        </a:p>
      </dgm:t>
    </dgm:pt>
    <dgm:pt modelId="{41687965-AF82-497D-B108-B38AB23986F6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400" b="1" dirty="0">
              <a:solidFill>
                <a:schemeClr val="tx2"/>
              </a:solidFill>
            </a:rPr>
            <a:t>General Orders &amp; Waivers</a:t>
          </a:r>
        </a:p>
      </dgm:t>
    </dgm:pt>
    <dgm:pt modelId="{3287FC68-F384-4938-B667-A832BEAC1252}" type="parTrans" cxnId="{B86F4BB3-3D97-45C1-BD92-069C5FACE903}">
      <dgm:prSet/>
      <dgm:spPr/>
      <dgm:t>
        <a:bodyPr/>
        <a:lstStyle/>
        <a:p>
          <a:endParaRPr lang="en-US"/>
        </a:p>
      </dgm:t>
    </dgm:pt>
    <dgm:pt modelId="{D2F16781-7E09-4A7C-988F-1055D3640C0F}" type="sibTrans" cxnId="{B86F4BB3-3D97-45C1-BD92-069C5FACE903}">
      <dgm:prSet/>
      <dgm:spPr/>
      <dgm:t>
        <a:bodyPr/>
        <a:lstStyle/>
        <a:p>
          <a:endParaRPr lang="en-US"/>
        </a:p>
      </dgm:t>
    </dgm:pt>
    <dgm:pt modelId="{A5560C9A-C8D3-471A-8FEB-E5FFAE9DE08C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400" b="1" dirty="0">
              <a:solidFill>
                <a:schemeClr val="tx2"/>
              </a:solidFill>
            </a:rPr>
            <a:t>Composting General Order</a:t>
          </a:r>
        </a:p>
        <a:p>
          <a:r>
            <a:rPr lang="en-US" sz="1400" b="0" dirty="0">
              <a:solidFill>
                <a:schemeClr val="tx2"/>
              </a:solidFill>
            </a:rPr>
            <a:t>(GOWQ 2014-0153 DWG)</a:t>
          </a:r>
        </a:p>
      </dgm:t>
    </dgm:pt>
    <dgm:pt modelId="{FF054244-64C2-4AC6-B27C-964058EC7108}" type="parTrans" cxnId="{4E3B8038-6326-455D-B5F4-9892505559E0}">
      <dgm:prSet/>
      <dgm:spPr/>
      <dgm:t>
        <a:bodyPr/>
        <a:lstStyle/>
        <a:p>
          <a:endParaRPr lang="en-US"/>
        </a:p>
      </dgm:t>
    </dgm:pt>
    <dgm:pt modelId="{B994CDF2-8B75-4DEE-BFE3-D9D3019983D5}" type="sibTrans" cxnId="{4E3B8038-6326-455D-B5F4-9892505559E0}">
      <dgm:prSet/>
      <dgm:spPr/>
      <dgm:t>
        <a:bodyPr/>
        <a:lstStyle/>
        <a:p>
          <a:endParaRPr lang="en-US"/>
        </a:p>
      </dgm:t>
    </dgm:pt>
    <dgm:pt modelId="{898BDD2F-B289-4CA5-84D0-E86F88AA48C1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4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Dairies &amp; Confined Animals</a:t>
          </a:r>
        </a:p>
      </dgm:t>
    </dgm:pt>
    <dgm:pt modelId="{33E2E508-6914-4B2F-BA63-E6ABF1C9EBA8}" type="parTrans" cxnId="{B172DC2E-607C-4093-A0C0-867FECF94A66}">
      <dgm:prSet/>
      <dgm:spPr/>
      <dgm:t>
        <a:bodyPr/>
        <a:lstStyle/>
        <a:p>
          <a:endParaRPr lang="en-US"/>
        </a:p>
      </dgm:t>
    </dgm:pt>
    <dgm:pt modelId="{CC54368D-D95D-4A06-BF09-C14DED7F2CE3}" type="sibTrans" cxnId="{B172DC2E-607C-4093-A0C0-867FECF94A66}">
      <dgm:prSet/>
      <dgm:spPr/>
      <dgm:t>
        <a:bodyPr/>
        <a:lstStyle/>
        <a:p>
          <a:endParaRPr lang="en-US"/>
        </a:p>
      </dgm:t>
    </dgm:pt>
    <dgm:pt modelId="{5370B04B-B9AB-454D-ADEF-0A9A6886CE75}">
      <dgm:prSet phldrT="[Text]" custT="1"/>
      <dgm:spPr/>
      <dgm:t>
        <a:bodyPr/>
        <a:lstStyle/>
        <a:p>
          <a:r>
            <a:rPr lang="en-US" sz="1400" b="1" dirty="0"/>
            <a:t>General Orders &amp; Waivers</a:t>
          </a:r>
        </a:p>
      </dgm:t>
    </dgm:pt>
    <dgm:pt modelId="{73FBAED6-5FA5-4F92-8AFF-F2A9B7EDDAB9}" type="parTrans" cxnId="{DE48C35E-D5F9-4776-BDD8-BFA0CC29D0BE}">
      <dgm:prSet/>
      <dgm:spPr/>
      <dgm:t>
        <a:bodyPr/>
        <a:lstStyle/>
        <a:p>
          <a:endParaRPr lang="en-US"/>
        </a:p>
      </dgm:t>
    </dgm:pt>
    <dgm:pt modelId="{F4D79ECE-881B-4145-81CB-8828DF07EDCD}" type="sibTrans" cxnId="{DE48C35E-D5F9-4776-BDD8-BFA0CC29D0BE}">
      <dgm:prSet/>
      <dgm:spPr/>
      <dgm:t>
        <a:bodyPr/>
        <a:lstStyle/>
        <a:p>
          <a:endParaRPr lang="en-US"/>
        </a:p>
      </dgm:t>
    </dgm:pt>
    <dgm:pt modelId="{30523983-9BCA-408F-A335-19CACDA09C31}">
      <dgm:prSet phldrT="[Text]" custT="1"/>
      <dgm:spPr/>
      <dgm:t>
        <a:bodyPr/>
        <a:lstStyle/>
        <a:p>
          <a:r>
            <a:rPr lang="en-US" sz="1400" b="1" dirty="0"/>
            <a:t>Existing Milk Cow Dairies GO </a:t>
          </a:r>
          <a:r>
            <a:rPr lang="en-US" sz="1400" b="0" dirty="0"/>
            <a:t>(R5-2013-0122)</a:t>
          </a:r>
        </a:p>
      </dgm:t>
    </dgm:pt>
    <dgm:pt modelId="{B9E26F76-7118-4527-AB6F-4FEA1B745284}" type="parTrans" cxnId="{40446CEE-0722-4140-805B-83A73C5F74F7}">
      <dgm:prSet/>
      <dgm:spPr/>
      <dgm:t>
        <a:bodyPr/>
        <a:lstStyle/>
        <a:p>
          <a:endParaRPr lang="en-US"/>
        </a:p>
      </dgm:t>
    </dgm:pt>
    <dgm:pt modelId="{D73E55CC-FC23-4878-B671-657C215F6CB5}" type="sibTrans" cxnId="{40446CEE-0722-4140-805B-83A73C5F74F7}">
      <dgm:prSet/>
      <dgm:spPr/>
      <dgm:t>
        <a:bodyPr/>
        <a:lstStyle/>
        <a:p>
          <a:endParaRPr lang="en-US"/>
        </a:p>
      </dgm:t>
    </dgm:pt>
    <dgm:pt modelId="{80BF4C51-6E18-4535-B5B9-52A2E7C252B1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400" b="1" dirty="0">
              <a:solidFill>
                <a:schemeClr val="tx2"/>
              </a:solidFill>
            </a:rPr>
            <a:t>Small Food Processor Waiver </a:t>
          </a:r>
          <a:r>
            <a:rPr lang="en-US" sz="1400" b="0" dirty="0">
              <a:solidFill>
                <a:schemeClr val="tx2"/>
              </a:solidFill>
            </a:rPr>
            <a:t>(R5-2015-0005)</a:t>
          </a:r>
        </a:p>
      </dgm:t>
    </dgm:pt>
    <dgm:pt modelId="{90B32B2A-1AA4-42F7-ACA0-5EBC7940C534}" type="parTrans" cxnId="{AF50087A-7B70-4BBF-8936-B00943028EA7}">
      <dgm:prSet/>
      <dgm:spPr/>
      <dgm:t>
        <a:bodyPr/>
        <a:lstStyle/>
        <a:p>
          <a:endParaRPr lang="en-US"/>
        </a:p>
      </dgm:t>
    </dgm:pt>
    <dgm:pt modelId="{12228CA9-F5C3-454F-A5BA-98E0E7D6EBA3}" type="sibTrans" cxnId="{AF50087A-7B70-4BBF-8936-B00943028EA7}">
      <dgm:prSet/>
      <dgm:spPr/>
      <dgm:t>
        <a:bodyPr/>
        <a:lstStyle/>
        <a:p>
          <a:endParaRPr lang="en-US"/>
        </a:p>
      </dgm:t>
    </dgm:pt>
    <dgm:pt modelId="{C3A1CAFC-17E5-4CB3-9F4E-1A46BEFD1C33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>
              <a:solidFill>
                <a:schemeClr val="tx2"/>
              </a:solidFill>
            </a:rPr>
            <a:t>Low Threat Waiver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>
              <a:solidFill>
                <a:schemeClr val="tx2"/>
              </a:solidFill>
            </a:rPr>
            <a:t>(R5-2018-0085)</a:t>
          </a:r>
        </a:p>
      </dgm:t>
    </dgm:pt>
    <dgm:pt modelId="{FD5AB467-D962-4ADE-B48C-6F6995B77290}" type="parTrans" cxnId="{D86005AE-0C1E-4AC3-B865-6960A5A31B68}">
      <dgm:prSet/>
      <dgm:spPr/>
      <dgm:t>
        <a:bodyPr/>
        <a:lstStyle/>
        <a:p>
          <a:endParaRPr lang="en-US"/>
        </a:p>
      </dgm:t>
    </dgm:pt>
    <dgm:pt modelId="{DAABDC49-9FF3-4E95-80B2-A89808BE3873}" type="sibTrans" cxnId="{D86005AE-0C1E-4AC3-B865-6960A5A31B68}">
      <dgm:prSet/>
      <dgm:spPr/>
      <dgm:t>
        <a:bodyPr/>
        <a:lstStyle/>
        <a:p>
          <a:endParaRPr lang="en-US"/>
        </a:p>
      </dgm:t>
    </dgm:pt>
    <dgm:pt modelId="{07D55EDD-8FA1-44DC-B338-7ED837693474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400" b="1" dirty="0">
              <a:solidFill>
                <a:schemeClr val="tx2"/>
              </a:solidFill>
            </a:rPr>
            <a:t>Biosolids General Order</a:t>
          </a:r>
        </a:p>
        <a:p>
          <a:r>
            <a:rPr lang="en-US" sz="1400" b="0" dirty="0">
              <a:solidFill>
                <a:schemeClr val="tx2"/>
              </a:solidFill>
            </a:rPr>
            <a:t> (2004-0012 DWG)</a:t>
          </a:r>
        </a:p>
      </dgm:t>
    </dgm:pt>
    <dgm:pt modelId="{D3BDB499-E399-48CF-B508-AB63D23D8F74}" type="parTrans" cxnId="{F1D770E5-822E-4204-9E9D-A7E88558C2F6}">
      <dgm:prSet/>
      <dgm:spPr/>
      <dgm:t>
        <a:bodyPr/>
        <a:lstStyle/>
        <a:p>
          <a:endParaRPr lang="en-US"/>
        </a:p>
      </dgm:t>
    </dgm:pt>
    <dgm:pt modelId="{8FB518D7-A146-4EF6-997C-6A2E65D7DC39}" type="sibTrans" cxnId="{F1D770E5-822E-4204-9E9D-A7E88558C2F6}">
      <dgm:prSet/>
      <dgm:spPr/>
      <dgm:t>
        <a:bodyPr/>
        <a:lstStyle/>
        <a:p>
          <a:endParaRPr lang="en-US"/>
        </a:p>
      </dgm:t>
    </dgm:pt>
    <dgm:pt modelId="{B5EBED7D-9D8A-41FA-AD9B-725E7001816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400" b="1" dirty="0">
              <a:solidFill>
                <a:schemeClr val="tx2"/>
              </a:solidFill>
            </a:rPr>
            <a:t>Petroleum Cleanup General Order </a:t>
          </a:r>
          <a:br>
            <a:rPr lang="en-US" sz="1400" b="1" dirty="0">
              <a:solidFill>
                <a:schemeClr val="tx2"/>
              </a:solidFill>
            </a:rPr>
          </a:br>
          <a:r>
            <a:rPr lang="en-US" sz="1400" b="0" dirty="0">
              <a:solidFill>
                <a:schemeClr val="tx2"/>
              </a:solidFill>
            </a:rPr>
            <a:t>(R5-2003-0044)</a:t>
          </a:r>
        </a:p>
      </dgm:t>
    </dgm:pt>
    <dgm:pt modelId="{197FECAA-9D90-44E1-8052-78A8E403503C}" type="parTrans" cxnId="{AADB4D23-CEBC-43FB-B8AC-0F4F9F633FA9}">
      <dgm:prSet/>
      <dgm:spPr/>
      <dgm:t>
        <a:bodyPr/>
        <a:lstStyle/>
        <a:p>
          <a:endParaRPr lang="en-US"/>
        </a:p>
      </dgm:t>
    </dgm:pt>
    <dgm:pt modelId="{A9F3C690-4B7A-4F0C-9EF8-1207A9D18E29}" type="sibTrans" cxnId="{AADB4D23-CEBC-43FB-B8AC-0F4F9F633FA9}">
      <dgm:prSet/>
      <dgm:spPr/>
      <dgm:t>
        <a:bodyPr/>
        <a:lstStyle/>
        <a:p>
          <a:endParaRPr lang="en-US"/>
        </a:p>
      </dgm:t>
    </dgm:pt>
    <dgm:pt modelId="{59F0DAD9-5112-46BA-81DD-06987E12473B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400" b="1" dirty="0">
              <a:solidFill>
                <a:schemeClr val="tx2"/>
              </a:solidFill>
            </a:rPr>
            <a:t>EO Approval of Notice of Applicability</a:t>
          </a:r>
        </a:p>
      </dgm:t>
    </dgm:pt>
    <dgm:pt modelId="{2C745754-456E-4793-8331-837D646B1911}" type="parTrans" cxnId="{2DF92BBA-43FE-42F5-AAEB-B687250B69A7}">
      <dgm:prSet/>
      <dgm:spPr/>
      <dgm:t>
        <a:bodyPr/>
        <a:lstStyle/>
        <a:p>
          <a:endParaRPr lang="en-US"/>
        </a:p>
      </dgm:t>
    </dgm:pt>
    <dgm:pt modelId="{F0BE610E-3D96-42EF-A280-87E5C116D717}" type="sibTrans" cxnId="{2DF92BBA-43FE-42F5-AAEB-B687250B69A7}">
      <dgm:prSet/>
      <dgm:spPr/>
      <dgm:t>
        <a:bodyPr/>
        <a:lstStyle/>
        <a:p>
          <a:endParaRPr lang="en-US"/>
        </a:p>
      </dgm:t>
    </dgm:pt>
    <dgm:pt modelId="{8C5D78DF-9AC5-48E6-B2EF-CDA1E971FF9D}">
      <dgm:prSet phldrT="[Text]" custT="1"/>
      <dgm:spPr/>
      <dgm:t>
        <a:bodyPr/>
        <a:lstStyle/>
        <a:p>
          <a:r>
            <a:rPr lang="en-US" sz="1200" b="1" dirty="0"/>
            <a:t>Dairy Manure Digester and Co-Digester Facilities GO </a:t>
          </a:r>
          <a:br>
            <a:rPr lang="en-US" sz="1200" b="1" dirty="0"/>
          </a:br>
          <a:r>
            <a:rPr lang="en-US" sz="1200" b="0" dirty="0"/>
            <a:t>(R5-2010-0130)</a:t>
          </a:r>
        </a:p>
      </dgm:t>
    </dgm:pt>
    <dgm:pt modelId="{E262612D-30F8-449C-9102-3961707327E9}" type="parTrans" cxnId="{FD2B2297-303E-438A-BD87-142E6F63C730}">
      <dgm:prSet/>
      <dgm:spPr/>
      <dgm:t>
        <a:bodyPr/>
        <a:lstStyle/>
        <a:p>
          <a:endParaRPr lang="en-US"/>
        </a:p>
      </dgm:t>
    </dgm:pt>
    <dgm:pt modelId="{451F8605-A76C-4F7F-B19B-22F1FCABDAD6}" type="sibTrans" cxnId="{FD2B2297-303E-438A-BD87-142E6F63C730}">
      <dgm:prSet/>
      <dgm:spPr/>
      <dgm:t>
        <a:bodyPr/>
        <a:lstStyle/>
        <a:p>
          <a:endParaRPr lang="en-US"/>
        </a:p>
      </dgm:t>
    </dgm:pt>
    <dgm:pt modelId="{15F4BDD5-D637-4728-9C4F-4038D503116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300" b="1" dirty="0"/>
            <a:t>Centralized Dairy Manure Anaerobic Digesters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b="0" dirty="0"/>
            <a:t>(R5-2011-0039)</a:t>
          </a:r>
        </a:p>
      </dgm:t>
    </dgm:pt>
    <dgm:pt modelId="{AB1FE685-2ECA-4C56-84A5-0DBAC2190575}" type="parTrans" cxnId="{7FE5D4D8-F4EC-4DD7-A389-3946D6C26483}">
      <dgm:prSet/>
      <dgm:spPr/>
      <dgm:t>
        <a:bodyPr/>
        <a:lstStyle/>
        <a:p>
          <a:endParaRPr lang="en-US"/>
        </a:p>
      </dgm:t>
    </dgm:pt>
    <dgm:pt modelId="{F6DFE49F-B142-48F4-8BC9-F1723D683808}" type="sibTrans" cxnId="{7FE5D4D8-F4EC-4DD7-A389-3946D6C26483}">
      <dgm:prSet/>
      <dgm:spPr/>
      <dgm:t>
        <a:bodyPr/>
        <a:lstStyle/>
        <a:p>
          <a:endParaRPr lang="en-US"/>
        </a:p>
      </dgm:t>
    </dgm:pt>
    <dgm:pt modelId="{E63BF423-01A7-4C2B-BF4A-AC8F93F8FF04}">
      <dgm:prSet phldrT="[Text]" custT="1"/>
      <dgm:spPr/>
      <dgm:t>
        <a:bodyPr/>
        <a:lstStyle/>
        <a:p>
          <a:r>
            <a:rPr lang="en-US" sz="1400" b="1" dirty="0"/>
            <a:t>Bovine Feedlots GO </a:t>
          </a:r>
        </a:p>
        <a:p>
          <a:r>
            <a:rPr lang="en-US" sz="1400" b="0" dirty="0"/>
            <a:t>(R5-2017-0058)</a:t>
          </a:r>
        </a:p>
      </dgm:t>
    </dgm:pt>
    <dgm:pt modelId="{ED218794-882F-4645-B95A-EA5854BD2B34}" type="parTrans" cxnId="{6FD6DFCE-31D1-4418-9DCC-72FC026A2BEB}">
      <dgm:prSet/>
      <dgm:spPr/>
      <dgm:t>
        <a:bodyPr/>
        <a:lstStyle/>
        <a:p>
          <a:endParaRPr lang="en-US"/>
        </a:p>
      </dgm:t>
    </dgm:pt>
    <dgm:pt modelId="{339E740D-ED16-463B-8727-0E3BC2417168}" type="sibTrans" cxnId="{6FD6DFCE-31D1-4418-9DCC-72FC026A2BEB}">
      <dgm:prSet/>
      <dgm:spPr/>
      <dgm:t>
        <a:bodyPr/>
        <a:lstStyle/>
        <a:p>
          <a:endParaRPr lang="en-US"/>
        </a:p>
      </dgm:t>
    </dgm:pt>
    <dgm:pt modelId="{AF14F30B-594F-4506-A79C-5D88D8419145}">
      <dgm:prSet phldrT="[Text]" custT="1"/>
      <dgm:spPr/>
      <dgm:t>
        <a:bodyPr/>
        <a:lstStyle/>
        <a:p>
          <a:r>
            <a:rPr lang="en-US" sz="1400" b="1" dirty="0"/>
            <a:t>Poultry Operations GO</a:t>
          </a:r>
        </a:p>
        <a:p>
          <a:r>
            <a:rPr lang="en-US" sz="1400" b="1" dirty="0"/>
            <a:t> </a:t>
          </a:r>
          <a:r>
            <a:rPr lang="en-US" sz="1400" b="0" dirty="0"/>
            <a:t>(R5-2019-0034)</a:t>
          </a:r>
        </a:p>
      </dgm:t>
    </dgm:pt>
    <dgm:pt modelId="{B61E42B9-3C77-4A5F-AC52-8FCCD783461B}" type="parTrans" cxnId="{10A2D74F-733F-4696-A2F9-73B5136E6E45}">
      <dgm:prSet/>
      <dgm:spPr/>
      <dgm:t>
        <a:bodyPr/>
        <a:lstStyle/>
        <a:p>
          <a:endParaRPr lang="en-US"/>
        </a:p>
      </dgm:t>
    </dgm:pt>
    <dgm:pt modelId="{F373E577-123F-4B63-96C7-3CF2E518DA33}" type="sibTrans" cxnId="{10A2D74F-733F-4696-A2F9-73B5136E6E45}">
      <dgm:prSet/>
      <dgm:spPr/>
      <dgm:t>
        <a:bodyPr/>
        <a:lstStyle/>
        <a:p>
          <a:endParaRPr lang="en-US"/>
        </a:p>
      </dgm:t>
    </dgm:pt>
    <dgm:pt modelId="{240A1F85-0E64-43CC-872B-BF26FC9E392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/>
            <a:t>EO Approval of Notice of Applicability</a:t>
          </a:r>
        </a:p>
      </dgm:t>
    </dgm:pt>
    <dgm:pt modelId="{3C4D45DA-4C93-467A-9AF0-0C600A245571}" type="parTrans" cxnId="{342FA9D7-DD2F-4624-BAC5-F0456C415EBB}">
      <dgm:prSet/>
      <dgm:spPr/>
      <dgm:t>
        <a:bodyPr/>
        <a:lstStyle/>
        <a:p>
          <a:endParaRPr lang="en-US"/>
        </a:p>
      </dgm:t>
    </dgm:pt>
    <dgm:pt modelId="{D7C5C885-1B6E-43B8-971F-A5252E764F8B}" type="sibTrans" cxnId="{342FA9D7-DD2F-4624-BAC5-F0456C415EBB}">
      <dgm:prSet/>
      <dgm:spPr/>
      <dgm:t>
        <a:bodyPr/>
        <a:lstStyle/>
        <a:p>
          <a:endParaRPr lang="en-US"/>
        </a:p>
      </dgm:t>
    </dgm:pt>
    <dgm:pt modelId="{D8728F16-6098-4FE0-9235-AF7B4AF2F5C2}">
      <dgm:prSet phldrT="[Text]" custT="1"/>
      <dgm:spPr/>
      <dgm:t>
        <a:bodyPr/>
        <a:lstStyle/>
        <a:p>
          <a:r>
            <a:rPr lang="en-US" sz="1600" b="1" dirty="0">
              <a:solidFill>
                <a:schemeClr val="accent1">
                  <a:lumMod val="20000"/>
                  <a:lumOff val="80000"/>
                </a:schemeClr>
              </a:solidFill>
            </a:rPr>
            <a:t>EO Approval of Notice of Applicability</a:t>
          </a:r>
        </a:p>
      </dgm:t>
    </dgm:pt>
    <dgm:pt modelId="{257A6F0A-0986-494C-95D2-4BE23688524A}" type="sibTrans" cxnId="{B30972A9-F266-4209-89C6-F9BD1D021446}">
      <dgm:prSet/>
      <dgm:spPr/>
      <dgm:t>
        <a:bodyPr/>
        <a:lstStyle/>
        <a:p>
          <a:endParaRPr lang="en-US"/>
        </a:p>
      </dgm:t>
    </dgm:pt>
    <dgm:pt modelId="{BFB7846A-F8B7-46F6-BC43-E64EEE5C7085}" type="parTrans" cxnId="{B30972A9-F266-4209-89C6-F9BD1D021446}">
      <dgm:prSet/>
      <dgm:spPr/>
      <dgm:t>
        <a:bodyPr/>
        <a:lstStyle/>
        <a:p>
          <a:endParaRPr lang="en-US"/>
        </a:p>
      </dgm:t>
    </dgm:pt>
    <dgm:pt modelId="{8F44D68A-D35C-45EF-A1C3-E111362AA925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1">
                  <a:lumMod val="20000"/>
                  <a:lumOff val="80000"/>
                </a:schemeClr>
              </a:solidFill>
            </a:rPr>
            <a:t>Disaster-related Waste GO </a:t>
          </a:r>
        </a:p>
        <a:p>
          <a:r>
            <a:rPr lang="en-US" sz="1400" b="1" dirty="0">
              <a:solidFill>
                <a:schemeClr val="accent1">
                  <a:lumMod val="20000"/>
                  <a:lumOff val="80000"/>
                </a:schemeClr>
              </a:solidFill>
            </a:rPr>
            <a:t>(20XX-XXX DWG) DRAFT</a:t>
          </a:r>
        </a:p>
      </dgm:t>
    </dgm:pt>
    <dgm:pt modelId="{92BC4A8D-16C4-4746-ADA8-299F7C02EE74}" type="sibTrans" cxnId="{CB0D6479-426D-45DF-95F5-513785B39482}">
      <dgm:prSet/>
      <dgm:spPr/>
      <dgm:t>
        <a:bodyPr/>
        <a:lstStyle/>
        <a:p>
          <a:endParaRPr lang="en-US"/>
        </a:p>
      </dgm:t>
    </dgm:pt>
    <dgm:pt modelId="{123BC179-D3A1-4810-A60F-5864AFAF754A}" type="parTrans" cxnId="{CB0D6479-426D-45DF-95F5-513785B39482}">
      <dgm:prSet/>
      <dgm:spPr/>
      <dgm:t>
        <a:bodyPr/>
        <a:lstStyle/>
        <a:p>
          <a:endParaRPr lang="en-US"/>
        </a:p>
      </dgm:t>
    </dgm:pt>
    <dgm:pt modelId="{8B1352BA-2C65-4AFD-80BF-9F84199DEC72}" type="pres">
      <dgm:prSet presAssocID="{69879BD6-FE37-4345-B00B-4AC8C2694F05}" presName="theList" presStyleCnt="0">
        <dgm:presLayoutVars>
          <dgm:dir/>
          <dgm:animLvl val="lvl"/>
          <dgm:resizeHandles val="exact"/>
        </dgm:presLayoutVars>
      </dgm:prSet>
      <dgm:spPr/>
    </dgm:pt>
    <dgm:pt modelId="{9F6B0914-870E-427D-9B42-726A4C8E2176}" type="pres">
      <dgm:prSet presAssocID="{253B62E9-E742-49D5-96FD-162F7F8D331B}" presName="compNode" presStyleCnt="0"/>
      <dgm:spPr/>
    </dgm:pt>
    <dgm:pt modelId="{FB8403CA-179F-4359-B88E-6A9E6C46F178}" type="pres">
      <dgm:prSet presAssocID="{253B62E9-E742-49D5-96FD-162F7F8D331B}" presName="aNode" presStyleLbl="bgShp" presStyleIdx="0" presStyleCnt="3" custLinFactNeighborX="2701" custLinFactNeighborY="-136"/>
      <dgm:spPr/>
    </dgm:pt>
    <dgm:pt modelId="{A58A0A34-D5B6-40B0-AF78-A5E635F10B4B}" type="pres">
      <dgm:prSet presAssocID="{253B62E9-E742-49D5-96FD-162F7F8D331B}" presName="textNode" presStyleLbl="bgShp" presStyleIdx="0" presStyleCnt="3"/>
      <dgm:spPr/>
    </dgm:pt>
    <dgm:pt modelId="{2AB17E97-5A2E-48C8-BEB0-56F849F2FE8F}" type="pres">
      <dgm:prSet presAssocID="{253B62E9-E742-49D5-96FD-162F7F8D331B}" presName="compChildNode" presStyleCnt="0"/>
      <dgm:spPr/>
    </dgm:pt>
    <dgm:pt modelId="{39DD6C15-9385-4485-A5A3-46BC43F1F375}" type="pres">
      <dgm:prSet presAssocID="{253B62E9-E742-49D5-96FD-162F7F8D331B}" presName="theInnerList" presStyleCnt="0"/>
      <dgm:spPr/>
    </dgm:pt>
    <dgm:pt modelId="{B525325E-42EC-4482-8DBA-43A932FCB958}" type="pres">
      <dgm:prSet presAssocID="{E3797BCA-294A-4F28-ADF7-0E2C2373A28B}" presName="childNode" presStyleLbl="node1" presStyleIdx="0" presStyleCnt="18" custScaleX="117386" custScaleY="9107" custLinFactNeighborX="2542" custLinFactNeighborY="-23835">
        <dgm:presLayoutVars>
          <dgm:bulletEnabled val="1"/>
        </dgm:presLayoutVars>
      </dgm:prSet>
      <dgm:spPr/>
    </dgm:pt>
    <dgm:pt modelId="{6F5516BA-B0BD-48D1-B108-290989DD595C}" type="pres">
      <dgm:prSet presAssocID="{E3797BCA-294A-4F28-ADF7-0E2C2373A28B}" presName="aSpace2" presStyleCnt="0"/>
      <dgm:spPr/>
    </dgm:pt>
    <dgm:pt modelId="{D510AA8E-B1C7-4204-A8F5-AA7A70D5D450}" type="pres">
      <dgm:prSet presAssocID="{FFF2C3CD-A0AB-4298-B216-F722AD44D305}" presName="childNode" presStyleLbl="node1" presStyleIdx="1" presStyleCnt="18" custScaleX="96080" custScaleY="14094" custLinFactY="-339" custLinFactNeighborX="12709" custLinFactNeighborY="-100000">
        <dgm:presLayoutVars>
          <dgm:bulletEnabled val="1"/>
        </dgm:presLayoutVars>
      </dgm:prSet>
      <dgm:spPr/>
    </dgm:pt>
    <dgm:pt modelId="{FCCCB8F3-161B-4A4A-8FB2-3367DC22DEC7}" type="pres">
      <dgm:prSet presAssocID="{FFF2C3CD-A0AB-4298-B216-F722AD44D305}" presName="aSpace2" presStyleCnt="0"/>
      <dgm:spPr/>
    </dgm:pt>
    <dgm:pt modelId="{3DDB1E16-B610-4D27-9236-7D6A7EBFF031}" type="pres">
      <dgm:prSet presAssocID="{8F44D68A-D35C-45EF-A1C3-E111362AA925}" presName="childNode" presStyleLbl="node1" presStyleIdx="2" presStyleCnt="18" custScaleX="96080" custScaleY="27186" custLinFactY="-11334" custLinFactNeighborX="13344" custLinFactNeighborY="-100000">
        <dgm:presLayoutVars>
          <dgm:bulletEnabled val="1"/>
        </dgm:presLayoutVars>
      </dgm:prSet>
      <dgm:spPr/>
    </dgm:pt>
    <dgm:pt modelId="{86410FB6-0F2C-4C22-935D-9C59D30F0E0E}" type="pres">
      <dgm:prSet presAssocID="{8F44D68A-D35C-45EF-A1C3-E111362AA925}" presName="aSpace2" presStyleCnt="0"/>
      <dgm:spPr/>
    </dgm:pt>
    <dgm:pt modelId="{38039727-52CB-46C2-AF49-83DDC8293A26}" type="pres">
      <dgm:prSet presAssocID="{D8728F16-6098-4FE0-9235-AF7B4AF2F5C2}" presName="childNode" presStyleLbl="node1" presStyleIdx="3" presStyleCnt="18" custScaleX="116782" custScaleY="12742" custLinFactNeighborX="5272" custLinFactNeighborY="27927">
        <dgm:presLayoutVars>
          <dgm:bulletEnabled val="1"/>
        </dgm:presLayoutVars>
      </dgm:prSet>
      <dgm:spPr/>
    </dgm:pt>
    <dgm:pt modelId="{5CB45755-0B59-4EBA-B2C2-295215522A89}" type="pres">
      <dgm:prSet presAssocID="{253B62E9-E742-49D5-96FD-162F7F8D331B}" presName="aSpace" presStyleCnt="0"/>
      <dgm:spPr/>
    </dgm:pt>
    <dgm:pt modelId="{5E756FA2-E009-4544-A41E-2E4E6AE0DE1F}" type="pres">
      <dgm:prSet presAssocID="{FA39C5AE-731B-4834-B6E6-2E46C3485340}" presName="compNode" presStyleCnt="0"/>
      <dgm:spPr/>
    </dgm:pt>
    <dgm:pt modelId="{B52C418A-0538-413E-8832-3A5695CA245B}" type="pres">
      <dgm:prSet presAssocID="{FA39C5AE-731B-4834-B6E6-2E46C3485340}" presName="aNode" presStyleLbl="bgShp" presStyleIdx="1" presStyleCnt="3"/>
      <dgm:spPr/>
    </dgm:pt>
    <dgm:pt modelId="{F827A805-8A2C-48B4-8FC6-A29A36F57388}" type="pres">
      <dgm:prSet presAssocID="{FA39C5AE-731B-4834-B6E6-2E46C3485340}" presName="textNode" presStyleLbl="bgShp" presStyleIdx="1" presStyleCnt="3"/>
      <dgm:spPr/>
    </dgm:pt>
    <dgm:pt modelId="{152EE8A4-76B1-45FC-A0D1-8DFFE06CD76B}" type="pres">
      <dgm:prSet presAssocID="{FA39C5AE-731B-4834-B6E6-2E46C3485340}" presName="compChildNode" presStyleCnt="0"/>
      <dgm:spPr/>
    </dgm:pt>
    <dgm:pt modelId="{DA595DE6-F862-4BD6-BE51-8E5D86170878}" type="pres">
      <dgm:prSet presAssocID="{FA39C5AE-731B-4834-B6E6-2E46C3485340}" presName="theInnerList" presStyleCnt="0"/>
      <dgm:spPr/>
    </dgm:pt>
    <dgm:pt modelId="{E3A14C3A-F34A-40AA-BF24-EFD4F50545DD}" type="pres">
      <dgm:prSet presAssocID="{41687965-AF82-497D-B108-B38AB23986F6}" presName="childNode" presStyleLbl="node1" presStyleIdx="4" presStyleCnt="18" custScaleX="117386" custScaleY="69334" custLinFactNeighborX="-469" custLinFactNeighborY="-19498">
        <dgm:presLayoutVars>
          <dgm:bulletEnabled val="1"/>
        </dgm:presLayoutVars>
      </dgm:prSet>
      <dgm:spPr/>
    </dgm:pt>
    <dgm:pt modelId="{28FC5F80-CC9C-46BD-8B1B-F7BCA90B62AB}" type="pres">
      <dgm:prSet presAssocID="{41687965-AF82-497D-B108-B38AB23986F6}" presName="aSpace2" presStyleCnt="0"/>
      <dgm:spPr/>
    </dgm:pt>
    <dgm:pt modelId="{52DB8DC8-065E-4857-86CD-F3F7222C34C3}" type="pres">
      <dgm:prSet presAssocID="{A5560C9A-C8D3-471A-8FEB-E5FFAE9DE08C}" presName="childNode" presStyleLbl="node1" presStyleIdx="5" presStyleCnt="18" custScaleX="96080" custScaleY="106708" custLinFactNeighborX="7625" custLinFactNeighborY="28011">
        <dgm:presLayoutVars>
          <dgm:bulletEnabled val="1"/>
        </dgm:presLayoutVars>
      </dgm:prSet>
      <dgm:spPr/>
    </dgm:pt>
    <dgm:pt modelId="{E530F7D8-2168-4111-BB57-A3F194DD90E6}" type="pres">
      <dgm:prSet presAssocID="{A5560C9A-C8D3-471A-8FEB-E5FFAE9DE08C}" presName="aSpace2" presStyleCnt="0"/>
      <dgm:spPr/>
    </dgm:pt>
    <dgm:pt modelId="{72CAB7A4-FC11-499C-ABAE-4F0BF2907DD8}" type="pres">
      <dgm:prSet presAssocID="{80BF4C51-6E18-4535-B5B9-52A2E7C252B1}" presName="childNode" presStyleLbl="node1" presStyleIdx="6" presStyleCnt="18" custScaleX="96080" custScaleY="106708" custLinFactNeighborX="7625" custLinFactNeighborY="28011">
        <dgm:presLayoutVars>
          <dgm:bulletEnabled val="1"/>
        </dgm:presLayoutVars>
      </dgm:prSet>
      <dgm:spPr/>
    </dgm:pt>
    <dgm:pt modelId="{8B6464D5-9645-4F31-A63D-694C652EE635}" type="pres">
      <dgm:prSet presAssocID="{80BF4C51-6E18-4535-B5B9-52A2E7C252B1}" presName="aSpace2" presStyleCnt="0"/>
      <dgm:spPr/>
    </dgm:pt>
    <dgm:pt modelId="{0F155F22-9973-43F8-B68C-F976F719BF82}" type="pres">
      <dgm:prSet presAssocID="{C3A1CAFC-17E5-4CB3-9F4E-1A46BEFD1C33}" presName="childNode" presStyleLbl="node1" presStyleIdx="7" presStyleCnt="18" custScaleX="96080" custScaleY="106708" custLinFactNeighborX="7625" custLinFactNeighborY="28011">
        <dgm:presLayoutVars>
          <dgm:bulletEnabled val="1"/>
        </dgm:presLayoutVars>
      </dgm:prSet>
      <dgm:spPr/>
    </dgm:pt>
    <dgm:pt modelId="{3FA85C98-EAFB-4654-AD9B-8661CF7E55EB}" type="pres">
      <dgm:prSet presAssocID="{C3A1CAFC-17E5-4CB3-9F4E-1A46BEFD1C33}" presName="aSpace2" presStyleCnt="0"/>
      <dgm:spPr/>
    </dgm:pt>
    <dgm:pt modelId="{534E50ED-FD76-45A2-A69A-3842ECC9879D}" type="pres">
      <dgm:prSet presAssocID="{07D55EDD-8FA1-44DC-B338-7ED837693474}" presName="childNode" presStyleLbl="node1" presStyleIdx="8" presStyleCnt="18" custScaleX="96080" custScaleY="106708" custLinFactNeighborX="7625" custLinFactNeighborY="28011">
        <dgm:presLayoutVars>
          <dgm:bulletEnabled val="1"/>
        </dgm:presLayoutVars>
      </dgm:prSet>
      <dgm:spPr/>
    </dgm:pt>
    <dgm:pt modelId="{B1D2A1EA-5E92-4B98-B907-90B8A58D1CBC}" type="pres">
      <dgm:prSet presAssocID="{07D55EDD-8FA1-44DC-B338-7ED837693474}" presName="aSpace2" presStyleCnt="0"/>
      <dgm:spPr/>
    </dgm:pt>
    <dgm:pt modelId="{B524AFA8-45C3-4A1F-9348-DB8C2F13618A}" type="pres">
      <dgm:prSet presAssocID="{B5EBED7D-9D8A-41FA-AD9B-725E7001816E}" presName="childNode" presStyleLbl="node1" presStyleIdx="9" presStyleCnt="18" custScaleX="96080" custScaleY="106708" custLinFactNeighborX="7625" custLinFactNeighborY="28011">
        <dgm:presLayoutVars>
          <dgm:bulletEnabled val="1"/>
        </dgm:presLayoutVars>
      </dgm:prSet>
      <dgm:spPr/>
    </dgm:pt>
    <dgm:pt modelId="{A4170640-9A53-4E14-8E90-94C34609DFED}" type="pres">
      <dgm:prSet presAssocID="{B5EBED7D-9D8A-41FA-AD9B-725E7001816E}" presName="aSpace2" presStyleCnt="0"/>
      <dgm:spPr/>
    </dgm:pt>
    <dgm:pt modelId="{5711F5E3-5AB5-477F-8CBA-3C5EEA97CFD8}" type="pres">
      <dgm:prSet presAssocID="{59F0DAD9-5112-46BA-81DD-06987E12473B}" presName="childNode" presStyleLbl="node1" presStyleIdx="10" presStyleCnt="18" custScaleX="117288" custScaleY="99583" custLinFactY="7605" custLinFactNeighborX="-518" custLinFactNeighborY="100000">
        <dgm:presLayoutVars>
          <dgm:bulletEnabled val="1"/>
        </dgm:presLayoutVars>
      </dgm:prSet>
      <dgm:spPr/>
    </dgm:pt>
    <dgm:pt modelId="{7E57AC71-BF39-49F9-ADBE-DE2F6CE4F007}" type="pres">
      <dgm:prSet presAssocID="{FA39C5AE-731B-4834-B6E6-2E46C3485340}" presName="aSpace" presStyleCnt="0"/>
      <dgm:spPr/>
    </dgm:pt>
    <dgm:pt modelId="{16DC54FB-9409-4B73-9BA4-F40AFB704B07}" type="pres">
      <dgm:prSet presAssocID="{898BDD2F-B289-4CA5-84D0-E86F88AA48C1}" presName="compNode" presStyleCnt="0"/>
      <dgm:spPr/>
    </dgm:pt>
    <dgm:pt modelId="{12978492-1397-4AAF-ABE6-C24DD66AD587}" type="pres">
      <dgm:prSet presAssocID="{898BDD2F-B289-4CA5-84D0-E86F88AA48C1}" presName="aNode" presStyleLbl="bgShp" presStyleIdx="2" presStyleCnt="3" custLinFactNeighborX="72018" custLinFactNeighborY="1763"/>
      <dgm:spPr/>
    </dgm:pt>
    <dgm:pt modelId="{4E86DE27-B6C9-4BC2-AE99-E48F7EA0613F}" type="pres">
      <dgm:prSet presAssocID="{898BDD2F-B289-4CA5-84D0-E86F88AA48C1}" presName="textNode" presStyleLbl="bgShp" presStyleIdx="2" presStyleCnt="3"/>
      <dgm:spPr/>
    </dgm:pt>
    <dgm:pt modelId="{1E37B33D-06B6-4C2A-87E3-4201C93FA13A}" type="pres">
      <dgm:prSet presAssocID="{898BDD2F-B289-4CA5-84D0-E86F88AA48C1}" presName="compChildNode" presStyleCnt="0"/>
      <dgm:spPr/>
    </dgm:pt>
    <dgm:pt modelId="{20B52D46-9F40-45BE-B541-D2D14CF9805A}" type="pres">
      <dgm:prSet presAssocID="{898BDD2F-B289-4CA5-84D0-E86F88AA48C1}" presName="theInnerList" presStyleCnt="0"/>
      <dgm:spPr/>
    </dgm:pt>
    <dgm:pt modelId="{1229AE40-285E-4D5F-8FF1-AC83647D4379}" type="pres">
      <dgm:prSet presAssocID="{5370B04B-B9AB-454D-ADEF-0A9A6886CE75}" presName="childNode" presStyleLbl="node1" presStyleIdx="11" presStyleCnt="18" custScaleX="117288" custScaleY="69334" custLinFactNeighborX="636" custLinFactNeighborY="-24330">
        <dgm:presLayoutVars>
          <dgm:bulletEnabled val="1"/>
        </dgm:presLayoutVars>
      </dgm:prSet>
      <dgm:spPr/>
    </dgm:pt>
    <dgm:pt modelId="{032F4538-C3B9-4EE4-9411-6BFE9B193277}" type="pres">
      <dgm:prSet presAssocID="{5370B04B-B9AB-454D-ADEF-0A9A6886CE75}" presName="aSpace2" presStyleCnt="0"/>
      <dgm:spPr/>
    </dgm:pt>
    <dgm:pt modelId="{E60B3D01-3478-49D4-948D-5B7C6E6B6B14}" type="pres">
      <dgm:prSet presAssocID="{30523983-9BCA-408F-A335-19CACDA09C31}" presName="childNode" presStyleLbl="node1" presStyleIdx="12" presStyleCnt="18" custScaleX="96080" custScaleY="106708" custLinFactNeighborX="9378" custLinFactNeighborY="46231">
        <dgm:presLayoutVars>
          <dgm:bulletEnabled val="1"/>
        </dgm:presLayoutVars>
      </dgm:prSet>
      <dgm:spPr/>
    </dgm:pt>
    <dgm:pt modelId="{467ACE06-9B3D-4166-B170-78D02C810F4E}" type="pres">
      <dgm:prSet presAssocID="{30523983-9BCA-408F-A335-19CACDA09C31}" presName="aSpace2" presStyleCnt="0"/>
      <dgm:spPr/>
    </dgm:pt>
    <dgm:pt modelId="{FC3D9BA4-A32A-4110-B4E2-0048F0295804}" type="pres">
      <dgm:prSet presAssocID="{8C5D78DF-9AC5-48E6-B2EF-CDA1E971FF9D}" presName="childNode" presStyleLbl="node1" presStyleIdx="13" presStyleCnt="18" custScaleX="96080" custScaleY="106708" custLinFactNeighborX="9378" custLinFactNeighborY="46231">
        <dgm:presLayoutVars>
          <dgm:bulletEnabled val="1"/>
        </dgm:presLayoutVars>
      </dgm:prSet>
      <dgm:spPr/>
    </dgm:pt>
    <dgm:pt modelId="{9A477BC1-3C38-4A4C-A711-36D507675359}" type="pres">
      <dgm:prSet presAssocID="{8C5D78DF-9AC5-48E6-B2EF-CDA1E971FF9D}" presName="aSpace2" presStyleCnt="0"/>
      <dgm:spPr/>
    </dgm:pt>
    <dgm:pt modelId="{BF138CFE-D263-4BAD-8889-70CEB1405100}" type="pres">
      <dgm:prSet presAssocID="{15F4BDD5-D637-4728-9C4F-4038D5031169}" presName="childNode" presStyleLbl="node1" presStyleIdx="14" presStyleCnt="18" custScaleX="96080" custScaleY="117266" custLinFactNeighborX="9378" custLinFactNeighborY="46231">
        <dgm:presLayoutVars>
          <dgm:bulletEnabled val="1"/>
        </dgm:presLayoutVars>
      </dgm:prSet>
      <dgm:spPr/>
    </dgm:pt>
    <dgm:pt modelId="{77FD9EB8-4398-40D0-92E4-C7B0FE0BC2F9}" type="pres">
      <dgm:prSet presAssocID="{15F4BDD5-D637-4728-9C4F-4038D5031169}" presName="aSpace2" presStyleCnt="0"/>
      <dgm:spPr/>
    </dgm:pt>
    <dgm:pt modelId="{A0AC98AF-77AD-49BB-A737-2B05F70C5B2F}" type="pres">
      <dgm:prSet presAssocID="{E63BF423-01A7-4C2B-BF4A-AC8F93F8FF04}" presName="childNode" presStyleLbl="node1" presStyleIdx="15" presStyleCnt="18" custScaleX="96080" custScaleY="106708" custLinFactNeighborX="9378" custLinFactNeighborY="46231">
        <dgm:presLayoutVars>
          <dgm:bulletEnabled val="1"/>
        </dgm:presLayoutVars>
      </dgm:prSet>
      <dgm:spPr/>
    </dgm:pt>
    <dgm:pt modelId="{45EEA981-AA3B-4921-9D7B-7AE15BBE0C34}" type="pres">
      <dgm:prSet presAssocID="{E63BF423-01A7-4C2B-BF4A-AC8F93F8FF04}" presName="aSpace2" presStyleCnt="0"/>
      <dgm:spPr/>
    </dgm:pt>
    <dgm:pt modelId="{D021F38F-FCC7-4444-ACE0-3A690C78BD4D}" type="pres">
      <dgm:prSet presAssocID="{AF14F30B-594F-4506-A79C-5D88D8419145}" presName="childNode" presStyleLbl="node1" presStyleIdx="16" presStyleCnt="18" custScaleX="96080" custScaleY="106708" custLinFactNeighborX="9378" custLinFactNeighborY="46231">
        <dgm:presLayoutVars>
          <dgm:bulletEnabled val="1"/>
        </dgm:presLayoutVars>
      </dgm:prSet>
      <dgm:spPr/>
    </dgm:pt>
    <dgm:pt modelId="{167BDE28-F8BE-488F-90C8-6F34A40B66A0}" type="pres">
      <dgm:prSet presAssocID="{AF14F30B-594F-4506-A79C-5D88D8419145}" presName="aSpace2" presStyleCnt="0"/>
      <dgm:spPr/>
    </dgm:pt>
    <dgm:pt modelId="{B6B738B5-5A5C-44DC-9123-C51D59AAC092}" type="pres">
      <dgm:prSet presAssocID="{240A1F85-0E64-43CC-872B-BF26FC9E392B}" presName="childNode" presStyleLbl="node1" presStyleIdx="17" presStyleCnt="18" custScaleX="117288" custScaleY="102077" custLinFactY="8797" custLinFactNeighborX="-889" custLinFactNeighborY="100000">
        <dgm:presLayoutVars>
          <dgm:bulletEnabled val="1"/>
        </dgm:presLayoutVars>
      </dgm:prSet>
      <dgm:spPr/>
    </dgm:pt>
  </dgm:ptLst>
  <dgm:cxnLst>
    <dgm:cxn modelId="{E35D3211-4EFC-47FE-BF42-BC0E0820A519}" type="presOf" srcId="{07D55EDD-8FA1-44DC-B338-7ED837693474}" destId="{534E50ED-FD76-45A2-A69A-3842ECC9879D}" srcOrd="0" destOrd="0" presId="urn:microsoft.com/office/officeart/2005/8/layout/lProcess2"/>
    <dgm:cxn modelId="{BBBA3A19-38A0-4791-AE03-C64A29813D4B}" type="presOf" srcId="{59F0DAD9-5112-46BA-81DD-06987E12473B}" destId="{5711F5E3-5AB5-477F-8CBA-3C5EEA97CFD8}" srcOrd="0" destOrd="0" presId="urn:microsoft.com/office/officeart/2005/8/layout/lProcess2"/>
    <dgm:cxn modelId="{E493F419-8356-4800-8D54-ED66A172FFA1}" srcId="{69879BD6-FE37-4345-B00B-4AC8C2694F05}" destId="{253B62E9-E742-49D5-96FD-162F7F8D331B}" srcOrd="0" destOrd="0" parTransId="{EC155305-9059-474D-B700-FB711FA29B7A}" sibTransId="{5DD57AE9-F623-4918-8EFF-C7B741B96890}"/>
    <dgm:cxn modelId="{AADB4D23-CEBC-43FB-B8AC-0F4F9F633FA9}" srcId="{FA39C5AE-731B-4834-B6E6-2E46C3485340}" destId="{B5EBED7D-9D8A-41FA-AD9B-725E7001816E}" srcOrd="5" destOrd="0" parTransId="{197FECAA-9D90-44E1-8052-78A8E403503C}" sibTransId="{A9F3C690-4B7A-4F0C-9EF8-1207A9D18E29}"/>
    <dgm:cxn modelId="{EE9A2925-93B6-4266-A0EC-C61DB860BB59}" type="presOf" srcId="{69879BD6-FE37-4345-B00B-4AC8C2694F05}" destId="{8B1352BA-2C65-4AFD-80BF-9F84199DEC72}" srcOrd="0" destOrd="0" presId="urn:microsoft.com/office/officeart/2005/8/layout/lProcess2"/>
    <dgm:cxn modelId="{BB1B5825-1F2D-4D51-B00E-D5AA35772E75}" type="presOf" srcId="{8C5D78DF-9AC5-48E6-B2EF-CDA1E971FF9D}" destId="{FC3D9BA4-A32A-4110-B4E2-0048F0295804}" srcOrd="0" destOrd="0" presId="urn:microsoft.com/office/officeart/2005/8/layout/lProcess2"/>
    <dgm:cxn modelId="{3DB3012A-4D8B-490E-AA97-BCA1F89EE3CB}" type="presOf" srcId="{B5EBED7D-9D8A-41FA-AD9B-725E7001816E}" destId="{B524AFA8-45C3-4A1F-9348-DB8C2F13618A}" srcOrd="0" destOrd="0" presId="urn:microsoft.com/office/officeart/2005/8/layout/lProcess2"/>
    <dgm:cxn modelId="{B172DC2E-607C-4093-A0C0-867FECF94A66}" srcId="{69879BD6-FE37-4345-B00B-4AC8C2694F05}" destId="{898BDD2F-B289-4CA5-84D0-E86F88AA48C1}" srcOrd="2" destOrd="0" parTransId="{33E2E508-6914-4B2F-BA63-E6ABF1C9EBA8}" sibTransId="{CC54368D-D95D-4A06-BF09-C14DED7F2CE3}"/>
    <dgm:cxn modelId="{DDAE7338-78E8-4ABE-BFA5-38714C3450E6}" type="presOf" srcId="{AF14F30B-594F-4506-A79C-5D88D8419145}" destId="{D021F38F-FCC7-4444-ACE0-3A690C78BD4D}" srcOrd="0" destOrd="0" presId="urn:microsoft.com/office/officeart/2005/8/layout/lProcess2"/>
    <dgm:cxn modelId="{4E3B8038-6326-455D-B5F4-9892505559E0}" srcId="{FA39C5AE-731B-4834-B6E6-2E46C3485340}" destId="{A5560C9A-C8D3-471A-8FEB-E5FFAE9DE08C}" srcOrd="1" destOrd="0" parTransId="{FF054244-64C2-4AC6-B27C-964058EC7108}" sibTransId="{B994CDF2-8B75-4DEE-BFE3-D9D3019983D5}"/>
    <dgm:cxn modelId="{0B0AD04C-CB25-429A-9D01-D9294EDC8B44}" type="presOf" srcId="{D8728F16-6098-4FE0-9235-AF7B4AF2F5C2}" destId="{38039727-52CB-46C2-AF49-83DDC8293A26}" srcOrd="0" destOrd="0" presId="urn:microsoft.com/office/officeart/2005/8/layout/lProcess2"/>
    <dgm:cxn modelId="{10A2D74F-733F-4696-A2F9-73B5136E6E45}" srcId="{898BDD2F-B289-4CA5-84D0-E86F88AA48C1}" destId="{AF14F30B-594F-4506-A79C-5D88D8419145}" srcOrd="5" destOrd="0" parTransId="{B61E42B9-3C77-4A5F-AC52-8FCCD783461B}" sibTransId="{F373E577-123F-4B63-96C7-3CF2E518DA33}"/>
    <dgm:cxn modelId="{1187E552-8EA4-41D5-9EC2-20C75ED65785}" type="presOf" srcId="{A5560C9A-C8D3-471A-8FEB-E5FFAE9DE08C}" destId="{52DB8DC8-065E-4857-86CD-F3F7222C34C3}" srcOrd="0" destOrd="0" presId="urn:microsoft.com/office/officeart/2005/8/layout/lProcess2"/>
    <dgm:cxn modelId="{DE48C35E-D5F9-4776-BDD8-BFA0CC29D0BE}" srcId="{898BDD2F-B289-4CA5-84D0-E86F88AA48C1}" destId="{5370B04B-B9AB-454D-ADEF-0A9A6886CE75}" srcOrd="0" destOrd="0" parTransId="{73FBAED6-5FA5-4F92-8AFF-F2A9B7EDDAB9}" sibTransId="{F4D79ECE-881B-4145-81CB-8828DF07EDCD}"/>
    <dgm:cxn modelId="{24B6BE70-EB02-4397-88A4-8263334DA788}" type="presOf" srcId="{253B62E9-E742-49D5-96FD-162F7F8D331B}" destId="{FB8403CA-179F-4359-B88E-6A9E6C46F178}" srcOrd="0" destOrd="0" presId="urn:microsoft.com/office/officeart/2005/8/layout/lProcess2"/>
    <dgm:cxn modelId="{4F0A5574-67B1-409E-970F-556221CA4C80}" type="presOf" srcId="{41687965-AF82-497D-B108-B38AB23986F6}" destId="{E3A14C3A-F34A-40AA-BF24-EFD4F50545DD}" srcOrd="0" destOrd="0" presId="urn:microsoft.com/office/officeart/2005/8/layout/lProcess2"/>
    <dgm:cxn modelId="{CB0D6479-426D-45DF-95F5-513785B39482}" srcId="{253B62E9-E742-49D5-96FD-162F7F8D331B}" destId="{8F44D68A-D35C-45EF-A1C3-E111362AA925}" srcOrd="2" destOrd="0" parTransId="{123BC179-D3A1-4810-A60F-5864AFAF754A}" sibTransId="{92BC4A8D-16C4-4746-ADA8-299F7C02EE74}"/>
    <dgm:cxn modelId="{AF50087A-7B70-4BBF-8936-B00943028EA7}" srcId="{FA39C5AE-731B-4834-B6E6-2E46C3485340}" destId="{80BF4C51-6E18-4535-B5B9-52A2E7C252B1}" srcOrd="2" destOrd="0" parTransId="{90B32B2A-1AA4-42F7-ACA0-5EBC7940C534}" sibTransId="{12228CA9-F5C3-454F-A5BA-98E0E7D6EBA3}"/>
    <dgm:cxn modelId="{84765B7F-E502-4086-B753-69AD280C8F10}" type="presOf" srcId="{C3A1CAFC-17E5-4CB3-9F4E-1A46BEFD1C33}" destId="{0F155F22-9973-43F8-B68C-F976F719BF82}" srcOrd="0" destOrd="0" presId="urn:microsoft.com/office/officeart/2005/8/layout/lProcess2"/>
    <dgm:cxn modelId="{B6DE2086-727C-4BEE-A731-047FA060DBDE}" type="presOf" srcId="{E63BF423-01A7-4C2B-BF4A-AC8F93F8FF04}" destId="{A0AC98AF-77AD-49BB-A737-2B05F70C5B2F}" srcOrd="0" destOrd="0" presId="urn:microsoft.com/office/officeart/2005/8/layout/lProcess2"/>
    <dgm:cxn modelId="{1B215F89-F32A-46CC-AC7B-2A65C8055D44}" srcId="{69879BD6-FE37-4345-B00B-4AC8C2694F05}" destId="{FA39C5AE-731B-4834-B6E6-2E46C3485340}" srcOrd="1" destOrd="0" parTransId="{9BC9E97D-A7F0-42D6-964C-3C131CF3730A}" sibTransId="{3C88AD83-FC00-4C49-8774-A0715FACD06F}"/>
    <dgm:cxn modelId="{3861108D-0246-48A5-A587-96777B8E1215}" type="presOf" srcId="{FFF2C3CD-A0AB-4298-B216-F722AD44D305}" destId="{D510AA8E-B1C7-4204-A8F5-AA7A70D5D450}" srcOrd="0" destOrd="0" presId="urn:microsoft.com/office/officeart/2005/8/layout/lProcess2"/>
    <dgm:cxn modelId="{FD2B2297-303E-438A-BD87-142E6F63C730}" srcId="{898BDD2F-B289-4CA5-84D0-E86F88AA48C1}" destId="{8C5D78DF-9AC5-48E6-B2EF-CDA1E971FF9D}" srcOrd="2" destOrd="0" parTransId="{E262612D-30F8-449C-9102-3961707327E9}" sibTransId="{451F8605-A76C-4F7F-B19B-22F1FCABDAD6}"/>
    <dgm:cxn modelId="{7216C09D-5AB0-4443-8FF3-0E495F22E44E}" type="presOf" srcId="{898BDD2F-B289-4CA5-84D0-E86F88AA48C1}" destId="{4E86DE27-B6C9-4BC2-AE99-E48F7EA0613F}" srcOrd="1" destOrd="0" presId="urn:microsoft.com/office/officeart/2005/8/layout/lProcess2"/>
    <dgm:cxn modelId="{942FD0A8-3290-4870-A706-2753267FF7FE}" type="presOf" srcId="{80BF4C51-6E18-4535-B5B9-52A2E7C252B1}" destId="{72CAB7A4-FC11-499C-ABAE-4F0BF2907DD8}" srcOrd="0" destOrd="0" presId="urn:microsoft.com/office/officeart/2005/8/layout/lProcess2"/>
    <dgm:cxn modelId="{B30972A9-F266-4209-89C6-F9BD1D021446}" srcId="{253B62E9-E742-49D5-96FD-162F7F8D331B}" destId="{D8728F16-6098-4FE0-9235-AF7B4AF2F5C2}" srcOrd="3" destOrd="0" parTransId="{BFB7846A-F8B7-46F6-BC43-E64EEE5C7085}" sibTransId="{257A6F0A-0986-494C-95D2-4BE23688524A}"/>
    <dgm:cxn modelId="{D86005AE-0C1E-4AC3-B865-6960A5A31B68}" srcId="{FA39C5AE-731B-4834-B6E6-2E46C3485340}" destId="{C3A1CAFC-17E5-4CB3-9F4E-1A46BEFD1C33}" srcOrd="3" destOrd="0" parTransId="{FD5AB467-D962-4ADE-B48C-6F6995B77290}" sibTransId="{DAABDC49-9FF3-4E95-80B2-A89808BE3873}"/>
    <dgm:cxn modelId="{E0B968B2-0A95-4C54-81D7-B140F7500264}" type="presOf" srcId="{898BDD2F-B289-4CA5-84D0-E86F88AA48C1}" destId="{12978492-1397-4AAF-ABE6-C24DD66AD587}" srcOrd="0" destOrd="0" presId="urn:microsoft.com/office/officeart/2005/8/layout/lProcess2"/>
    <dgm:cxn modelId="{B86F4BB3-3D97-45C1-BD92-069C5FACE903}" srcId="{FA39C5AE-731B-4834-B6E6-2E46C3485340}" destId="{41687965-AF82-497D-B108-B38AB23986F6}" srcOrd="0" destOrd="0" parTransId="{3287FC68-F384-4938-B667-A832BEAC1252}" sibTransId="{D2F16781-7E09-4A7C-988F-1055D3640C0F}"/>
    <dgm:cxn modelId="{9334EBB3-89FF-44C7-9178-843490B4C0A3}" srcId="{253B62E9-E742-49D5-96FD-162F7F8D331B}" destId="{FFF2C3CD-A0AB-4298-B216-F722AD44D305}" srcOrd="1" destOrd="0" parTransId="{746B4DA1-A303-4B05-898D-548A316DBB34}" sibTransId="{3A70E8FD-A76B-4930-9507-D2769003D158}"/>
    <dgm:cxn modelId="{2DF92BBA-43FE-42F5-AAEB-B687250B69A7}" srcId="{FA39C5AE-731B-4834-B6E6-2E46C3485340}" destId="{59F0DAD9-5112-46BA-81DD-06987E12473B}" srcOrd="6" destOrd="0" parTransId="{2C745754-456E-4793-8331-837D646B1911}" sibTransId="{F0BE610E-3D96-42EF-A280-87E5C116D717}"/>
    <dgm:cxn modelId="{5F7583C1-39DD-4A55-9EC5-FE78545D4AE9}" type="presOf" srcId="{FA39C5AE-731B-4834-B6E6-2E46C3485340}" destId="{B52C418A-0538-413E-8832-3A5695CA245B}" srcOrd="0" destOrd="0" presId="urn:microsoft.com/office/officeart/2005/8/layout/lProcess2"/>
    <dgm:cxn modelId="{6FD6DFCE-31D1-4418-9DCC-72FC026A2BEB}" srcId="{898BDD2F-B289-4CA5-84D0-E86F88AA48C1}" destId="{E63BF423-01A7-4C2B-BF4A-AC8F93F8FF04}" srcOrd="4" destOrd="0" parTransId="{ED218794-882F-4645-B95A-EA5854BD2B34}" sibTransId="{339E740D-ED16-463B-8727-0E3BC2417168}"/>
    <dgm:cxn modelId="{9D9472D5-55B9-4D3C-B7EB-8D31914F162B}" type="presOf" srcId="{15F4BDD5-D637-4728-9C4F-4038D5031169}" destId="{BF138CFE-D263-4BAD-8889-70CEB1405100}" srcOrd="0" destOrd="0" presId="urn:microsoft.com/office/officeart/2005/8/layout/lProcess2"/>
    <dgm:cxn modelId="{9C3E0FD7-C392-46C8-8335-FE7731B8D9C5}" type="presOf" srcId="{30523983-9BCA-408F-A335-19CACDA09C31}" destId="{E60B3D01-3478-49D4-948D-5B7C6E6B6B14}" srcOrd="0" destOrd="0" presId="urn:microsoft.com/office/officeart/2005/8/layout/lProcess2"/>
    <dgm:cxn modelId="{342FA9D7-DD2F-4624-BAC5-F0456C415EBB}" srcId="{898BDD2F-B289-4CA5-84D0-E86F88AA48C1}" destId="{240A1F85-0E64-43CC-872B-BF26FC9E392B}" srcOrd="6" destOrd="0" parTransId="{3C4D45DA-4C93-467A-9AF0-0C600A245571}" sibTransId="{D7C5C885-1B6E-43B8-971F-A5252E764F8B}"/>
    <dgm:cxn modelId="{7FE5D4D8-F4EC-4DD7-A389-3946D6C26483}" srcId="{898BDD2F-B289-4CA5-84D0-E86F88AA48C1}" destId="{15F4BDD5-D637-4728-9C4F-4038D5031169}" srcOrd="3" destOrd="0" parTransId="{AB1FE685-2ECA-4C56-84A5-0DBAC2190575}" sibTransId="{F6DFE49F-B142-48F4-8BC9-F1723D683808}"/>
    <dgm:cxn modelId="{A606BBE2-A504-43E9-BBF5-7203A5CB5BB4}" type="presOf" srcId="{FA39C5AE-731B-4834-B6E6-2E46C3485340}" destId="{F827A805-8A2C-48B4-8FC6-A29A36F57388}" srcOrd="1" destOrd="0" presId="urn:microsoft.com/office/officeart/2005/8/layout/lProcess2"/>
    <dgm:cxn modelId="{9E1FD4E3-7167-49E2-88E7-5952ABC11A05}" type="presOf" srcId="{253B62E9-E742-49D5-96FD-162F7F8D331B}" destId="{A58A0A34-D5B6-40B0-AF78-A5E635F10B4B}" srcOrd="1" destOrd="0" presId="urn:microsoft.com/office/officeart/2005/8/layout/lProcess2"/>
    <dgm:cxn modelId="{F1D770E5-822E-4204-9E9D-A7E88558C2F6}" srcId="{FA39C5AE-731B-4834-B6E6-2E46C3485340}" destId="{07D55EDD-8FA1-44DC-B338-7ED837693474}" srcOrd="4" destOrd="0" parTransId="{D3BDB499-E399-48CF-B508-AB63D23D8F74}" sibTransId="{8FB518D7-A146-4EF6-997C-6A2E65D7DC39}"/>
    <dgm:cxn modelId="{E4A5A8E7-0259-43A7-A192-47C06E118549}" type="presOf" srcId="{5370B04B-B9AB-454D-ADEF-0A9A6886CE75}" destId="{1229AE40-285E-4D5F-8FF1-AC83647D4379}" srcOrd="0" destOrd="0" presId="urn:microsoft.com/office/officeart/2005/8/layout/lProcess2"/>
    <dgm:cxn modelId="{38E819EC-E398-4E8A-9782-52DD56FB8EEC}" type="presOf" srcId="{8F44D68A-D35C-45EF-A1C3-E111362AA925}" destId="{3DDB1E16-B610-4D27-9236-7D6A7EBFF031}" srcOrd="0" destOrd="0" presId="urn:microsoft.com/office/officeart/2005/8/layout/lProcess2"/>
    <dgm:cxn modelId="{40446CEE-0722-4140-805B-83A73C5F74F7}" srcId="{898BDD2F-B289-4CA5-84D0-E86F88AA48C1}" destId="{30523983-9BCA-408F-A335-19CACDA09C31}" srcOrd="1" destOrd="0" parTransId="{B9E26F76-7118-4527-AB6F-4FEA1B745284}" sibTransId="{D73E55CC-FC23-4878-B671-657C215F6CB5}"/>
    <dgm:cxn modelId="{5D0F54F3-9A07-4BD2-B228-0B441FC9D1DB}" type="presOf" srcId="{240A1F85-0E64-43CC-872B-BF26FC9E392B}" destId="{B6B738B5-5A5C-44DC-9123-C51D59AAC092}" srcOrd="0" destOrd="0" presId="urn:microsoft.com/office/officeart/2005/8/layout/lProcess2"/>
    <dgm:cxn modelId="{A95C1AFA-FE66-4B0E-9B6E-3E4758CAA592}" type="presOf" srcId="{E3797BCA-294A-4F28-ADF7-0E2C2373A28B}" destId="{B525325E-42EC-4482-8DBA-43A932FCB958}" srcOrd="0" destOrd="0" presId="urn:microsoft.com/office/officeart/2005/8/layout/lProcess2"/>
    <dgm:cxn modelId="{BC8D37FC-EAD1-4EA6-88F5-1237AA0B0C83}" srcId="{253B62E9-E742-49D5-96FD-162F7F8D331B}" destId="{E3797BCA-294A-4F28-ADF7-0E2C2373A28B}" srcOrd="0" destOrd="0" parTransId="{A38CA1BF-D69B-44B5-AEBA-90115F4928B2}" sibTransId="{A6B2AB6B-7E36-4E42-8BAC-40568AEDB6E6}"/>
    <dgm:cxn modelId="{FF5EFBBA-C758-403C-8E23-F2054898A888}" type="presParOf" srcId="{8B1352BA-2C65-4AFD-80BF-9F84199DEC72}" destId="{9F6B0914-870E-427D-9B42-726A4C8E2176}" srcOrd="0" destOrd="0" presId="urn:microsoft.com/office/officeart/2005/8/layout/lProcess2"/>
    <dgm:cxn modelId="{03ECEE10-5544-4DCF-B4F3-4E454CF915EF}" type="presParOf" srcId="{9F6B0914-870E-427D-9B42-726A4C8E2176}" destId="{FB8403CA-179F-4359-B88E-6A9E6C46F178}" srcOrd="0" destOrd="0" presId="urn:microsoft.com/office/officeart/2005/8/layout/lProcess2"/>
    <dgm:cxn modelId="{1E91994A-FC11-4A31-B39B-F3FB1C49B06E}" type="presParOf" srcId="{9F6B0914-870E-427D-9B42-726A4C8E2176}" destId="{A58A0A34-D5B6-40B0-AF78-A5E635F10B4B}" srcOrd="1" destOrd="0" presId="urn:microsoft.com/office/officeart/2005/8/layout/lProcess2"/>
    <dgm:cxn modelId="{C6ACC266-F004-4C55-BB81-D4910782F62D}" type="presParOf" srcId="{9F6B0914-870E-427D-9B42-726A4C8E2176}" destId="{2AB17E97-5A2E-48C8-BEB0-56F849F2FE8F}" srcOrd="2" destOrd="0" presId="urn:microsoft.com/office/officeart/2005/8/layout/lProcess2"/>
    <dgm:cxn modelId="{36F3C4F8-BEFA-41BE-BA8B-BB7D5A7BC39F}" type="presParOf" srcId="{2AB17E97-5A2E-48C8-BEB0-56F849F2FE8F}" destId="{39DD6C15-9385-4485-A5A3-46BC43F1F375}" srcOrd="0" destOrd="0" presId="urn:microsoft.com/office/officeart/2005/8/layout/lProcess2"/>
    <dgm:cxn modelId="{E5615670-048C-41B9-B661-59457837AE1D}" type="presParOf" srcId="{39DD6C15-9385-4485-A5A3-46BC43F1F375}" destId="{B525325E-42EC-4482-8DBA-43A932FCB958}" srcOrd="0" destOrd="0" presId="urn:microsoft.com/office/officeart/2005/8/layout/lProcess2"/>
    <dgm:cxn modelId="{76A47A72-93F8-4485-9960-72172C4C4D89}" type="presParOf" srcId="{39DD6C15-9385-4485-A5A3-46BC43F1F375}" destId="{6F5516BA-B0BD-48D1-B108-290989DD595C}" srcOrd="1" destOrd="0" presId="urn:microsoft.com/office/officeart/2005/8/layout/lProcess2"/>
    <dgm:cxn modelId="{CAD682E0-B761-4A82-B094-87C1318A89C6}" type="presParOf" srcId="{39DD6C15-9385-4485-A5A3-46BC43F1F375}" destId="{D510AA8E-B1C7-4204-A8F5-AA7A70D5D450}" srcOrd="2" destOrd="0" presId="urn:microsoft.com/office/officeart/2005/8/layout/lProcess2"/>
    <dgm:cxn modelId="{B0BF98E8-BB59-408E-AE78-1D6723A88F85}" type="presParOf" srcId="{39DD6C15-9385-4485-A5A3-46BC43F1F375}" destId="{FCCCB8F3-161B-4A4A-8FB2-3367DC22DEC7}" srcOrd="3" destOrd="0" presId="urn:microsoft.com/office/officeart/2005/8/layout/lProcess2"/>
    <dgm:cxn modelId="{FFDDEF6B-3D00-47AE-9F24-9A186B671244}" type="presParOf" srcId="{39DD6C15-9385-4485-A5A3-46BC43F1F375}" destId="{3DDB1E16-B610-4D27-9236-7D6A7EBFF031}" srcOrd="4" destOrd="0" presId="urn:microsoft.com/office/officeart/2005/8/layout/lProcess2"/>
    <dgm:cxn modelId="{E18EF102-DC5B-48A3-96A5-5CE91AD3A50C}" type="presParOf" srcId="{39DD6C15-9385-4485-A5A3-46BC43F1F375}" destId="{86410FB6-0F2C-4C22-935D-9C59D30F0E0E}" srcOrd="5" destOrd="0" presId="urn:microsoft.com/office/officeart/2005/8/layout/lProcess2"/>
    <dgm:cxn modelId="{F367D21D-215A-4D2E-ADB1-7B78B8337BAA}" type="presParOf" srcId="{39DD6C15-9385-4485-A5A3-46BC43F1F375}" destId="{38039727-52CB-46C2-AF49-83DDC8293A26}" srcOrd="6" destOrd="0" presId="urn:microsoft.com/office/officeart/2005/8/layout/lProcess2"/>
    <dgm:cxn modelId="{BB2EAE07-FB20-4A14-8E83-B23A6C97B798}" type="presParOf" srcId="{8B1352BA-2C65-4AFD-80BF-9F84199DEC72}" destId="{5CB45755-0B59-4EBA-B2C2-295215522A89}" srcOrd="1" destOrd="0" presId="urn:microsoft.com/office/officeart/2005/8/layout/lProcess2"/>
    <dgm:cxn modelId="{ED161A68-E5CF-4D7D-8CDE-37098BEBFA8F}" type="presParOf" srcId="{8B1352BA-2C65-4AFD-80BF-9F84199DEC72}" destId="{5E756FA2-E009-4544-A41E-2E4E6AE0DE1F}" srcOrd="2" destOrd="0" presId="urn:microsoft.com/office/officeart/2005/8/layout/lProcess2"/>
    <dgm:cxn modelId="{7904468C-E248-468D-BB9B-78C30E4EB00C}" type="presParOf" srcId="{5E756FA2-E009-4544-A41E-2E4E6AE0DE1F}" destId="{B52C418A-0538-413E-8832-3A5695CA245B}" srcOrd="0" destOrd="0" presId="urn:microsoft.com/office/officeart/2005/8/layout/lProcess2"/>
    <dgm:cxn modelId="{4659B060-17AD-4A72-BAF9-CE09E6D1E513}" type="presParOf" srcId="{5E756FA2-E009-4544-A41E-2E4E6AE0DE1F}" destId="{F827A805-8A2C-48B4-8FC6-A29A36F57388}" srcOrd="1" destOrd="0" presId="urn:microsoft.com/office/officeart/2005/8/layout/lProcess2"/>
    <dgm:cxn modelId="{9AC15AB6-EE00-4B57-86DE-4FAA0BAF3DEB}" type="presParOf" srcId="{5E756FA2-E009-4544-A41E-2E4E6AE0DE1F}" destId="{152EE8A4-76B1-45FC-A0D1-8DFFE06CD76B}" srcOrd="2" destOrd="0" presId="urn:microsoft.com/office/officeart/2005/8/layout/lProcess2"/>
    <dgm:cxn modelId="{E264ABA7-78FA-4FD7-915A-1092188D286A}" type="presParOf" srcId="{152EE8A4-76B1-45FC-A0D1-8DFFE06CD76B}" destId="{DA595DE6-F862-4BD6-BE51-8E5D86170878}" srcOrd="0" destOrd="0" presId="urn:microsoft.com/office/officeart/2005/8/layout/lProcess2"/>
    <dgm:cxn modelId="{02830845-8C52-48C3-B647-038918DEA8FB}" type="presParOf" srcId="{DA595DE6-F862-4BD6-BE51-8E5D86170878}" destId="{E3A14C3A-F34A-40AA-BF24-EFD4F50545DD}" srcOrd="0" destOrd="0" presId="urn:microsoft.com/office/officeart/2005/8/layout/lProcess2"/>
    <dgm:cxn modelId="{32BF823F-127A-4ADF-B70F-EF6E21D75A41}" type="presParOf" srcId="{DA595DE6-F862-4BD6-BE51-8E5D86170878}" destId="{28FC5F80-CC9C-46BD-8B1B-F7BCA90B62AB}" srcOrd="1" destOrd="0" presId="urn:microsoft.com/office/officeart/2005/8/layout/lProcess2"/>
    <dgm:cxn modelId="{F98F478A-8B28-49FF-A09F-11270DF4D1C2}" type="presParOf" srcId="{DA595DE6-F862-4BD6-BE51-8E5D86170878}" destId="{52DB8DC8-065E-4857-86CD-F3F7222C34C3}" srcOrd="2" destOrd="0" presId="urn:microsoft.com/office/officeart/2005/8/layout/lProcess2"/>
    <dgm:cxn modelId="{1B11F72A-C392-4636-BCC3-BA3B11822927}" type="presParOf" srcId="{DA595DE6-F862-4BD6-BE51-8E5D86170878}" destId="{E530F7D8-2168-4111-BB57-A3F194DD90E6}" srcOrd="3" destOrd="0" presId="urn:microsoft.com/office/officeart/2005/8/layout/lProcess2"/>
    <dgm:cxn modelId="{E15333CE-146F-49A9-A148-10F86310528D}" type="presParOf" srcId="{DA595DE6-F862-4BD6-BE51-8E5D86170878}" destId="{72CAB7A4-FC11-499C-ABAE-4F0BF2907DD8}" srcOrd="4" destOrd="0" presId="urn:microsoft.com/office/officeart/2005/8/layout/lProcess2"/>
    <dgm:cxn modelId="{4E8BFAC7-274F-4072-A399-1030144DAF82}" type="presParOf" srcId="{DA595DE6-F862-4BD6-BE51-8E5D86170878}" destId="{8B6464D5-9645-4F31-A63D-694C652EE635}" srcOrd="5" destOrd="0" presId="urn:microsoft.com/office/officeart/2005/8/layout/lProcess2"/>
    <dgm:cxn modelId="{7A7BF530-4C1B-426A-86B0-31F0BEA52FD7}" type="presParOf" srcId="{DA595DE6-F862-4BD6-BE51-8E5D86170878}" destId="{0F155F22-9973-43F8-B68C-F976F719BF82}" srcOrd="6" destOrd="0" presId="urn:microsoft.com/office/officeart/2005/8/layout/lProcess2"/>
    <dgm:cxn modelId="{793CEE84-21B8-4CF2-B01E-0519A6F74823}" type="presParOf" srcId="{DA595DE6-F862-4BD6-BE51-8E5D86170878}" destId="{3FA85C98-EAFB-4654-AD9B-8661CF7E55EB}" srcOrd="7" destOrd="0" presId="urn:microsoft.com/office/officeart/2005/8/layout/lProcess2"/>
    <dgm:cxn modelId="{CCAB1C83-3DE2-4141-89CD-55FEFC490893}" type="presParOf" srcId="{DA595DE6-F862-4BD6-BE51-8E5D86170878}" destId="{534E50ED-FD76-45A2-A69A-3842ECC9879D}" srcOrd="8" destOrd="0" presId="urn:microsoft.com/office/officeart/2005/8/layout/lProcess2"/>
    <dgm:cxn modelId="{96ECFFDB-7B42-4633-8812-5C04518E5922}" type="presParOf" srcId="{DA595DE6-F862-4BD6-BE51-8E5D86170878}" destId="{B1D2A1EA-5E92-4B98-B907-90B8A58D1CBC}" srcOrd="9" destOrd="0" presId="urn:microsoft.com/office/officeart/2005/8/layout/lProcess2"/>
    <dgm:cxn modelId="{7A0D780B-0E41-4ED2-8021-6E2736BA309D}" type="presParOf" srcId="{DA595DE6-F862-4BD6-BE51-8E5D86170878}" destId="{B524AFA8-45C3-4A1F-9348-DB8C2F13618A}" srcOrd="10" destOrd="0" presId="urn:microsoft.com/office/officeart/2005/8/layout/lProcess2"/>
    <dgm:cxn modelId="{EACB0DE9-96D7-455E-9A74-A551D01B1D34}" type="presParOf" srcId="{DA595DE6-F862-4BD6-BE51-8E5D86170878}" destId="{A4170640-9A53-4E14-8E90-94C34609DFED}" srcOrd="11" destOrd="0" presId="urn:microsoft.com/office/officeart/2005/8/layout/lProcess2"/>
    <dgm:cxn modelId="{8BC8D695-FBC7-4295-87C9-809202371863}" type="presParOf" srcId="{DA595DE6-F862-4BD6-BE51-8E5D86170878}" destId="{5711F5E3-5AB5-477F-8CBA-3C5EEA97CFD8}" srcOrd="12" destOrd="0" presId="urn:microsoft.com/office/officeart/2005/8/layout/lProcess2"/>
    <dgm:cxn modelId="{669C008C-1C75-4E9D-8806-1FE40C24025B}" type="presParOf" srcId="{8B1352BA-2C65-4AFD-80BF-9F84199DEC72}" destId="{7E57AC71-BF39-49F9-ADBE-DE2F6CE4F007}" srcOrd="3" destOrd="0" presId="urn:microsoft.com/office/officeart/2005/8/layout/lProcess2"/>
    <dgm:cxn modelId="{FECF380C-687B-442D-AF0D-3F7A0E814A67}" type="presParOf" srcId="{8B1352BA-2C65-4AFD-80BF-9F84199DEC72}" destId="{16DC54FB-9409-4B73-9BA4-F40AFB704B07}" srcOrd="4" destOrd="0" presId="urn:microsoft.com/office/officeart/2005/8/layout/lProcess2"/>
    <dgm:cxn modelId="{BE4A35C3-7506-4BB5-BF16-5D86A3F26CC0}" type="presParOf" srcId="{16DC54FB-9409-4B73-9BA4-F40AFB704B07}" destId="{12978492-1397-4AAF-ABE6-C24DD66AD587}" srcOrd="0" destOrd="0" presId="urn:microsoft.com/office/officeart/2005/8/layout/lProcess2"/>
    <dgm:cxn modelId="{BC9E4D5C-58A4-4534-BCCB-31C8E0497A0A}" type="presParOf" srcId="{16DC54FB-9409-4B73-9BA4-F40AFB704B07}" destId="{4E86DE27-B6C9-4BC2-AE99-E48F7EA0613F}" srcOrd="1" destOrd="0" presId="urn:microsoft.com/office/officeart/2005/8/layout/lProcess2"/>
    <dgm:cxn modelId="{376A81D1-D634-4A77-802F-34232B51A31F}" type="presParOf" srcId="{16DC54FB-9409-4B73-9BA4-F40AFB704B07}" destId="{1E37B33D-06B6-4C2A-87E3-4201C93FA13A}" srcOrd="2" destOrd="0" presId="urn:microsoft.com/office/officeart/2005/8/layout/lProcess2"/>
    <dgm:cxn modelId="{FC756899-2DC4-496C-9478-73163AFBC334}" type="presParOf" srcId="{1E37B33D-06B6-4C2A-87E3-4201C93FA13A}" destId="{20B52D46-9F40-45BE-B541-D2D14CF9805A}" srcOrd="0" destOrd="0" presId="urn:microsoft.com/office/officeart/2005/8/layout/lProcess2"/>
    <dgm:cxn modelId="{4A062CF2-7D09-4FD6-9E9F-676770E2D6F0}" type="presParOf" srcId="{20B52D46-9F40-45BE-B541-D2D14CF9805A}" destId="{1229AE40-285E-4D5F-8FF1-AC83647D4379}" srcOrd="0" destOrd="0" presId="urn:microsoft.com/office/officeart/2005/8/layout/lProcess2"/>
    <dgm:cxn modelId="{F05C0F1C-5831-4BC8-B6F1-9307D9205FB5}" type="presParOf" srcId="{20B52D46-9F40-45BE-B541-D2D14CF9805A}" destId="{032F4538-C3B9-4EE4-9411-6BFE9B193277}" srcOrd="1" destOrd="0" presId="urn:microsoft.com/office/officeart/2005/8/layout/lProcess2"/>
    <dgm:cxn modelId="{7218E915-CB5C-41BD-A179-E8C7B344FD75}" type="presParOf" srcId="{20B52D46-9F40-45BE-B541-D2D14CF9805A}" destId="{E60B3D01-3478-49D4-948D-5B7C6E6B6B14}" srcOrd="2" destOrd="0" presId="urn:microsoft.com/office/officeart/2005/8/layout/lProcess2"/>
    <dgm:cxn modelId="{569B5574-6B33-4CA8-B25F-2A9A8C7D60B3}" type="presParOf" srcId="{20B52D46-9F40-45BE-B541-D2D14CF9805A}" destId="{467ACE06-9B3D-4166-B170-78D02C810F4E}" srcOrd="3" destOrd="0" presId="urn:microsoft.com/office/officeart/2005/8/layout/lProcess2"/>
    <dgm:cxn modelId="{72AD0E4B-33AD-4B00-A5DF-33B9A42F49FE}" type="presParOf" srcId="{20B52D46-9F40-45BE-B541-D2D14CF9805A}" destId="{FC3D9BA4-A32A-4110-B4E2-0048F0295804}" srcOrd="4" destOrd="0" presId="urn:microsoft.com/office/officeart/2005/8/layout/lProcess2"/>
    <dgm:cxn modelId="{05F33E52-7465-42DA-80F1-FF0837B2C041}" type="presParOf" srcId="{20B52D46-9F40-45BE-B541-D2D14CF9805A}" destId="{9A477BC1-3C38-4A4C-A711-36D507675359}" srcOrd="5" destOrd="0" presId="urn:microsoft.com/office/officeart/2005/8/layout/lProcess2"/>
    <dgm:cxn modelId="{45A6B736-2536-4852-A10E-5D878DE53637}" type="presParOf" srcId="{20B52D46-9F40-45BE-B541-D2D14CF9805A}" destId="{BF138CFE-D263-4BAD-8889-70CEB1405100}" srcOrd="6" destOrd="0" presId="urn:microsoft.com/office/officeart/2005/8/layout/lProcess2"/>
    <dgm:cxn modelId="{9095F088-72F6-4975-9817-94DCCDEE9C87}" type="presParOf" srcId="{20B52D46-9F40-45BE-B541-D2D14CF9805A}" destId="{77FD9EB8-4398-40D0-92E4-C7B0FE0BC2F9}" srcOrd="7" destOrd="0" presId="urn:microsoft.com/office/officeart/2005/8/layout/lProcess2"/>
    <dgm:cxn modelId="{B3183FAA-B29E-45F7-936A-04C4D9A1D884}" type="presParOf" srcId="{20B52D46-9F40-45BE-B541-D2D14CF9805A}" destId="{A0AC98AF-77AD-49BB-A737-2B05F70C5B2F}" srcOrd="8" destOrd="0" presId="urn:microsoft.com/office/officeart/2005/8/layout/lProcess2"/>
    <dgm:cxn modelId="{3A5322ED-62FA-47A5-9B9B-7672612B8240}" type="presParOf" srcId="{20B52D46-9F40-45BE-B541-D2D14CF9805A}" destId="{45EEA981-AA3B-4921-9D7B-7AE15BBE0C34}" srcOrd="9" destOrd="0" presId="urn:microsoft.com/office/officeart/2005/8/layout/lProcess2"/>
    <dgm:cxn modelId="{C84D5D45-EF3C-4D16-91C1-6F944F3F3358}" type="presParOf" srcId="{20B52D46-9F40-45BE-B541-D2D14CF9805A}" destId="{D021F38F-FCC7-4444-ACE0-3A690C78BD4D}" srcOrd="10" destOrd="0" presId="urn:microsoft.com/office/officeart/2005/8/layout/lProcess2"/>
    <dgm:cxn modelId="{71084A58-CBEE-4C71-8D85-54CFDFFA433B}" type="presParOf" srcId="{20B52D46-9F40-45BE-B541-D2D14CF9805A}" destId="{167BDE28-F8BE-488F-90C8-6F34A40B66A0}" srcOrd="11" destOrd="0" presId="urn:microsoft.com/office/officeart/2005/8/layout/lProcess2"/>
    <dgm:cxn modelId="{4E569278-A0F4-42A6-83E7-7DCF72A4762D}" type="presParOf" srcId="{20B52D46-9F40-45BE-B541-D2D14CF9805A}" destId="{B6B738B5-5A5C-44DC-9123-C51D59AAC092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403CA-179F-4359-B88E-6A9E6C46F178}">
      <dsp:nvSpPr>
        <dsp:cNvPr id="0" name=""/>
        <dsp:cNvSpPr/>
      </dsp:nvSpPr>
      <dsp:spPr>
        <a:xfrm>
          <a:off x="75281" y="0"/>
          <a:ext cx="2748027" cy="63030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>
              <a:solidFill>
                <a:schemeClr val="accent1"/>
              </a:solidFill>
            </a:rPr>
            <a:t>Landfills (Title 27)</a:t>
          </a:r>
        </a:p>
      </dsp:txBody>
      <dsp:txXfrm>
        <a:off x="75281" y="0"/>
        <a:ext cx="2748027" cy="1890918"/>
      </dsp:txXfrm>
    </dsp:sp>
    <dsp:sp modelId="{B525325E-42EC-4482-8DBA-43A932FCB958}">
      <dsp:nvSpPr>
        <dsp:cNvPr id="0" name=""/>
        <dsp:cNvSpPr/>
      </dsp:nvSpPr>
      <dsp:spPr>
        <a:xfrm>
          <a:off x="140634" y="1753488"/>
          <a:ext cx="2580639" cy="341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General Orders &amp; Waivers</a:t>
          </a:r>
        </a:p>
      </dsp:txBody>
      <dsp:txXfrm>
        <a:off x="150634" y="1763488"/>
        <a:ext cx="2560639" cy="321412"/>
      </dsp:txXfrm>
    </dsp:sp>
    <dsp:sp modelId="{D510AA8E-B1C7-4204-A8F5-AA7A70D5D450}">
      <dsp:nvSpPr>
        <dsp:cNvPr id="0" name=""/>
        <dsp:cNvSpPr/>
      </dsp:nvSpPr>
      <dsp:spPr>
        <a:xfrm>
          <a:off x="598346" y="2219662"/>
          <a:ext cx="2112243" cy="528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1">
                  <a:lumMod val="20000"/>
                  <a:lumOff val="80000"/>
                </a:schemeClr>
              </a:solidFill>
            </a:rPr>
            <a:t>Small Domestic GO (2015-0121DWG)</a:t>
          </a:r>
        </a:p>
      </dsp:txBody>
      <dsp:txXfrm>
        <a:off x="613821" y="2235137"/>
        <a:ext cx="2081293" cy="497420"/>
      </dsp:txXfrm>
    </dsp:sp>
    <dsp:sp modelId="{3DDB1E16-B610-4D27-9236-7D6A7EBFF031}">
      <dsp:nvSpPr>
        <dsp:cNvPr id="0" name=""/>
        <dsp:cNvSpPr/>
      </dsp:nvSpPr>
      <dsp:spPr>
        <a:xfrm>
          <a:off x="612306" y="2912595"/>
          <a:ext cx="2112243" cy="1019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1">
                  <a:lumMod val="20000"/>
                  <a:lumOff val="80000"/>
                </a:schemeClr>
              </a:solidFill>
            </a:rPr>
            <a:t>Disaster-related Waste GO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1">
                  <a:lumMod val="20000"/>
                  <a:lumOff val="80000"/>
                </a:schemeClr>
              </a:solidFill>
            </a:rPr>
            <a:t>(20XX-XXX DWG) DRAFT</a:t>
          </a:r>
        </a:p>
      </dsp:txBody>
      <dsp:txXfrm>
        <a:off x="642157" y="2942446"/>
        <a:ext cx="2052541" cy="959475"/>
      </dsp:txXfrm>
    </dsp:sp>
    <dsp:sp modelId="{38039727-52CB-46C2-AF49-83DDC8293A26}">
      <dsp:nvSpPr>
        <dsp:cNvPr id="0" name=""/>
        <dsp:cNvSpPr/>
      </dsp:nvSpPr>
      <dsp:spPr>
        <a:xfrm>
          <a:off x="207290" y="5671254"/>
          <a:ext cx="2567360" cy="477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1">
                  <a:lumMod val="20000"/>
                  <a:lumOff val="80000"/>
                </a:schemeClr>
              </a:solidFill>
            </a:rPr>
            <a:t>EO Approval of Notice of Applicability</a:t>
          </a:r>
        </a:p>
      </dsp:txBody>
      <dsp:txXfrm>
        <a:off x="221281" y="5685245"/>
        <a:ext cx="2539378" cy="449703"/>
      </dsp:txXfrm>
    </dsp:sp>
    <dsp:sp modelId="{B52C418A-0538-413E-8832-3A5695CA245B}">
      <dsp:nvSpPr>
        <dsp:cNvPr id="0" name=""/>
        <dsp:cNvSpPr/>
      </dsp:nvSpPr>
      <dsp:spPr>
        <a:xfrm>
          <a:off x="2955185" y="0"/>
          <a:ext cx="2748027" cy="63030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/>
              </a:solidFill>
            </a:rPr>
            <a:t>Waste Discharge to Land (Non-15)</a:t>
          </a:r>
        </a:p>
      </dsp:txBody>
      <dsp:txXfrm>
        <a:off x="2955185" y="0"/>
        <a:ext cx="2748027" cy="1890918"/>
      </dsp:txXfrm>
    </dsp:sp>
    <dsp:sp modelId="{E3A14C3A-F34A-40AA-BF24-EFD4F50545DD}">
      <dsp:nvSpPr>
        <dsp:cNvPr id="0" name=""/>
        <dsp:cNvSpPr/>
      </dsp:nvSpPr>
      <dsp:spPr>
        <a:xfrm>
          <a:off x="3028569" y="1876947"/>
          <a:ext cx="2580639" cy="35715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/>
              </a:solidFill>
            </a:rPr>
            <a:t>General Orders &amp; Waivers</a:t>
          </a:r>
        </a:p>
      </dsp:txBody>
      <dsp:txXfrm>
        <a:off x="3039030" y="1887408"/>
        <a:ext cx="2559717" cy="336234"/>
      </dsp:txXfrm>
    </dsp:sp>
    <dsp:sp modelId="{52DB8DC8-065E-4857-86CD-F3F7222C34C3}">
      <dsp:nvSpPr>
        <dsp:cNvPr id="0" name=""/>
        <dsp:cNvSpPr/>
      </dsp:nvSpPr>
      <dsp:spPr>
        <a:xfrm>
          <a:off x="3440707" y="2351004"/>
          <a:ext cx="2112243" cy="54967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/>
              </a:solidFill>
            </a:rPr>
            <a:t>Composting General Order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2"/>
              </a:solidFill>
            </a:rPr>
            <a:t>(GOWQ 2014-0153 DWG)</a:t>
          </a:r>
        </a:p>
      </dsp:txBody>
      <dsp:txXfrm>
        <a:off x="3456807" y="2367104"/>
        <a:ext cx="2080043" cy="517479"/>
      </dsp:txXfrm>
    </dsp:sp>
    <dsp:sp modelId="{72CAB7A4-FC11-499C-ABAE-4F0BF2907DD8}">
      <dsp:nvSpPr>
        <dsp:cNvPr id="0" name=""/>
        <dsp:cNvSpPr/>
      </dsp:nvSpPr>
      <dsp:spPr>
        <a:xfrm>
          <a:off x="3440707" y="2979933"/>
          <a:ext cx="2112243" cy="54967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/>
              </a:solidFill>
            </a:rPr>
            <a:t>Small Food Processor Waiver </a:t>
          </a:r>
          <a:r>
            <a:rPr lang="en-US" sz="1400" b="0" kern="1200" dirty="0">
              <a:solidFill>
                <a:schemeClr val="tx2"/>
              </a:solidFill>
            </a:rPr>
            <a:t>(R5-2015-0005)</a:t>
          </a:r>
        </a:p>
      </dsp:txBody>
      <dsp:txXfrm>
        <a:off x="3456807" y="2996033"/>
        <a:ext cx="2080043" cy="517479"/>
      </dsp:txXfrm>
    </dsp:sp>
    <dsp:sp modelId="{0F155F22-9973-43F8-B68C-F976F719BF82}">
      <dsp:nvSpPr>
        <dsp:cNvPr id="0" name=""/>
        <dsp:cNvSpPr/>
      </dsp:nvSpPr>
      <dsp:spPr>
        <a:xfrm>
          <a:off x="3440707" y="3608862"/>
          <a:ext cx="2112243" cy="54967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2"/>
              </a:solidFill>
            </a:rPr>
            <a:t>Low Threat Waiver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solidFill>
                <a:schemeClr val="tx2"/>
              </a:solidFill>
            </a:rPr>
            <a:t>(R5-2018-0085)</a:t>
          </a:r>
        </a:p>
      </dsp:txBody>
      <dsp:txXfrm>
        <a:off x="3456807" y="3624962"/>
        <a:ext cx="2080043" cy="517479"/>
      </dsp:txXfrm>
    </dsp:sp>
    <dsp:sp modelId="{534E50ED-FD76-45A2-A69A-3842ECC9879D}">
      <dsp:nvSpPr>
        <dsp:cNvPr id="0" name=""/>
        <dsp:cNvSpPr/>
      </dsp:nvSpPr>
      <dsp:spPr>
        <a:xfrm>
          <a:off x="3440707" y="4237791"/>
          <a:ext cx="2112243" cy="54967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/>
              </a:solidFill>
            </a:rPr>
            <a:t>Biosolids General Order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2"/>
              </a:solidFill>
            </a:rPr>
            <a:t> (2004-0012 DWG)</a:t>
          </a:r>
        </a:p>
      </dsp:txBody>
      <dsp:txXfrm>
        <a:off x="3456807" y="4253891"/>
        <a:ext cx="2080043" cy="517479"/>
      </dsp:txXfrm>
    </dsp:sp>
    <dsp:sp modelId="{B524AFA8-45C3-4A1F-9348-DB8C2F13618A}">
      <dsp:nvSpPr>
        <dsp:cNvPr id="0" name=""/>
        <dsp:cNvSpPr/>
      </dsp:nvSpPr>
      <dsp:spPr>
        <a:xfrm>
          <a:off x="3440707" y="4866720"/>
          <a:ext cx="2112243" cy="54967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/>
              </a:solidFill>
            </a:rPr>
            <a:t>Petroleum Cleanup General Order </a:t>
          </a:r>
          <a:br>
            <a:rPr lang="en-US" sz="1400" b="1" kern="1200" dirty="0">
              <a:solidFill>
                <a:schemeClr val="tx2"/>
              </a:solidFill>
            </a:rPr>
          </a:br>
          <a:r>
            <a:rPr lang="en-US" sz="1400" b="0" kern="1200" dirty="0">
              <a:solidFill>
                <a:schemeClr val="tx2"/>
              </a:solidFill>
            </a:rPr>
            <a:t>(R5-2003-0044)</a:t>
          </a:r>
        </a:p>
      </dsp:txBody>
      <dsp:txXfrm>
        <a:off x="3456807" y="4882820"/>
        <a:ext cx="2080043" cy="517479"/>
      </dsp:txXfrm>
    </dsp:sp>
    <dsp:sp modelId="{5711F5E3-5AB5-477F-8CBA-3C5EEA97CFD8}">
      <dsp:nvSpPr>
        <dsp:cNvPr id="0" name=""/>
        <dsp:cNvSpPr/>
      </dsp:nvSpPr>
      <dsp:spPr>
        <a:xfrm>
          <a:off x="3028569" y="5591876"/>
          <a:ext cx="2578484" cy="5129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/>
              </a:solidFill>
            </a:rPr>
            <a:t>EO Approval of Notice of Applicability</a:t>
          </a:r>
        </a:p>
      </dsp:txBody>
      <dsp:txXfrm>
        <a:off x="3043594" y="5606901"/>
        <a:ext cx="2548434" cy="482926"/>
      </dsp:txXfrm>
    </dsp:sp>
    <dsp:sp modelId="{12978492-1397-4AAF-ABE6-C24DD66AD587}">
      <dsp:nvSpPr>
        <dsp:cNvPr id="0" name=""/>
        <dsp:cNvSpPr/>
      </dsp:nvSpPr>
      <dsp:spPr>
        <a:xfrm>
          <a:off x="5910371" y="0"/>
          <a:ext cx="2748027" cy="630306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Dairies &amp; Confined Animals</a:t>
          </a:r>
        </a:p>
      </dsp:txBody>
      <dsp:txXfrm>
        <a:off x="5910371" y="0"/>
        <a:ext cx="2748027" cy="1890918"/>
      </dsp:txXfrm>
    </dsp:sp>
    <dsp:sp modelId="{1229AE40-285E-4D5F-8FF1-AC83647D4379}">
      <dsp:nvSpPr>
        <dsp:cNvPr id="0" name=""/>
        <dsp:cNvSpPr/>
      </dsp:nvSpPr>
      <dsp:spPr>
        <a:xfrm>
          <a:off x="6008068" y="1872121"/>
          <a:ext cx="2578484" cy="351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General Orders &amp; Waivers</a:t>
          </a:r>
        </a:p>
      </dsp:txBody>
      <dsp:txXfrm>
        <a:off x="6018366" y="1882419"/>
        <a:ext cx="2557888" cy="331012"/>
      </dsp:txXfrm>
    </dsp:sp>
    <dsp:sp modelId="{E60B3D01-3478-49D4-948D-5B7C6E6B6B14}">
      <dsp:nvSpPr>
        <dsp:cNvPr id="0" name=""/>
        <dsp:cNvSpPr/>
      </dsp:nvSpPr>
      <dsp:spPr>
        <a:xfrm>
          <a:off x="6433374" y="2356799"/>
          <a:ext cx="2112243" cy="54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Existing Milk Cow Dairies GO </a:t>
          </a:r>
          <a:r>
            <a:rPr lang="en-US" sz="1400" b="0" kern="1200" dirty="0"/>
            <a:t>(R5-2013-0122)</a:t>
          </a:r>
        </a:p>
      </dsp:txBody>
      <dsp:txXfrm>
        <a:off x="6449223" y="2372648"/>
        <a:ext cx="2080545" cy="509442"/>
      </dsp:txXfrm>
    </dsp:sp>
    <dsp:sp modelId="{FC3D9BA4-A32A-4110-B4E2-0048F0295804}">
      <dsp:nvSpPr>
        <dsp:cNvPr id="0" name=""/>
        <dsp:cNvSpPr/>
      </dsp:nvSpPr>
      <dsp:spPr>
        <a:xfrm>
          <a:off x="6433374" y="2975958"/>
          <a:ext cx="2112243" cy="54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Dairy Manure Digester and Co-Digester Facilities GO </a:t>
          </a:r>
          <a:br>
            <a:rPr lang="en-US" sz="1200" b="1" kern="1200" dirty="0"/>
          </a:br>
          <a:r>
            <a:rPr lang="en-US" sz="1200" b="0" kern="1200" dirty="0"/>
            <a:t>(R5-2010-0130)</a:t>
          </a:r>
        </a:p>
      </dsp:txBody>
      <dsp:txXfrm>
        <a:off x="6449223" y="2991807"/>
        <a:ext cx="2080545" cy="509442"/>
      </dsp:txXfrm>
    </dsp:sp>
    <dsp:sp modelId="{BF138CFE-D263-4BAD-8889-70CEB1405100}">
      <dsp:nvSpPr>
        <dsp:cNvPr id="0" name=""/>
        <dsp:cNvSpPr/>
      </dsp:nvSpPr>
      <dsp:spPr>
        <a:xfrm>
          <a:off x="6433374" y="3595117"/>
          <a:ext cx="2112243" cy="59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kern="1200" dirty="0"/>
            <a:t>Centralized Dairy Manure Anaerobic Digesters 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0" kern="1200" dirty="0"/>
            <a:t>(R5-2011-0039)</a:t>
          </a:r>
        </a:p>
      </dsp:txBody>
      <dsp:txXfrm>
        <a:off x="6450792" y="3612535"/>
        <a:ext cx="2077407" cy="559846"/>
      </dsp:txXfrm>
    </dsp:sp>
    <dsp:sp modelId="{A0AC98AF-77AD-49BB-A737-2B05F70C5B2F}">
      <dsp:nvSpPr>
        <dsp:cNvPr id="0" name=""/>
        <dsp:cNvSpPr/>
      </dsp:nvSpPr>
      <dsp:spPr>
        <a:xfrm>
          <a:off x="6433374" y="4267819"/>
          <a:ext cx="2112243" cy="54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Bovine Feedlots GO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(R5-2017-0058)</a:t>
          </a:r>
        </a:p>
      </dsp:txBody>
      <dsp:txXfrm>
        <a:off x="6449223" y="4283668"/>
        <a:ext cx="2080545" cy="509442"/>
      </dsp:txXfrm>
    </dsp:sp>
    <dsp:sp modelId="{D021F38F-FCC7-4444-ACE0-3A690C78BD4D}">
      <dsp:nvSpPr>
        <dsp:cNvPr id="0" name=""/>
        <dsp:cNvSpPr/>
      </dsp:nvSpPr>
      <dsp:spPr>
        <a:xfrm>
          <a:off x="6433374" y="4886978"/>
          <a:ext cx="2112243" cy="54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Poultry Operations GO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 </a:t>
          </a:r>
          <a:r>
            <a:rPr lang="en-US" sz="1400" b="0" kern="1200" dirty="0"/>
            <a:t>(R5-2019-0034)</a:t>
          </a:r>
        </a:p>
      </dsp:txBody>
      <dsp:txXfrm>
        <a:off x="6449223" y="4902827"/>
        <a:ext cx="2080545" cy="509442"/>
      </dsp:txXfrm>
    </dsp:sp>
    <dsp:sp modelId="{B6B738B5-5A5C-44DC-9123-C51D59AAC092}">
      <dsp:nvSpPr>
        <dsp:cNvPr id="0" name=""/>
        <dsp:cNvSpPr/>
      </dsp:nvSpPr>
      <dsp:spPr>
        <a:xfrm>
          <a:off x="5974542" y="5592699"/>
          <a:ext cx="2578484" cy="517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EO Approval of Notice of Applicability</a:t>
          </a:r>
        </a:p>
      </dsp:txBody>
      <dsp:txXfrm>
        <a:off x="5989704" y="5607861"/>
        <a:ext cx="2548160" cy="487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53A7-ADF9-4E97-9D74-6E69A8488CBE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8277D-4353-4F1A-92C8-4057EDD03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5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8277D-4353-4F1A-92C8-4057EDD039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3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8277D-4353-4F1A-92C8-4057EDD039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3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8277D-4353-4F1A-92C8-4057EDD039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56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8277D-4353-4F1A-92C8-4057EDD039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88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Air quality management is a </a:t>
            </a:r>
            <a:r>
              <a:rPr lang="en-US" baseline="0" dirty="0"/>
              <a:t>multi-level, federalist, cooperative structure of air quality management.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BAAQMD’s works on the ground with local governments and other regional agencies.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BAAQMD’s work must be consistent with the requirements of the Federal and State agencies.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baseline="0" dirty="0"/>
          </a:p>
          <a:p>
            <a:r>
              <a:rPr lang="en-US" dirty="0"/>
              <a:t>EPA:</a:t>
            </a:r>
          </a:p>
          <a:p>
            <a:pPr lvl="1" eaLnBrk="1" hangingPunct="1"/>
            <a:r>
              <a:rPr lang="en-US" altLang="en-US" sz="1200" dirty="0">
                <a:solidFill>
                  <a:schemeClr val="tx1"/>
                </a:solidFill>
              </a:rPr>
              <a:t>Set air quality standards</a:t>
            </a:r>
          </a:p>
          <a:p>
            <a:pPr lvl="1" eaLnBrk="1" hangingPunct="1"/>
            <a:r>
              <a:rPr lang="en-US" altLang="en-US" sz="1200" dirty="0">
                <a:solidFill>
                  <a:schemeClr val="tx1"/>
                </a:solidFill>
              </a:rPr>
              <a:t>Rules and guidance for implementing Clean Air Act requirements</a:t>
            </a:r>
          </a:p>
          <a:p>
            <a:pPr lvl="1" eaLnBrk="1" hangingPunct="1"/>
            <a:r>
              <a:rPr lang="en-US" altLang="en-US" sz="1200" dirty="0">
                <a:solidFill>
                  <a:schemeClr val="tx1"/>
                </a:solidFill>
              </a:rPr>
              <a:t>Designations and classifications</a:t>
            </a:r>
          </a:p>
          <a:p>
            <a:pPr lvl="1" eaLnBrk="1" hangingPunct="1"/>
            <a:r>
              <a:rPr lang="en-US" altLang="en-US" sz="1200" dirty="0">
                <a:solidFill>
                  <a:schemeClr val="tx1"/>
                </a:solidFill>
              </a:rPr>
              <a:t>Deadlines for attainment</a:t>
            </a:r>
          </a:p>
          <a:p>
            <a:pPr lvl="1" eaLnBrk="1" hangingPunct="1"/>
            <a:r>
              <a:rPr lang="en-US" altLang="en-US" sz="1200" dirty="0">
                <a:solidFill>
                  <a:schemeClr val="tx1"/>
                </a:solidFill>
              </a:rPr>
              <a:t>Review and approve attainment plans</a:t>
            </a:r>
          </a:p>
          <a:p>
            <a:pPr lvl="1" eaLnBrk="1" hangingPunct="1"/>
            <a:r>
              <a:rPr lang="en-US" altLang="en-US" sz="1200" dirty="0">
                <a:solidFill>
                  <a:schemeClr val="tx1"/>
                </a:solidFill>
              </a:rPr>
              <a:t>Review and approve rules</a:t>
            </a:r>
          </a:p>
          <a:p>
            <a:pPr lvl="1" eaLnBrk="1" hangingPunct="1"/>
            <a:r>
              <a:rPr lang="en-US" altLang="en-US" sz="1200" dirty="0">
                <a:solidFill>
                  <a:schemeClr val="tx1"/>
                </a:solidFill>
              </a:rPr>
              <a:t>Responsible for mobile sources control or waiver to states</a:t>
            </a:r>
          </a:p>
          <a:p>
            <a:pPr lvl="1" eaLnBrk="1" hangingPunct="1"/>
            <a:r>
              <a:rPr lang="en-US" altLang="en-US" sz="1200" dirty="0">
                <a:solidFill>
                  <a:schemeClr val="tx1"/>
                </a:solidFill>
              </a:rPr>
              <a:t>Floor-level regulations that apply across the country (NSPS/NESHAP)</a:t>
            </a:r>
          </a:p>
          <a:p>
            <a:r>
              <a:rPr lang="en-US" dirty="0"/>
              <a:t> CARB</a:t>
            </a:r>
          </a:p>
          <a:p>
            <a:pPr lvl="1"/>
            <a:r>
              <a:rPr lang="en-US" dirty="0"/>
              <a:t>Research</a:t>
            </a:r>
          </a:p>
          <a:p>
            <a:pPr lvl="1"/>
            <a:r>
              <a:rPr lang="en-US" dirty="0"/>
              <a:t>State air quality standards (no attainment dates)</a:t>
            </a:r>
          </a:p>
          <a:p>
            <a:pPr lvl="1"/>
            <a:r>
              <a:rPr lang="en-US" dirty="0"/>
              <a:t>Attainment planning</a:t>
            </a:r>
          </a:p>
          <a:p>
            <a:pPr lvl="1"/>
            <a:r>
              <a:rPr lang="en-US" dirty="0"/>
              <a:t>Air monitoring</a:t>
            </a:r>
          </a:p>
          <a:p>
            <a:pPr lvl="1"/>
            <a:r>
              <a:rPr lang="en-US" dirty="0"/>
              <a:t>Emissions inventory for mobile sources and some area sources</a:t>
            </a:r>
          </a:p>
          <a:p>
            <a:pPr lvl="1"/>
            <a:r>
              <a:rPr lang="en-US" dirty="0"/>
              <a:t>Review and approve plans, rules</a:t>
            </a:r>
          </a:p>
          <a:p>
            <a:pPr lvl="1"/>
            <a:r>
              <a:rPr lang="en-US" dirty="0"/>
              <a:t>Modeling for plans (leading authority)</a:t>
            </a:r>
          </a:p>
          <a:p>
            <a:pPr lvl="1"/>
            <a:r>
              <a:rPr lang="en-US" dirty="0"/>
              <a:t>Reducing emissions</a:t>
            </a:r>
          </a:p>
          <a:p>
            <a:pPr lvl="1"/>
            <a:r>
              <a:rPr lang="en-US" dirty="0"/>
              <a:t>Mobile sources</a:t>
            </a:r>
          </a:p>
          <a:p>
            <a:pPr lvl="1"/>
            <a:r>
              <a:rPr lang="en-US" dirty="0"/>
              <a:t>Oversight of certain incentive programs (ex: Carl Moyer, Prop 1b) </a:t>
            </a:r>
          </a:p>
          <a:p>
            <a:pPr lvl="1"/>
            <a:r>
              <a:rPr lang="en-US" dirty="0"/>
              <a:t>Consumer products </a:t>
            </a:r>
          </a:p>
          <a:p>
            <a:pPr lvl="1"/>
            <a:r>
              <a:rPr lang="en-US" dirty="0"/>
              <a:t>Subvention grants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56220-1BF8-4D17-BD66-545053644A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DF5BB-2032-4C50-82E2-DFB2DB3C3E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31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We have BACT, but still in progress for food waste considerations.</a:t>
            </a:r>
          </a:p>
          <a:p>
            <a:endParaRPr lang="en-US" baseline="0" dirty="0"/>
          </a:p>
          <a:p>
            <a:r>
              <a:rPr lang="en-US" baseline="0" dirty="0"/>
              <a:t>Critical aspect is where the materials come from. And the GHG benefits versus the criteria pollutant </a:t>
            </a:r>
            <a:r>
              <a:rPr lang="en-US" baseline="0" dirty="0" err="1"/>
              <a:t>disbenefits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DF5BB-2032-4C50-82E2-DFB2DB3C3E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3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DF5BB-2032-4C50-82E2-DFB2DB3C3E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46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DF5BB-2032-4C50-82E2-DFB2DB3C3E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50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 or Food Waste</a:t>
            </a:r>
          </a:p>
          <a:p>
            <a:pPr lvl="1"/>
            <a:r>
              <a:rPr lang="en-US" dirty="0"/>
              <a:t>Windrow Composting: 5.71 </a:t>
            </a:r>
            <a:r>
              <a:rPr lang="en-US" dirty="0" err="1"/>
              <a:t>lb</a:t>
            </a:r>
            <a:r>
              <a:rPr lang="en-US" dirty="0"/>
              <a:t>-VOC/ton and 0.66 lb-NH</a:t>
            </a:r>
            <a:r>
              <a:rPr lang="en-US" baseline="-25000" dirty="0"/>
              <a:t>3</a:t>
            </a:r>
            <a:r>
              <a:rPr lang="en-US" dirty="0"/>
              <a:t>/ton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Storage: 0.2 </a:t>
            </a:r>
            <a:r>
              <a:rPr lang="en-US" dirty="0" err="1"/>
              <a:t>lb</a:t>
            </a:r>
            <a:r>
              <a:rPr lang="en-US" dirty="0"/>
              <a:t>-VOC/ton-day and 0.02 lb-NH</a:t>
            </a:r>
            <a:r>
              <a:rPr lang="en-US" baseline="-25000" dirty="0"/>
              <a:t>3</a:t>
            </a:r>
            <a:r>
              <a:rPr lang="en-US" dirty="0"/>
              <a:t>/ton-day</a:t>
            </a:r>
          </a:p>
          <a:p>
            <a:endParaRPr lang="en-US" dirty="0"/>
          </a:p>
          <a:p>
            <a:r>
              <a:rPr lang="en-US" dirty="0"/>
              <a:t>Co-Composting, </a:t>
            </a:r>
            <a:r>
              <a:rPr lang="en-US" dirty="0" err="1"/>
              <a:t>Biosolids</a:t>
            </a:r>
            <a:r>
              <a:rPr lang="en-US" dirty="0"/>
              <a:t>, Manure, or Litter</a:t>
            </a:r>
          </a:p>
          <a:p>
            <a:pPr lvl="1"/>
            <a:r>
              <a:rPr lang="en-US" dirty="0"/>
              <a:t>Composting: 1.78 </a:t>
            </a:r>
            <a:r>
              <a:rPr lang="en-US" dirty="0" err="1"/>
              <a:t>lb</a:t>
            </a:r>
            <a:r>
              <a:rPr lang="en-US" dirty="0"/>
              <a:t>-VOC/ton and 2.93 lb-NH</a:t>
            </a:r>
            <a:r>
              <a:rPr lang="en-US" baseline="-25000" dirty="0"/>
              <a:t>3</a:t>
            </a:r>
            <a:r>
              <a:rPr lang="en-US" dirty="0"/>
              <a:t>/ton</a:t>
            </a:r>
          </a:p>
          <a:p>
            <a:pPr lvl="1"/>
            <a:r>
              <a:rPr lang="en-US" dirty="0"/>
              <a:t>Storage: 0.02 </a:t>
            </a:r>
            <a:r>
              <a:rPr lang="en-US" dirty="0" err="1"/>
              <a:t>lb</a:t>
            </a:r>
            <a:r>
              <a:rPr lang="en-US" dirty="0"/>
              <a:t>-VOC/ton-day and 0.001 lb-NH</a:t>
            </a:r>
            <a:r>
              <a:rPr lang="en-US" baseline="-25000" dirty="0"/>
              <a:t>3</a:t>
            </a:r>
            <a:r>
              <a:rPr lang="en-US" dirty="0"/>
              <a:t>/ton-day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DF5BB-2032-4C50-82E2-DFB2DB3C3E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77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DF5BB-2032-4C50-82E2-DFB2DB3C3E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34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8277D-4353-4F1A-92C8-4057EDD039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8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9881C-4E82-4C34-9F83-D4A7AE086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3B732-18D5-4E8F-8F05-9FFAD8562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3262E-2061-4243-822E-51740E11E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8D3D-E274-4A71-9AFA-A6D71F5EDD4A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E520C-C068-4222-8CBB-DD6CA1A2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49AD-CA28-4646-A848-AFDAB51B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47D4-43C4-408B-9594-509F8A83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9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2924-45DF-4478-A5D5-E1236C0D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88BC8-AEA3-4777-9F62-DC8D682BB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D0D2D-6D46-49B8-8FBE-F175C27A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8D3D-E274-4A71-9AFA-A6D71F5EDD4A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74D3B-BEFC-4692-B9D0-B47CED2F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7E807-DAE3-4AF7-B225-9F4CAEEA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47D4-43C4-408B-9594-509F8A83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1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4C503C-B8D0-4E90-BF6C-217D9BF5B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513C8-D1E6-4D36-A5E3-650730790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E3E68-9196-494C-BDA3-FAE0C326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8D3D-E274-4A71-9AFA-A6D71F5EDD4A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8199E-33BD-4721-B7EC-1C60F3C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66A0F-3435-4D65-910F-D0DA3E1B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47D4-43C4-408B-9594-509F8A83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4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9321-E73B-42F6-9CEA-B9705F4D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78C4B-B0AF-43AE-AC09-9DD26B61A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0B3D2-146C-462C-A173-8E617652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8D3D-E274-4A71-9AFA-A6D71F5EDD4A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A6E96-B13B-45D7-BA96-27A12AD7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068DB-F7AE-4C82-BE5A-FD21C95A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E2047D4-43C4-408B-9594-509F8A83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165E-C9A1-4921-AB3C-730E67B6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7568C-AF80-4602-BE90-12A0FF31A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1111E-EEC3-4D7C-8D97-CEA8A5EE1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8D3D-E274-4A71-9AFA-A6D71F5EDD4A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57E0D-0699-44E0-968F-49DAFE42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63735-08D9-45F4-82CE-2C211CE7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47D4-43C4-408B-9594-509F8A83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1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4A98-729C-48C9-B189-3655A9AE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32F02-C66E-427E-A0D9-EDF59047A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27FCB-EB1F-4E08-8452-6A80C7B62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A79E6-3EAA-4A2E-9EBC-A5D1553A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8D3D-E274-4A71-9AFA-A6D71F5EDD4A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15A42-D5B2-4F8D-8596-35442DDE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419AB-A1FE-431A-B5B6-996C8C1E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47D4-43C4-408B-9594-509F8A83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5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B48CD-508E-4979-A724-78317DE2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2D8CE-823D-48AF-8660-F963B91F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23A15-71AE-40C5-9759-B9174C2F8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2E4095-65B9-44E9-8494-578870032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BCF6F-91BE-40AB-9630-0436A0828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BD2C5-D2F3-4DFF-BB8F-4997E003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8D3D-E274-4A71-9AFA-A6D71F5EDD4A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DD2DCB-3B92-4BDF-A634-825A72CB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1E691A-077C-4D84-AE15-F5F17A06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47D4-43C4-408B-9594-509F8A83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7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DC76-76D7-4AD3-8897-A63400C9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7EA70-3E7D-4E4E-9E23-567EF285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8D3D-E274-4A71-9AFA-A6D71F5EDD4A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515CD-C779-4B0F-B06E-24502797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8BCF7-7CB5-4442-89ED-DB2E6232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47D4-43C4-408B-9594-509F8A83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6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D0907-4373-433F-86DF-B2BD5F96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8D3D-E274-4A71-9AFA-A6D71F5EDD4A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2F8C6-1F2D-4A72-ABDB-D30F2625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78C45-6482-4F5A-951A-6A292C03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47D4-43C4-408B-9594-509F8A83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0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B2C2-F62C-4FBD-85A3-396B5377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0560C-91F7-4407-B082-A957A21D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D473E-12A4-4D35-A0E4-C10217126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9ABBB-4E54-4AE4-955F-9CF86E0A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8D3D-E274-4A71-9AFA-A6D71F5EDD4A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1A23F-1126-4D39-9C95-191EFA45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81F91-F945-482E-90B3-B648451A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47D4-43C4-408B-9594-509F8A83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0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D0017-E675-4A42-A895-8DBFA292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36DD56-F7CF-4F74-ACE2-19AC796AD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0A33C-3ABD-4F5F-B247-5B6495B3E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8CB25-6808-4D92-B25E-EE5386FA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8D3D-E274-4A71-9AFA-A6D71F5EDD4A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F0A2E-777E-4981-BB05-341E6843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8694D-06B0-4AE1-B2ED-EF52B739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47D4-43C4-408B-9594-509F8A838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5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F03D0-FEEB-4D77-A3C9-D403E403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90F-66CE-41CD-923C-F51142204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44D88-72B5-4ECF-A109-35BF263DC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38D3D-E274-4A71-9AFA-A6D71F5EDD4A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10560-EBE4-4EDA-8D38-3D315D59C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1A288-5A29-4D07-990D-975F3C6D2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047D4-43C4-408B-9594-509F8A838729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7E0D23-4C79-418B-B4A2-CB4A58B6BB8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 descr="A picture containing animal&#10;&#10;Description automatically generated">
              <a:extLst>
                <a:ext uri="{FF2B5EF4-FFF2-40B4-BE49-F238E27FC236}">
                  <a16:creationId xmlns:a16="http://schemas.microsoft.com/office/drawing/2014/main" id="{72DF0C8B-A9DD-485D-8EA9-10CC94A51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0283B4-F281-4CAD-8718-18AD7F4C23F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7570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f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5EAC920C-43C9-4DC4-B745-D7DBEF457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1" y="0"/>
            <a:ext cx="12213661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DE68C0-637A-4B50-A72E-B2E96E8F3A45}"/>
              </a:ext>
            </a:extLst>
          </p:cNvPr>
          <p:cNvSpPr/>
          <p:nvPr/>
        </p:nvSpPr>
        <p:spPr>
          <a:xfrm>
            <a:off x="217323" y="675117"/>
            <a:ext cx="11626808" cy="2170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11125" algn="ctr"/>
            <a:r>
              <a:rPr lang="en-US" sz="6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Quality Permitting</a:t>
            </a:r>
          </a:p>
          <a:p>
            <a:pPr marL="111125" algn="ctr"/>
            <a:r>
              <a:rPr lang="en-US" sz="48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primer</a:t>
            </a:r>
            <a:endParaRPr lang="en-US" sz="60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115DDF-B61F-45F6-830E-A12136003463}"/>
              </a:ext>
            </a:extLst>
          </p:cNvPr>
          <p:cNvSpPr/>
          <p:nvPr/>
        </p:nvSpPr>
        <p:spPr>
          <a:xfrm>
            <a:off x="4138090" y="6596390"/>
            <a:ext cx="43193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November 14, 2019 @ California Bioresources Alliance Symposium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0E7FF2-86D0-47FA-9793-086A45787D89}"/>
              </a:ext>
            </a:extLst>
          </p:cNvPr>
          <p:cNvSpPr/>
          <p:nvPr/>
        </p:nvSpPr>
        <p:spPr>
          <a:xfrm>
            <a:off x="4998336" y="3187581"/>
            <a:ext cx="2195327" cy="2170632"/>
          </a:xfrm>
          <a:prstGeom prst="ellipse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Errol Villegas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BBEC8-A648-4B67-962F-BD3CD3DFC13A}"/>
              </a:ext>
            </a:extLst>
          </p:cNvPr>
          <p:cNvSpPr txBox="1"/>
          <p:nvPr/>
        </p:nvSpPr>
        <p:spPr>
          <a:xfrm>
            <a:off x="3908930" y="5426579"/>
            <a:ext cx="45608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Joaquin Valley</a:t>
            </a:r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Pollution Control District</a:t>
            </a:r>
          </a:p>
        </p:txBody>
      </p:sp>
    </p:spTree>
    <p:extLst>
      <p:ext uri="{BB962C8B-B14F-4D97-AF65-F5344CB8AC3E}">
        <p14:creationId xmlns:p14="http://schemas.microsoft.com/office/powerpoint/2010/main" val="375010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5EAC920C-43C9-4DC4-B745-D7DBEF457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1" y="0"/>
            <a:ext cx="12213661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DE68C0-637A-4B50-A72E-B2E96E8F3A45}"/>
              </a:ext>
            </a:extLst>
          </p:cNvPr>
          <p:cNvSpPr/>
          <p:nvPr/>
        </p:nvSpPr>
        <p:spPr>
          <a:xfrm>
            <a:off x="217323" y="316194"/>
            <a:ext cx="11626808" cy="2170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11125" algn="ctr"/>
            <a:r>
              <a:rPr lang="en-US" sz="5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are the wind </a:t>
            </a:r>
          </a:p>
          <a:p>
            <a:pPr marL="111125" algn="ctr"/>
            <a:r>
              <a:rPr lang="en-US" sz="5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beneath my wings. Ask me one!</a:t>
            </a:r>
            <a:endParaRPr lang="en-US" sz="4800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0E7FF2-86D0-47FA-9793-086A45787D89}"/>
              </a:ext>
            </a:extLst>
          </p:cNvPr>
          <p:cNvSpPr/>
          <p:nvPr/>
        </p:nvSpPr>
        <p:spPr>
          <a:xfrm>
            <a:off x="4998336" y="3657598"/>
            <a:ext cx="2195327" cy="2170632"/>
          </a:xfrm>
          <a:prstGeom prst="ellipse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Errol Villegas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BBEC8-A648-4B67-962F-BD3CD3DFC13A}"/>
              </a:ext>
            </a:extLst>
          </p:cNvPr>
          <p:cNvSpPr txBox="1"/>
          <p:nvPr/>
        </p:nvSpPr>
        <p:spPr>
          <a:xfrm>
            <a:off x="3908930" y="5896596"/>
            <a:ext cx="45608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Joaquin Valley</a:t>
            </a:r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Pollution Control District</a:t>
            </a:r>
          </a:p>
        </p:txBody>
      </p:sp>
    </p:spTree>
    <p:extLst>
      <p:ext uri="{BB962C8B-B14F-4D97-AF65-F5344CB8AC3E}">
        <p14:creationId xmlns:p14="http://schemas.microsoft.com/office/powerpoint/2010/main" val="322734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DE68C0-637A-4B50-A72E-B2E96E8F3A45}"/>
              </a:ext>
            </a:extLst>
          </p:cNvPr>
          <p:cNvSpPr/>
          <p:nvPr/>
        </p:nvSpPr>
        <p:spPr>
          <a:xfrm>
            <a:off x="217323" y="675117"/>
            <a:ext cx="11626808" cy="2170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11125" algn="ctr"/>
            <a:r>
              <a:rPr lang="en-US" sz="6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Quality Permitting</a:t>
            </a:r>
          </a:p>
          <a:p>
            <a:pPr marL="111125" algn="ctr"/>
            <a:r>
              <a:rPr lang="en-US" sz="4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primer</a:t>
            </a:r>
            <a:endParaRPr lang="en-US" sz="60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115DDF-B61F-45F6-830E-A12136003463}"/>
              </a:ext>
            </a:extLst>
          </p:cNvPr>
          <p:cNvSpPr/>
          <p:nvPr/>
        </p:nvSpPr>
        <p:spPr>
          <a:xfrm>
            <a:off x="4138090" y="6596390"/>
            <a:ext cx="43193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November 14, 2019 @ California Bioresources Alliance Symposium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201EB5-A0C6-42A6-9AF0-36F2DF00CCEE}"/>
              </a:ext>
            </a:extLst>
          </p:cNvPr>
          <p:cNvSpPr/>
          <p:nvPr/>
        </p:nvSpPr>
        <p:spPr>
          <a:xfrm>
            <a:off x="3188478" y="3324313"/>
            <a:ext cx="2033899" cy="2033899"/>
          </a:xfrm>
          <a:prstGeom prst="ellipse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Rob</a:t>
            </a:r>
          </a:p>
          <a:p>
            <a:pPr algn="ctr"/>
            <a:r>
              <a:rPr lang="en-US" sz="3200" b="1" dirty="0">
                <a:solidFill>
                  <a:schemeClr val="accent1"/>
                </a:solidFill>
              </a:rPr>
              <a:t>Busby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A2D43-DC7C-42D1-A6E9-9A3105F984C8}"/>
              </a:ext>
            </a:extLst>
          </p:cNvPr>
          <p:cNvSpPr txBox="1"/>
          <p:nvPr/>
        </p:nvSpPr>
        <p:spPr>
          <a:xfrm>
            <a:off x="2423334" y="5426579"/>
            <a:ext cx="372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Central Valley Regional 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Water Quality Control Board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12D76D-BC64-49B5-BF45-519730B0AB05}"/>
              </a:ext>
            </a:extLst>
          </p:cNvPr>
          <p:cNvSpPr/>
          <p:nvPr/>
        </p:nvSpPr>
        <p:spPr>
          <a:xfrm>
            <a:off x="6664298" y="3324313"/>
            <a:ext cx="2033899" cy="2033899"/>
          </a:xfrm>
          <a:prstGeom prst="ellipse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Brianna St Pierre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7F95F-A005-4568-815D-80FCD8CC28FE}"/>
              </a:ext>
            </a:extLst>
          </p:cNvPr>
          <p:cNvSpPr txBox="1"/>
          <p:nvPr/>
        </p:nvSpPr>
        <p:spPr>
          <a:xfrm>
            <a:off x="6228470" y="5426579"/>
            <a:ext cx="3063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State Water Resources 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Control Board</a:t>
            </a:r>
          </a:p>
        </p:txBody>
      </p:sp>
    </p:spTree>
    <p:extLst>
      <p:ext uri="{BB962C8B-B14F-4D97-AF65-F5344CB8AC3E}">
        <p14:creationId xmlns:p14="http://schemas.microsoft.com/office/powerpoint/2010/main" val="82087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7E1981-DF08-493A-82DA-39BE7EA45FBE}"/>
              </a:ext>
            </a:extLst>
          </p:cNvPr>
          <p:cNvSpPr txBox="1"/>
          <p:nvPr/>
        </p:nvSpPr>
        <p:spPr>
          <a:xfrm>
            <a:off x="448067" y="445556"/>
            <a:ext cx="4864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Board permitting follows a process.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88356C3-5A67-4041-9283-4CE96B17F1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1" y="-278841"/>
            <a:ext cx="9311640" cy="71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7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5F680308-5846-4F35-9D5E-CA9B96EA1FED}"/>
              </a:ext>
            </a:extLst>
          </p:cNvPr>
          <p:cNvSpPr/>
          <p:nvPr/>
        </p:nvSpPr>
        <p:spPr>
          <a:xfrm>
            <a:off x="246743" y="2133748"/>
            <a:ext cx="2445657" cy="2971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Individual WDRS</a:t>
            </a: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07E6B194-D02C-4993-8400-3652A248D578}"/>
              </a:ext>
            </a:extLst>
          </p:cNvPr>
          <p:cNvSpPr/>
          <p:nvPr/>
        </p:nvSpPr>
        <p:spPr>
          <a:xfrm>
            <a:off x="246743" y="2691647"/>
            <a:ext cx="2445657" cy="2971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Tentative WDRS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16140F03-AD89-4C55-BB0C-E5ACDB122407}"/>
              </a:ext>
            </a:extLst>
          </p:cNvPr>
          <p:cNvSpPr/>
          <p:nvPr/>
        </p:nvSpPr>
        <p:spPr>
          <a:xfrm>
            <a:off x="267761" y="5975216"/>
            <a:ext cx="2579460" cy="33858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Board Approved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8E1FA175-1732-44D3-9811-092AB077D082}"/>
              </a:ext>
            </a:extLst>
          </p:cNvPr>
          <p:cNvSpPr/>
          <p:nvPr/>
        </p:nvSpPr>
        <p:spPr>
          <a:xfrm>
            <a:off x="246743" y="3829021"/>
            <a:ext cx="2424788" cy="54528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30-Day Notice of Public Hearing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1AC0BD60-EBF1-4468-B094-A21F3B145B6F}"/>
              </a:ext>
            </a:extLst>
          </p:cNvPr>
          <p:cNvSpPr/>
          <p:nvPr/>
        </p:nvSpPr>
        <p:spPr>
          <a:xfrm>
            <a:off x="260462" y="5368848"/>
            <a:ext cx="2579460" cy="3669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Board Meeting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B67A872-C500-45C0-B44B-8B33B5C8117E}"/>
              </a:ext>
            </a:extLst>
          </p:cNvPr>
          <p:cNvSpPr/>
          <p:nvPr/>
        </p:nvSpPr>
        <p:spPr>
          <a:xfrm rot="5400000">
            <a:off x="1440495" y="2499706"/>
            <a:ext cx="239294" cy="16249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487A4B3-900F-4AF4-AF17-A6F7EDC5A7D3}"/>
              </a:ext>
            </a:extLst>
          </p:cNvPr>
          <p:cNvSpPr/>
          <p:nvPr/>
        </p:nvSpPr>
        <p:spPr>
          <a:xfrm rot="5400000">
            <a:off x="1064282" y="4809019"/>
            <a:ext cx="971820" cy="15807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54DAF93-E0BB-4F49-9EC7-F2E0FB096052}"/>
              </a:ext>
            </a:extLst>
          </p:cNvPr>
          <p:cNvSpPr/>
          <p:nvPr/>
        </p:nvSpPr>
        <p:spPr>
          <a:xfrm rot="5400000">
            <a:off x="1437002" y="5790415"/>
            <a:ext cx="226382" cy="17797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A9B1E85-02D6-413B-B5ED-5C670D029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188987"/>
              </p:ext>
            </p:extLst>
          </p:nvPr>
        </p:nvGraphicFramePr>
        <p:xfrm>
          <a:off x="2949401" y="185058"/>
          <a:ext cx="8658399" cy="630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A48DA09C-75B5-4258-9585-E887522752D1}"/>
              </a:ext>
            </a:extLst>
          </p:cNvPr>
          <p:cNvSpPr/>
          <p:nvPr/>
        </p:nvSpPr>
        <p:spPr>
          <a:xfrm rot="5400000">
            <a:off x="1190597" y="3319351"/>
            <a:ext cx="739092" cy="15807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E1006384-AE75-4301-9F07-EA66B950A0ED}"/>
              </a:ext>
            </a:extLst>
          </p:cNvPr>
          <p:cNvSpPr/>
          <p:nvPr/>
        </p:nvSpPr>
        <p:spPr>
          <a:xfrm rot="5400000">
            <a:off x="3064293" y="2413634"/>
            <a:ext cx="540793" cy="360207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0E241C64-A486-41B6-A7E3-CDD1B8902F84}"/>
              </a:ext>
            </a:extLst>
          </p:cNvPr>
          <p:cNvSpPr/>
          <p:nvPr/>
        </p:nvSpPr>
        <p:spPr>
          <a:xfrm rot="5400000">
            <a:off x="3014287" y="3168209"/>
            <a:ext cx="640806" cy="360208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6F41D612-32ED-496C-9803-BB9BAAD79137}"/>
              </a:ext>
            </a:extLst>
          </p:cNvPr>
          <p:cNvSpPr/>
          <p:nvPr/>
        </p:nvSpPr>
        <p:spPr>
          <a:xfrm rot="5400000">
            <a:off x="5927561" y="2568696"/>
            <a:ext cx="540793" cy="360207"/>
          </a:xfrm>
          <a:prstGeom prst="bentUpArrow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4C958E75-3D3B-44C3-BAF3-DDAD75269720}"/>
              </a:ext>
            </a:extLst>
          </p:cNvPr>
          <p:cNvSpPr/>
          <p:nvPr/>
        </p:nvSpPr>
        <p:spPr>
          <a:xfrm rot="5400000">
            <a:off x="5927561" y="3178162"/>
            <a:ext cx="540793" cy="360207"/>
          </a:xfrm>
          <a:prstGeom prst="bentUpArrow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Bent-Up 15">
            <a:extLst>
              <a:ext uri="{FF2B5EF4-FFF2-40B4-BE49-F238E27FC236}">
                <a16:creationId xmlns:a16="http://schemas.microsoft.com/office/drawing/2014/main" id="{68F2AF35-53EB-4406-B37D-532792674200}"/>
              </a:ext>
            </a:extLst>
          </p:cNvPr>
          <p:cNvSpPr/>
          <p:nvPr/>
        </p:nvSpPr>
        <p:spPr>
          <a:xfrm rot="5400000">
            <a:off x="5925495" y="4379179"/>
            <a:ext cx="540793" cy="360207"/>
          </a:xfrm>
          <a:prstGeom prst="bentUpArrow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AF3DE383-4B7C-4708-BFE8-DF37DFBE2E2C}"/>
              </a:ext>
            </a:extLst>
          </p:cNvPr>
          <p:cNvSpPr/>
          <p:nvPr/>
        </p:nvSpPr>
        <p:spPr>
          <a:xfrm rot="5400000">
            <a:off x="5934040" y="5006618"/>
            <a:ext cx="540793" cy="360207"/>
          </a:xfrm>
          <a:prstGeom prst="bentUpArrow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70C0F378-0FD6-4102-87B3-806036AF0473}"/>
              </a:ext>
            </a:extLst>
          </p:cNvPr>
          <p:cNvSpPr/>
          <p:nvPr/>
        </p:nvSpPr>
        <p:spPr>
          <a:xfrm rot="5400000">
            <a:off x="5927561" y="3765850"/>
            <a:ext cx="540793" cy="360207"/>
          </a:xfrm>
          <a:prstGeom prst="bentUpArrow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4D2FDC36-F309-42B9-9AB0-3D22EDFA5DAB}"/>
              </a:ext>
            </a:extLst>
          </p:cNvPr>
          <p:cNvSpPr/>
          <p:nvPr/>
        </p:nvSpPr>
        <p:spPr>
          <a:xfrm rot="5400000">
            <a:off x="8891711" y="2551599"/>
            <a:ext cx="540793" cy="360207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Bent-Up 19">
            <a:extLst>
              <a:ext uri="{FF2B5EF4-FFF2-40B4-BE49-F238E27FC236}">
                <a16:creationId xmlns:a16="http://schemas.microsoft.com/office/drawing/2014/main" id="{1AC3E346-3A43-4EF8-B0BC-AA25600517DB}"/>
              </a:ext>
            </a:extLst>
          </p:cNvPr>
          <p:cNvSpPr/>
          <p:nvPr/>
        </p:nvSpPr>
        <p:spPr>
          <a:xfrm rot="5400000">
            <a:off x="8875138" y="3156023"/>
            <a:ext cx="540793" cy="360207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Bent-Up 20">
            <a:extLst>
              <a:ext uri="{FF2B5EF4-FFF2-40B4-BE49-F238E27FC236}">
                <a16:creationId xmlns:a16="http://schemas.microsoft.com/office/drawing/2014/main" id="{ECA18BD1-D39B-4351-A625-D074271BA4B6}"/>
              </a:ext>
            </a:extLst>
          </p:cNvPr>
          <p:cNvSpPr/>
          <p:nvPr/>
        </p:nvSpPr>
        <p:spPr>
          <a:xfrm rot="5400000">
            <a:off x="8869868" y="4375859"/>
            <a:ext cx="551330" cy="360207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Bent-Up 21">
            <a:extLst>
              <a:ext uri="{FF2B5EF4-FFF2-40B4-BE49-F238E27FC236}">
                <a16:creationId xmlns:a16="http://schemas.microsoft.com/office/drawing/2014/main" id="{E6831E0C-2F9B-44CD-BB4F-7499754B4F26}"/>
              </a:ext>
            </a:extLst>
          </p:cNvPr>
          <p:cNvSpPr/>
          <p:nvPr/>
        </p:nvSpPr>
        <p:spPr>
          <a:xfrm rot="5400000">
            <a:off x="8891711" y="3767842"/>
            <a:ext cx="540793" cy="360207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Bent-Up 22">
            <a:extLst>
              <a:ext uri="{FF2B5EF4-FFF2-40B4-BE49-F238E27FC236}">
                <a16:creationId xmlns:a16="http://schemas.microsoft.com/office/drawing/2014/main" id="{37A49C78-2A26-42EE-9A88-71D10FDA4683}"/>
              </a:ext>
            </a:extLst>
          </p:cNvPr>
          <p:cNvSpPr/>
          <p:nvPr/>
        </p:nvSpPr>
        <p:spPr>
          <a:xfrm rot="5400000">
            <a:off x="8844104" y="5051726"/>
            <a:ext cx="635995" cy="360207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834525F-9471-4061-B2CF-94669DADB2AC}"/>
              </a:ext>
            </a:extLst>
          </p:cNvPr>
          <p:cNvSpPr/>
          <p:nvPr/>
        </p:nvSpPr>
        <p:spPr>
          <a:xfrm rot="5400000">
            <a:off x="3683298" y="4873740"/>
            <a:ext cx="1522715" cy="20138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CBC1038-318A-4701-B00D-4E6E8F300371}"/>
              </a:ext>
            </a:extLst>
          </p:cNvPr>
          <p:cNvSpPr/>
          <p:nvPr/>
        </p:nvSpPr>
        <p:spPr>
          <a:xfrm rot="5400000">
            <a:off x="7997189" y="5623748"/>
            <a:ext cx="246680" cy="201389"/>
          </a:xfrm>
          <a:prstGeom prst="rightArrow">
            <a:avLst/>
          </a:prstGeom>
          <a:solidFill>
            <a:schemeClr val="tx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8961634-3F9D-4D9C-AE74-E4488F23C650}"/>
              </a:ext>
            </a:extLst>
          </p:cNvPr>
          <p:cNvSpPr/>
          <p:nvPr/>
        </p:nvSpPr>
        <p:spPr>
          <a:xfrm rot="5400000">
            <a:off x="10844301" y="5581017"/>
            <a:ext cx="246680" cy="20138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CDEA61-6499-47D6-B29C-EE1668BB5CCD}"/>
              </a:ext>
            </a:extLst>
          </p:cNvPr>
          <p:cNvSpPr txBox="1"/>
          <p:nvPr/>
        </p:nvSpPr>
        <p:spPr>
          <a:xfrm>
            <a:off x="260462" y="505751"/>
            <a:ext cx="2512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Permitting organic material could look like this:</a:t>
            </a:r>
          </a:p>
        </p:txBody>
      </p:sp>
    </p:spTree>
    <p:extLst>
      <p:ext uri="{BB962C8B-B14F-4D97-AF65-F5344CB8AC3E}">
        <p14:creationId xmlns:p14="http://schemas.microsoft.com/office/powerpoint/2010/main" val="248709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DE68C0-637A-4B50-A72E-B2E96E8F3A45}"/>
              </a:ext>
            </a:extLst>
          </p:cNvPr>
          <p:cNvSpPr/>
          <p:nvPr/>
        </p:nvSpPr>
        <p:spPr>
          <a:xfrm>
            <a:off x="217323" y="675117"/>
            <a:ext cx="11626808" cy="1411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11125" algn="ctr"/>
            <a:r>
              <a:rPr lang="en-US" sz="6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questions flow!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201EB5-A0C6-42A6-9AF0-36F2DF00CCEE}"/>
              </a:ext>
            </a:extLst>
          </p:cNvPr>
          <p:cNvSpPr/>
          <p:nvPr/>
        </p:nvSpPr>
        <p:spPr>
          <a:xfrm>
            <a:off x="3188478" y="3768700"/>
            <a:ext cx="2033899" cy="2033899"/>
          </a:xfrm>
          <a:prstGeom prst="ellipse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Rob</a:t>
            </a:r>
          </a:p>
          <a:p>
            <a:pPr algn="ctr"/>
            <a:r>
              <a:rPr lang="en-US" sz="3200" b="1" dirty="0">
                <a:solidFill>
                  <a:schemeClr val="accent1"/>
                </a:solidFill>
              </a:rPr>
              <a:t>Busby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A2D43-DC7C-42D1-A6E9-9A3105F984C8}"/>
              </a:ext>
            </a:extLst>
          </p:cNvPr>
          <p:cNvSpPr txBox="1"/>
          <p:nvPr/>
        </p:nvSpPr>
        <p:spPr>
          <a:xfrm>
            <a:off x="2715048" y="5870966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Central Valley Regional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Water Quality Control Board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12D76D-BC64-49B5-BF45-519730B0AB05}"/>
              </a:ext>
            </a:extLst>
          </p:cNvPr>
          <p:cNvSpPr/>
          <p:nvPr/>
        </p:nvSpPr>
        <p:spPr>
          <a:xfrm>
            <a:off x="6664298" y="3768700"/>
            <a:ext cx="2033899" cy="2033899"/>
          </a:xfrm>
          <a:prstGeom prst="ellipse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Brianna St Pierre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7F95F-A005-4568-815D-80FCD8CC28FE}"/>
              </a:ext>
            </a:extLst>
          </p:cNvPr>
          <p:cNvSpPr txBox="1"/>
          <p:nvPr/>
        </p:nvSpPr>
        <p:spPr>
          <a:xfrm>
            <a:off x="6464239" y="5870966"/>
            <a:ext cx="2592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State Water Resources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Control Board</a:t>
            </a:r>
          </a:p>
        </p:txBody>
      </p:sp>
    </p:spTree>
    <p:extLst>
      <p:ext uri="{BB962C8B-B14F-4D97-AF65-F5344CB8AC3E}">
        <p14:creationId xmlns:p14="http://schemas.microsoft.com/office/powerpoint/2010/main" val="242201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26504F6-91B5-4EC5-82C3-5851DA98D7E8}"/>
              </a:ext>
            </a:extLst>
          </p:cNvPr>
          <p:cNvGrpSpPr/>
          <p:nvPr/>
        </p:nvGrpSpPr>
        <p:grpSpPr>
          <a:xfrm>
            <a:off x="-1" y="0"/>
            <a:ext cx="13929645" cy="6858000"/>
            <a:chOff x="-1" y="0"/>
            <a:chExt cx="13929645" cy="6858000"/>
          </a:xfrm>
        </p:grpSpPr>
        <p:pic>
          <p:nvPicPr>
            <p:cNvPr id="16" name="Picture 15" descr="Food on a table&#10;&#10;Description automatically generated">
              <a:extLst>
                <a:ext uri="{FF2B5EF4-FFF2-40B4-BE49-F238E27FC236}">
                  <a16:creationId xmlns:a16="http://schemas.microsoft.com/office/drawing/2014/main" id="{327294F3-B1EC-496D-AF0D-143B56F04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102408"/>
              <a:ext cx="13929645" cy="477709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FC9B41-D585-42BF-AB33-071CC8E8F2C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BDE68C0-637A-4B50-A72E-B2E96E8F3A45}"/>
              </a:ext>
            </a:extLst>
          </p:cNvPr>
          <p:cNvSpPr/>
          <p:nvPr/>
        </p:nvSpPr>
        <p:spPr>
          <a:xfrm>
            <a:off x="282596" y="337559"/>
            <a:ext cx="11626808" cy="2170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Solids Permitting</a:t>
            </a:r>
          </a:p>
          <a:p>
            <a:pPr marL="111125" algn="ctr"/>
            <a:r>
              <a:rPr lang="en-US" sz="4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primer</a:t>
            </a:r>
            <a:endParaRPr lang="en-US" sz="60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115DDF-B61F-45F6-830E-A12136003463}"/>
              </a:ext>
            </a:extLst>
          </p:cNvPr>
          <p:cNvSpPr/>
          <p:nvPr/>
        </p:nvSpPr>
        <p:spPr>
          <a:xfrm>
            <a:off x="4203363" y="6626299"/>
            <a:ext cx="4319359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3">
                    <a:lumMod val="50000"/>
                  </a:schemeClr>
                </a:solidFill>
              </a:rPr>
              <a:t>November 14, 2019 @ California Bioresources Alliance Symposium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0E7FF2-86D0-47FA-9793-086A45787D89}"/>
              </a:ext>
            </a:extLst>
          </p:cNvPr>
          <p:cNvSpPr/>
          <p:nvPr/>
        </p:nvSpPr>
        <p:spPr>
          <a:xfrm>
            <a:off x="4735136" y="2694563"/>
            <a:ext cx="2715289" cy="2758934"/>
          </a:xfrm>
          <a:prstGeom prst="ellipse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 Reyes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56E316-050E-4CBB-BF0D-DD8CC288EFA5}"/>
              </a:ext>
            </a:extLst>
          </p:cNvPr>
          <p:cNvSpPr/>
          <p:nvPr/>
        </p:nvSpPr>
        <p:spPr>
          <a:xfrm>
            <a:off x="7619737" y="3284146"/>
            <a:ext cx="2136294" cy="2170632"/>
          </a:xfrm>
          <a:prstGeom prst="ellipse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Paulina</a:t>
            </a:r>
          </a:p>
          <a:p>
            <a:pPr algn="ctr"/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Lawrence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627083F-CFAC-4244-842A-7F2BD440140A}"/>
              </a:ext>
            </a:extLst>
          </p:cNvPr>
          <p:cNvSpPr txBox="1"/>
          <p:nvPr/>
        </p:nvSpPr>
        <p:spPr>
          <a:xfrm>
            <a:off x="7714817" y="5459265"/>
            <a:ext cx="203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CalRecycle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B8FBBEC8-A648-4B67-962F-BD3CD3DFC13A}"/>
              </a:ext>
            </a:extLst>
          </p:cNvPr>
          <p:cNvSpPr txBox="1"/>
          <p:nvPr/>
        </p:nvSpPr>
        <p:spPr>
          <a:xfrm>
            <a:off x="4754359" y="5459265"/>
            <a:ext cx="2679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Riverside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C04A82-1D73-43C4-887C-2FE94A9F59BC}"/>
              </a:ext>
            </a:extLst>
          </p:cNvPr>
          <p:cNvSpPr/>
          <p:nvPr/>
        </p:nvSpPr>
        <p:spPr>
          <a:xfrm>
            <a:off x="9903316" y="3285002"/>
            <a:ext cx="2136294" cy="2170632"/>
          </a:xfrm>
          <a:prstGeom prst="ellipse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Kyle</a:t>
            </a:r>
          </a:p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Pogue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A8706243-E1D0-48FF-898E-89F564716118}"/>
              </a:ext>
            </a:extLst>
          </p:cNvPr>
          <p:cNvSpPr txBox="1"/>
          <p:nvPr/>
        </p:nvSpPr>
        <p:spPr>
          <a:xfrm>
            <a:off x="10033187" y="5456489"/>
            <a:ext cx="203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CalRecycle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C0C776-95C0-48FC-9C28-9F1066B1F106}"/>
              </a:ext>
            </a:extLst>
          </p:cNvPr>
          <p:cNvSpPr/>
          <p:nvPr/>
        </p:nvSpPr>
        <p:spPr>
          <a:xfrm>
            <a:off x="114300" y="3267053"/>
            <a:ext cx="2136294" cy="2170632"/>
          </a:xfrm>
          <a:prstGeom prst="ellipse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Stalker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22EA9CD0-2F73-41D4-9F8C-21FF0870384A}"/>
              </a:ext>
            </a:extLst>
          </p:cNvPr>
          <p:cNvSpPr txBox="1"/>
          <p:nvPr/>
        </p:nvSpPr>
        <p:spPr>
          <a:xfrm>
            <a:off x="219803" y="5451787"/>
            <a:ext cx="203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CalRecycle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BE9608-1AFE-4F19-8A0B-1D9DD3468053}"/>
              </a:ext>
            </a:extLst>
          </p:cNvPr>
          <p:cNvSpPr/>
          <p:nvPr/>
        </p:nvSpPr>
        <p:spPr>
          <a:xfrm>
            <a:off x="2451557" y="3284146"/>
            <a:ext cx="2136294" cy="2170632"/>
          </a:xfrm>
          <a:prstGeom prst="ellipse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</a:t>
            </a:r>
          </a:p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Prinz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C42A307C-5CCB-4850-9698-AEB782D12752}"/>
              </a:ext>
            </a:extLst>
          </p:cNvPr>
          <p:cNvSpPr txBox="1"/>
          <p:nvPr/>
        </p:nvSpPr>
        <p:spPr>
          <a:xfrm>
            <a:off x="2365025" y="5451787"/>
            <a:ext cx="230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</a:t>
            </a:r>
          </a:p>
        </p:txBody>
      </p:sp>
    </p:spTree>
    <p:extLst>
      <p:ext uri="{BB962C8B-B14F-4D97-AF65-F5344CB8AC3E}">
        <p14:creationId xmlns:p14="http://schemas.microsoft.com/office/powerpoint/2010/main" val="1068192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B1BF8AB-FE7B-4F8B-A1DE-41D31B29CD76}"/>
              </a:ext>
            </a:extLst>
          </p:cNvPr>
          <p:cNvGrpSpPr/>
          <p:nvPr/>
        </p:nvGrpSpPr>
        <p:grpSpPr>
          <a:xfrm>
            <a:off x="-1" y="0"/>
            <a:ext cx="13929645" cy="6858000"/>
            <a:chOff x="-1" y="0"/>
            <a:chExt cx="13929645" cy="6858000"/>
          </a:xfrm>
        </p:grpSpPr>
        <p:pic>
          <p:nvPicPr>
            <p:cNvPr id="7" name="Picture 6" descr="Food on a table&#10;&#10;Description automatically generated">
              <a:extLst>
                <a:ext uri="{FF2B5EF4-FFF2-40B4-BE49-F238E27FC236}">
                  <a16:creationId xmlns:a16="http://schemas.microsoft.com/office/drawing/2014/main" id="{E6988D8C-B25A-4B6D-BF8B-5583E0570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102408"/>
              <a:ext cx="13929645" cy="477709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D317EB-284B-47AA-8BCC-3D54BA279EF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65FB351-2848-4729-ADE9-46D85DB4FD08}"/>
              </a:ext>
            </a:extLst>
          </p:cNvPr>
          <p:cNvSpPr txBox="1">
            <a:spLocks/>
          </p:cNvSpPr>
          <p:nvPr/>
        </p:nvSpPr>
        <p:spPr>
          <a:xfrm>
            <a:off x="717847" y="365125"/>
            <a:ext cx="10635953" cy="7372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  <a:latin typeface="+mn-lt"/>
              </a:rPr>
              <a:t>Outline of Primer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5D13C0-CFF3-4CD5-8115-448D4FCF8C25}"/>
              </a:ext>
            </a:extLst>
          </p:cNvPr>
          <p:cNvSpPr txBox="1">
            <a:spLocks/>
          </p:cNvSpPr>
          <p:nvPr/>
        </p:nvSpPr>
        <p:spPr>
          <a:xfrm>
            <a:off x="1649338" y="1399864"/>
            <a:ext cx="9704462" cy="50930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Role of Local Enforcement Agency (LEA)</a:t>
            </a:r>
            <a:br>
              <a:rPr lang="en-US" sz="3600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Operation Type</a:t>
            </a:r>
            <a:br>
              <a:rPr lang="en-US" sz="36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Regulatory Tiers</a:t>
            </a:r>
            <a:br>
              <a:rPr lang="en-US" sz="3600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accent3"/>
                </a:solidFill>
              </a:rPr>
              <a:t>Documentation</a:t>
            </a:r>
            <a:br>
              <a:rPr lang="en-US" sz="3600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Timelines and Benchmarks</a:t>
            </a:r>
          </a:p>
        </p:txBody>
      </p:sp>
    </p:spTree>
    <p:extLst>
      <p:ext uri="{BB962C8B-B14F-4D97-AF65-F5344CB8AC3E}">
        <p14:creationId xmlns:p14="http://schemas.microsoft.com/office/powerpoint/2010/main" val="152047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B1BF8AB-FE7B-4F8B-A1DE-41D31B29CD76}"/>
              </a:ext>
            </a:extLst>
          </p:cNvPr>
          <p:cNvGrpSpPr/>
          <p:nvPr/>
        </p:nvGrpSpPr>
        <p:grpSpPr>
          <a:xfrm>
            <a:off x="-1" y="0"/>
            <a:ext cx="13929645" cy="6858000"/>
            <a:chOff x="-1" y="0"/>
            <a:chExt cx="13929645" cy="6858000"/>
          </a:xfrm>
        </p:grpSpPr>
        <p:pic>
          <p:nvPicPr>
            <p:cNvPr id="7" name="Picture 6" descr="Food on a table&#10;&#10;Description automatically generated">
              <a:extLst>
                <a:ext uri="{FF2B5EF4-FFF2-40B4-BE49-F238E27FC236}">
                  <a16:creationId xmlns:a16="http://schemas.microsoft.com/office/drawing/2014/main" id="{E6988D8C-B25A-4B6D-BF8B-5583E0570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102408"/>
              <a:ext cx="13929645" cy="477709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D317EB-284B-47AA-8BCC-3D54BA279EF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65FB351-2848-4729-ADE9-46D85DB4FD08}"/>
              </a:ext>
            </a:extLst>
          </p:cNvPr>
          <p:cNvSpPr txBox="1">
            <a:spLocks/>
          </p:cNvSpPr>
          <p:nvPr/>
        </p:nvSpPr>
        <p:spPr>
          <a:xfrm>
            <a:off x="717847" y="365125"/>
            <a:ext cx="10635953" cy="7372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Role of LEA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5D13C0-CFF3-4CD5-8115-448D4FCF8C25}"/>
              </a:ext>
            </a:extLst>
          </p:cNvPr>
          <p:cNvSpPr txBox="1">
            <a:spLocks/>
          </p:cNvSpPr>
          <p:nvPr/>
        </p:nvSpPr>
        <p:spPr>
          <a:xfrm>
            <a:off x="1640792" y="1825625"/>
            <a:ext cx="971300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Designated Authority by CalRecycle</a:t>
            </a:r>
            <a:br>
              <a:rPr lang="en-US" sz="40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Exclusively State Statute</a:t>
            </a:r>
            <a:br>
              <a:rPr lang="en-US" sz="40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Permitting </a:t>
            </a:r>
            <a:br>
              <a:rPr lang="en-US" sz="40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Inspections</a:t>
            </a:r>
          </a:p>
        </p:txBody>
      </p:sp>
    </p:spTree>
    <p:extLst>
      <p:ext uri="{BB962C8B-B14F-4D97-AF65-F5344CB8AC3E}">
        <p14:creationId xmlns:p14="http://schemas.microsoft.com/office/powerpoint/2010/main" val="3309882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B1BF8AB-FE7B-4F8B-A1DE-41D31B29CD76}"/>
              </a:ext>
            </a:extLst>
          </p:cNvPr>
          <p:cNvGrpSpPr/>
          <p:nvPr/>
        </p:nvGrpSpPr>
        <p:grpSpPr>
          <a:xfrm>
            <a:off x="-1" y="0"/>
            <a:ext cx="13929645" cy="6858000"/>
            <a:chOff x="-1" y="0"/>
            <a:chExt cx="13929645" cy="6858000"/>
          </a:xfrm>
        </p:grpSpPr>
        <p:pic>
          <p:nvPicPr>
            <p:cNvPr id="7" name="Picture 6" descr="Food on a table&#10;&#10;Description automatically generated">
              <a:extLst>
                <a:ext uri="{FF2B5EF4-FFF2-40B4-BE49-F238E27FC236}">
                  <a16:creationId xmlns:a16="http://schemas.microsoft.com/office/drawing/2014/main" id="{E6988D8C-B25A-4B6D-BF8B-5583E0570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102408"/>
              <a:ext cx="13929645" cy="477709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D317EB-284B-47AA-8BCC-3D54BA279EF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65FB351-2848-4729-ADE9-46D85DB4FD08}"/>
              </a:ext>
            </a:extLst>
          </p:cNvPr>
          <p:cNvSpPr txBox="1">
            <a:spLocks/>
          </p:cNvSpPr>
          <p:nvPr/>
        </p:nvSpPr>
        <p:spPr>
          <a:xfrm>
            <a:off x="717847" y="365125"/>
            <a:ext cx="10635953" cy="7372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Operation Types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5D13C0-CFF3-4CD5-8115-448D4FCF8C25}"/>
              </a:ext>
            </a:extLst>
          </p:cNvPr>
          <p:cNvSpPr txBox="1">
            <a:spLocks/>
          </p:cNvSpPr>
          <p:nvPr/>
        </p:nvSpPr>
        <p:spPr>
          <a:xfrm>
            <a:off x="1444238" y="1640793"/>
            <a:ext cx="9909561" cy="48520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Primary Operation Categories</a:t>
            </a:r>
            <a:br>
              <a:rPr lang="en-US" sz="40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Compostable Material Handling</a:t>
            </a:r>
          </a:p>
          <a:p>
            <a:pPr lvl="3">
              <a:buFont typeface="Calibri" panose="020F0502020204030204" pitchFamily="34" charset="0"/>
              <a:buChar char="‐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Composting – Static Pile and Windrow</a:t>
            </a:r>
          </a:p>
          <a:p>
            <a:pPr lvl="3">
              <a:buFont typeface="Calibri" panose="020F0502020204030204" pitchFamily="34" charset="0"/>
              <a:buChar char="‐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Chip and Grind</a:t>
            </a:r>
            <a:br>
              <a:rPr lang="en-US" sz="2800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 lvl="2"/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In-Vessel Digestion</a:t>
            </a:r>
          </a:p>
          <a:p>
            <a:pPr lvl="3">
              <a:buFont typeface="Calibri" panose="020F0502020204030204" pitchFamily="34" charset="0"/>
              <a:buChar char="‐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All digestion technologies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All Types of Organic Feedstocks</a:t>
            </a:r>
          </a:p>
        </p:txBody>
      </p:sp>
    </p:spTree>
    <p:extLst>
      <p:ext uri="{BB962C8B-B14F-4D97-AF65-F5344CB8AC3E}">
        <p14:creationId xmlns:p14="http://schemas.microsoft.com/office/powerpoint/2010/main" val="145555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B1BF8AB-FE7B-4F8B-A1DE-41D31B29CD76}"/>
              </a:ext>
            </a:extLst>
          </p:cNvPr>
          <p:cNvGrpSpPr/>
          <p:nvPr/>
        </p:nvGrpSpPr>
        <p:grpSpPr>
          <a:xfrm>
            <a:off x="-1" y="0"/>
            <a:ext cx="13929645" cy="6858000"/>
            <a:chOff x="-1" y="0"/>
            <a:chExt cx="13929645" cy="6858000"/>
          </a:xfrm>
        </p:grpSpPr>
        <p:pic>
          <p:nvPicPr>
            <p:cNvPr id="7" name="Picture 6" descr="Food on a table&#10;&#10;Description automatically generated">
              <a:extLst>
                <a:ext uri="{FF2B5EF4-FFF2-40B4-BE49-F238E27FC236}">
                  <a16:creationId xmlns:a16="http://schemas.microsoft.com/office/drawing/2014/main" id="{E6988D8C-B25A-4B6D-BF8B-5583E0570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102408"/>
              <a:ext cx="13929645" cy="477709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D317EB-284B-47AA-8BCC-3D54BA279EF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65FB351-2848-4729-ADE9-46D85DB4FD08}"/>
              </a:ext>
            </a:extLst>
          </p:cNvPr>
          <p:cNvSpPr txBox="1">
            <a:spLocks/>
          </p:cNvSpPr>
          <p:nvPr/>
        </p:nvSpPr>
        <p:spPr>
          <a:xfrm>
            <a:off x="717847" y="365125"/>
            <a:ext cx="10635953" cy="7372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Regulatory Tiers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5D13C0-CFF3-4CD5-8115-448D4FCF8C25}"/>
              </a:ext>
            </a:extLst>
          </p:cNvPr>
          <p:cNvSpPr txBox="1">
            <a:spLocks/>
          </p:cNvSpPr>
          <p:nvPr/>
        </p:nvSpPr>
        <p:spPr>
          <a:xfrm>
            <a:off x="1307508" y="1467533"/>
            <a:ext cx="10682242" cy="50253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Full Permit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No limitations on feedstock, incoming material or onsite material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Registration Permit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Has limitations on one or more – feedstocks, incoming material, onsite material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Enforcement Agency Notification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Limited feedstocks and fixed limit on total material onsite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Research Enforcement Agency Notification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Limited material onsite and 2 year timetable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9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56200" y="6559550"/>
            <a:ext cx="364375" cy="365125"/>
          </a:xfrm>
        </p:spPr>
        <p:txBody>
          <a:bodyPr/>
          <a:lstStyle/>
          <a:p>
            <a:fld id="{FFC30806-B47E-4E47-91F4-6CC1FFC56F42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7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3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8702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level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8D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Federal</a:t>
                      </a:r>
                      <a:b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(USA)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(California)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Regional</a:t>
                      </a:r>
                      <a:b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(San Joaquin Valley)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07065"/>
                  </a:ext>
                </a:extLst>
              </a:tr>
              <a:tr h="118813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agency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8D4C"/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2" indent="0" algn="l">
                        <a:spcAft>
                          <a:spcPts val="0"/>
                        </a:spcAft>
                        <a:tabLst>
                          <a:tab pos="1365250" algn="l"/>
                        </a:tabLst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US Environmental</a:t>
                      </a:r>
                    </a:p>
                    <a:p>
                      <a:pPr marL="114300" lvl="2" indent="0" algn="l">
                        <a:spcAft>
                          <a:spcPts val="0"/>
                        </a:spcAft>
                        <a:tabLst>
                          <a:tab pos="1365250" algn="l"/>
                        </a:tabLst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Protection Agency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114300" lvl="2" indent="0" algn="l">
                        <a:spcAft>
                          <a:spcPts val="0"/>
                        </a:spcAft>
                        <a:tabLst>
                          <a:tab pos="1365250" algn="l"/>
                        </a:tabLst>
                      </a:pPr>
                      <a:r>
                        <a:rPr lang="en-US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(est. 1970)</a:t>
                      </a:r>
                      <a:endParaRPr lang="en-US" sz="1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2" indent="0" algn="l">
                        <a:spcAft>
                          <a:spcPts val="0"/>
                        </a:spcAft>
                        <a:tabLst>
                          <a:tab pos="1365250" algn="l"/>
                        </a:tabLst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California Air</a:t>
                      </a:r>
                    </a:p>
                    <a:p>
                      <a:pPr marL="114300" lvl="2" indent="0" algn="l">
                        <a:spcAft>
                          <a:spcPts val="0"/>
                        </a:spcAft>
                        <a:tabLst>
                          <a:tab pos="1365250" algn="l"/>
                        </a:tabLst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Resources Board</a:t>
                      </a:r>
                    </a:p>
                    <a:p>
                      <a:pPr marL="114300" lvl="2" indent="0" algn="l">
                        <a:spcAft>
                          <a:spcPts val="0"/>
                        </a:spcAft>
                        <a:tabLst>
                          <a:tab pos="1365250" algn="l"/>
                        </a:tabLst>
                      </a:pPr>
                      <a:r>
                        <a:rPr lang="en-US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(est. 1967)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2" indent="0" algn="l">
                        <a:spcAft>
                          <a:spcPts val="0"/>
                        </a:spcAft>
                        <a:tabLst>
                          <a:tab pos="1365250" algn="l"/>
                        </a:tabLs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San Joaquin Valley Air</a:t>
                      </a:r>
                    </a:p>
                    <a:p>
                      <a:pPr marL="114300" lvl="2" indent="0" algn="l">
                        <a:spcAft>
                          <a:spcPts val="0"/>
                        </a:spcAft>
                        <a:tabLst>
                          <a:tab pos="1365250" algn="l"/>
                        </a:tabLs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Pollution Control District</a:t>
                      </a:r>
                    </a:p>
                    <a:p>
                      <a:pPr marL="114300" lvl="2" indent="0" algn="l">
                        <a:spcAft>
                          <a:spcPts val="0"/>
                        </a:spcAft>
                        <a:tabLst>
                          <a:tab pos="1365250" algn="l"/>
                        </a:tabLst>
                      </a:pP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937174"/>
                  </a:ext>
                </a:extLst>
              </a:tr>
              <a:tr h="280129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key powers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8D4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23336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declare pollutants</a:t>
                      </a:r>
                    </a:p>
                    <a:p>
                      <a:pPr marL="342900" indent="-23336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set air quality standards</a:t>
                      </a:r>
                      <a:b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342900" indent="-23336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regulate </a:t>
                      </a:r>
                      <a:r>
                        <a:rPr lang="en-US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stationary</a:t>
                      </a:r>
                      <a:r>
                        <a:rPr lang="en-US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sources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342900" indent="-23336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regulate trains, aircraft, ships</a:t>
                      </a:r>
                      <a:b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b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342900" indent="-23336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write national</a:t>
                      </a:r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plans +</a:t>
                      </a:r>
                      <a:r>
                        <a:rPr lang="en-US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guidance</a:t>
                      </a:r>
                      <a:endParaRPr lang="en-US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342900" indent="-23336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oversee state plans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23336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declare pollutants</a:t>
                      </a:r>
                    </a:p>
                    <a:p>
                      <a:pPr marL="342900" indent="-23336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set</a:t>
                      </a:r>
                      <a:r>
                        <a:rPr lang="en-US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air quality standards</a:t>
                      </a:r>
                      <a:br>
                        <a:rPr lang="en-US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br>
                        <a:rPr lang="en-US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endParaRPr lang="en-US" baseline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395287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regulate cars, trucks, cargo handling</a:t>
                      </a:r>
                    </a:p>
                    <a:p>
                      <a:pPr marL="395287" lvl="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regulate emitting consumer products</a:t>
                      </a:r>
                      <a:br>
                        <a:rPr lang="en-US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342900" indent="-23336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write</a:t>
                      </a:r>
                      <a:r>
                        <a:rPr lang="en-US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statewide</a:t>
                      </a:r>
                      <a:r>
                        <a:rPr lang="en-US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plans + guidance</a:t>
                      </a:r>
                    </a:p>
                    <a:p>
                      <a:pPr marL="342900" indent="-23336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oversee regional plans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b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b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342900" indent="-23336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regulate </a:t>
                      </a:r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stationary</a:t>
                      </a: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sources</a:t>
                      </a:r>
                      <a:b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issue operating permits</a:t>
                      </a:r>
                      <a:b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342900" indent="-23336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write </a:t>
                      </a:r>
                      <a:r>
                        <a:rPr lang="en-US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regional</a:t>
                      </a: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plans + guidance</a:t>
                      </a:r>
                    </a:p>
                    <a:p>
                      <a:pPr marL="342900" indent="-23336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work with local governments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54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key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law(s)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8D4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US Clean</a:t>
                      </a:r>
                      <a:r>
                        <a:rPr lang="en-US" sz="16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Air Act </a:t>
                      </a:r>
                      <a:r>
                        <a:rPr lang="en-US" sz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(1970)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-233363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California</a:t>
                      </a:r>
                      <a:r>
                        <a:rPr lang="en-US" sz="16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Clean Air Act </a:t>
                      </a:r>
                      <a:r>
                        <a:rPr lang="en-US" sz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(1988)</a:t>
                      </a:r>
                      <a:endParaRPr lang="en-US" sz="1600" baseline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233363" indent="-233363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Global Warming Solutions Act </a:t>
                      </a:r>
                      <a:r>
                        <a:rPr lang="en-US" sz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(2006)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303" y="1954194"/>
            <a:ext cx="873944" cy="865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A4D9EF-6323-4230-8DD7-BCE4BC46EE3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58" y="1884678"/>
            <a:ext cx="1004236" cy="1004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9AC03-EC25-4E29-825F-82BC548233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22" y="231108"/>
            <a:ext cx="2105719" cy="1531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6E648E-0BCD-46F6-8AF0-E200F6B5C5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62"/>
          <a:stretch/>
        </p:blipFill>
        <p:spPr>
          <a:xfrm>
            <a:off x="11041777" y="1922463"/>
            <a:ext cx="907148" cy="904875"/>
          </a:xfrm>
          <a:prstGeom prst="rect">
            <a:avLst/>
          </a:prstGeom>
        </p:spPr>
      </p:pic>
      <p:pic>
        <p:nvPicPr>
          <p:cNvPr id="10" name="Picture 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4176AF2-13D3-45C1-A4F3-C32BF9856BE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161">
            <a:off x="10709228" y="52897"/>
            <a:ext cx="1325575" cy="1653655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EE1F6CA4-7123-4B49-932D-72E080ED651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74" y="285563"/>
            <a:ext cx="2830294" cy="142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1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B1BF8AB-FE7B-4F8B-A1DE-41D31B29CD76}"/>
              </a:ext>
            </a:extLst>
          </p:cNvPr>
          <p:cNvGrpSpPr/>
          <p:nvPr/>
        </p:nvGrpSpPr>
        <p:grpSpPr>
          <a:xfrm>
            <a:off x="-1" y="0"/>
            <a:ext cx="13929645" cy="6858000"/>
            <a:chOff x="-1" y="0"/>
            <a:chExt cx="13929645" cy="6858000"/>
          </a:xfrm>
        </p:grpSpPr>
        <p:pic>
          <p:nvPicPr>
            <p:cNvPr id="7" name="Picture 6" descr="Food on a table&#10;&#10;Description automatically generated">
              <a:extLst>
                <a:ext uri="{FF2B5EF4-FFF2-40B4-BE49-F238E27FC236}">
                  <a16:creationId xmlns:a16="http://schemas.microsoft.com/office/drawing/2014/main" id="{E6988D8C-B25A-4B6D-BF8B-5583E0570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102408"/>
              <a:ext cx="13929645" cy="477709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D317EB-284B-47AA-8BCC-3D54BA279EF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65FB351-2848-4729-ADE9-46D85DB4FD08}"/>
              </a:ext>
            </a:extLst>
          </p:cNvPr>
          <p:cNvSpPr txBox="1">
            <a:spLocks/>
          </p:cNvSpPr>
          <p:nvPr/>
        </p:nvSpPr>
        <p:spPr>
          <a:xfrm>
            <a:off x="581115" y="128186"/>
            <a:ext cx="10635953" cy="7372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  <a:latin typeface="+mn-lt"/>
              </a:rPr>
              <a:t>Documentation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5D13C0-CFF3-4CD5-8115-448D4FCF8C25}"/>
              </a:ext>
            </a:extLst>
          </p:cNvPr>
          <p:cNvSpPr txBox="1">
            <a:spLocks/>
          </p:cNvSpPr>
          <p:nvPr/>
        </p:nvSpPr>
        <p:spPr>
          <a:xfrm>
            <a:off x="1204957" y="993656"/>
            <a:ext cx="10784793" cy="5499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Initial Submittal </a:t>
            </a:r>
            <a:r>
              <a:rPr lang="en-US" b="1" dirty="0">
                <a:solidFill>
                  <a:schemeClr val="accent3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3"/>
                </a:solidFill>
              </a:rPr>
              <a:t> Full Permit</a:t>
            </a:r>
            <a:br>
              <a:rPr lang="en-US" b="1" dirty="0">
                <a:solidFill>
                  <a:schemeClr val="accent3"/>
                </a:solidFill>
              </a:rPr>
            </a:br>
            <a:endParaRPr lang="en-US" b="1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CalRecycle Solid Waste Facility Permit Application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Report Of Facility Information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Compost </a:t>
            </a:r>
            <a:r>
              <a:rPr lang="en-US" dirty="0">
                <a:solidFill>
                  <a:schemeClr val="accent3"/>
                </a:solidFill>
              </a:rPr>
              <a:t>– Report of Compost Site Information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In-Vessel </a:t>
            </a:r>
            <a:r>
              <a:rPr lang="en-US" dirty="0">
                <a:solidFill>
                  <a:schemeClr val="accent3"/>
                </a:solidFill>
              </a:rPr>
              <a:t>– In-Vessel Digestion Report</a:t>
            </a:r>
            <a:br>
              <a:rPr lang="en-US" dirty="0">
                <a:solidFill>
                  <a:schemeClr val="accent3"/>
                </a:solidFill>
              </a:rPr>
            </a:br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Appropriate Land Use Approvals (e.g. CEQA, CUP)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Inclusion in – CIWMP, SE, NDFE, SRRE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One copy to the Regional Water Board, 2 copies to the LEA</a:t>
            </a:r>
          </a:p>
        </p:txBody>
      </p:sp>
    </p:spTree>
    <p:extLst>
      <p:ext uri="{BB962C8B-B14F-4D97-AF65-F5344CB8AC3E}">
        <p14:creationId xmlns:p14="http://schemas.microsoft.com/office/powerpoint/2010/main" val="4079642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B1BF8AB-FE7B-4F8B-A1DE-41D31B29CD76}"/>
              </a:ext>
            </a:extLst>
          </p:cNvPr>
          <p:cNvGrpSpPr/>
          <p:nvPr/>
        </p:nvGrpSpPr>
        <p:grpSpPr>
          <a:xfrm>
            <a:off x="-1" y="0"/>
            <a:ext cx="13929645" cy="6858000"/>
            <a:chOff x="-1" y="0"/>
            <a:chExt cx="13929645" cy="6858000"/>
          </a:xfrm>
        </p:grpSpPr>
        <p:pic>
          <p:nvPicPr>
            <p:cNvPr id="7" name="Picture 6" descr="Food on a table&#10;&#10;Description automatically generated">
              <a:extLst>
                <a:ext uri="{FF2B5EF4-FFF2-40B4-BE49-F238E27FC236}">
                  <a16:creationId xmlns:a16="http://schemas.microsoft.com/office/drawing/2014/main" id="{E6988D8C-B25A-4B6D-BF8B-5583E0570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102408"/>
              <a:ext cx="13929645" cy="477709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D317EB-284B-47AA-8BCC-3D54BA279EF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65FB351-2848-4729-ADE9-46D85DB4FD08}"/>
              </a:ext>
            </a:extLst>
          </p:cNvPr>
          <p:cNvSpPr txBox="1">
            <a:spLocks/>
          </p:cNvSpPr>
          <p:nvPr/>
        </p:nvSpPr>
        <p:spPr>
          <a:xfrm>
            <a:off x="717847" y="365125"/>
            <a:ext cx="10635953" cy="7372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  <a:latin typeface="+mn-lt"/>
              </a:rPr>
              <a:t>Timeline and Benchmarks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5D13C0-CFF3-4CD5-8115-448D4FCF8C25}"/>
              </a:ext>
            </a:extLst>
          </p:cNvPr>
          <p:cNvSpPr txBox="1">
            <a:spLocks/>
          </p:cNvSpPr>
          <p:nvPr/>
        </p:nvSpPr>
        <p:spPr>
          <a:xfrm>
            <a:off x="1264778" y="1467533"/>
            <a:ext cx="10724972" cy="50253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Full permit processing cannot exceed 150 days* total per statute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30 days for a Rejection or Complete and Correct finding</a:t>
            </a:r>
          </a:p>
          <a:p>
            <a:pPr lvl="2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 lot of the regulator questions will occur at this point.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60 days to address public comments and prepare a proposed permit</a:t>
            </a:r>
          </a:p>
          <a:p>
            <a:pPr lvl="2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Public Notice, Public Meeting – consideration for Environmental Justice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60 Day for CalRecycle concurrence</a:t>
            </a:r>
          </a:p>
          <a:p>
            <a:pPr lvl="2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Monthly Public Meeting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Permit and SWIS ID Issuance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(*Exceptions to the timeline)</a:t>
            </a:r>
          </a:p>
        </p:txBody>
      </p:sp>
    </p:spTree>
    <p:extLst>
      <p:ext uri="{BB962C8B-B14F-4D97-AF65-F5344CB8AC3E}">
        <p14:creationId xmlns:p14="http://schemas.microsoft.com/office/powerpoint/2010/main" val="3527364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26504F6-91B5-4EC5-82C3-5851DA98D7E8}"/>
              </a:ext>
            </a:extLst>
          </p:cNvPr>
          <p:cNvGrpSpPr/>
          <p:nvPr/>
        </p:nvGrpSpPr>
        <p:grpSpPr>
          <a:xfrm>
            <a:off x="-1" y="0"/>
            <a:ext cx="13929645" cy="6858000"/>
            <a:chOff x="-1" y="0"/>
            <a:chExt cx="13929645" cy="6858000"/>
          </a:xfrm>
        </p:grpSpPr>
        <p:pic>
          <p:nvPicPr>
            <p:cNvPr id="16" name="Picture 15" descr="Food on a table&#10;&#10;Description automatically generated">
              <a:extLst>
                <a:ext uri="{FF2B5EF4-FFF2-40B4-BE49-F238E27FC236}">
                  <a16:creationId xmlns:a16="http://schemas.microsoft.com/office/drawing/2014/main" id="{327294F3-B1EC-496D-AF0D-143B56F04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102408"/>
              <a:ext cx="13929645" cy="477709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FC9B41-D585-42BF-AB33-071CC8E8F2C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BDE68C0-637A-4B50-A72E-B2E96E8F3A45}"/>
              </a:ext>
            </a:extLst>
          </p:cNvPr>
          <p:cNvSpPr/>
          <p:nvPr/>
        </p:nvSpPr>
        <p:spPr>
          <a:xfrm>
            <a:off x="282596" y="337559"/>
            <a:ext cx="11626808" cy="1196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algn="ctr"/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us a solid. Ask a question.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0E7FF2-86D0-47FA-9793-086A45787D89}"/>
              </a:ext>
            </a:extLst>
          </p:cNvPr>
          <p:cNvSpPr/>
          <p:nvPr/>
        </p:nvSpPr>
        <p:spPr>
          <a:xfrm>
            <a:off x="4735136" y="3412411"/>
            <a:ext cx="2715289" cy="2758934"/>
          </a:xfrm>
          <a:prstGeom prst="ellipse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 Reyes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56E316-050E-4CBB-BF0D-DD8CC288EFA5}"/>
              </a:ext>
            </a:extLst>
          </p:cNvPr>
          <p:cNvSpPr/>
          <p:nvPr/>
        </p:nvSpPr>
        <p:spPr>
          <a:xfrm>
            <a:off x="7619737" y="4001994"/>
            <a:ext cx="2136294" cy="2170632"/>
          </a:xfrm>
          <a:prstGeom prst="ellipse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Paulina</a:t>
            </a:r>
          </a:p>
          <a:p>
            <a:pPr algn="ctr"/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Lawrence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627083F-CFAC-4244-842A-7F2BD440140A}"/>
              </a:ext>
            </a:extLst>
          </p:cNvPr>
          <p:cNvSpPr txBox="1"/>
          <p:nvPr/>
        </p:nvSpPr>
        <p:spPr>
          <a:xfrm>
            <a:off x="7714817" y="6177113"/>
            <a:ext cx="203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CalRecycle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B8FBBEC8-A648-4B67-962F-BD3CD3DFC13A}"/>
              </a:ext>
            </a:extLst>
          </p:cNvPr>
          <p:cNvSpPr txBox="1"/>
          <p:nvPr/>
        </p:nvSpPr>
        <p:spPr>
          <a:xfrm>
            <a:off x="4754359" y="6177113"/>
            <a:ext cx="2679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Riverside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C04A82-1D73-43C4-887C-2FE94A9F59BC}"/>
              </a:ext>
            </a:extLst>
          </p:cNvPr>
          <p:cNvSpPr/>
          <p:nvPr/>
        </p:nvSpPr>
        <p:spPr>
          <a:xfrm>
            <a:off x="9903316" y="4002850"/>
            <a:ext cx="2136294" cy="2170632"/>
          </a:xfrm>
          <a:prstGeom prst="ellipse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Kyle</a:t>
            </a:r>
          </a:p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Pogue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A8706243-E1D0-48FF-898E-89F564716118}"/>
              </a:ext>
            </a:extLst>
          </p:cNvPr>
          <p:cNvSpPr txBox="1"/>
          <p:nvPr/>
        </p:nvSpPr>
        <p:spPr>
          <a:xfrm>
            <a:off x="10033187" y="6174337"/>
            <a:ext cx="203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CalRecycle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C0C776-95C0-48FC-9C28-9F1066B1F106}"/>
              </a:ext>
            </a:extLst>
          </p:cNvPr>
          <p:cNvSpPr/>
          <p:nvPr/>
        </p:nvSpPr>
        <p:spPr>
          <a:xfrm>
            <a:off x="114300" y="3984901"/>
            <a:ext cx="2136294" cy="2170632"/>
          </a:xfrm>
          <a:prstGeom prst="ellipse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Stalker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22EA9CD0-2F73-41D4-9F8C-21FF0870384A}"/>
              </a:ext>
            </a:extLst>
          </p:cNvPr>
          <p:cNvSpPr txBox="1"/>
          <p:nvPr/>
        </p:nvSpPr>
        <p:spPr>
          <a:xfrm>
            <a:off x="219803" y="6169635"/>
            <a:ext cx="203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CalRecycle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BE9608-1AFE-4F19-8A0B-1D9DD3468053}"/>
              </a:ext>
            </a:extLst>
          </p:cNvPr>
          <p:cNvSpPr/>
          <p:nvPr/>
        </p:nvSpPr>
        <p:spPr>
          <a:xfrm>
            <a:off x="2451557" y="4001994"/>
            <a:ext cx="2136294" cy="2170632"/>
          </a:xfrm>
          <a:prstGeom prst="ellipse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</a:t>
            </a:r>
          </a:p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Prinz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C42A307C-5CCB-4850-9698-AEB782D12752}"/>
              </a:ext>
            </a:extLst>
          </p:cNvPr>
          <p:cNvSpPr txBox="1"/>
          <p:nvPr/>
        </p:nvSpPr>
        <p:spPr>
          <a:xfrm>
            <a:off x="2365025" y="6169635"/>
            <a:ext cx="230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</a:t>
            </a:r>
          </a:p>
        </p:txBody>
      </p:sp>
    </p:spTree>
    <p:extLst>
      <p:ext uri="{BB962C8B-B14F-4D97-AF65-F5344CB8AC3E}">
        <p14:creationId xmlns:p14="http://schemas.microsoft.com/office/powerpoint/2010/main" val="270467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CBEEF75F-8ED2-4F06-9E06-C8E47B19B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1" y="0"/>
            <a:ext cx="1221366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14" y="113159"/>
            <a:ext cx="11271357" cy="79956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Additional Jurisdictional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13" y="1754774"/>
            <a:ext cx="7366009" cy="462088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California divided into 35 Air Districts </a:t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with differing air quality</a:t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South Coast and San Joaquin:</a:t>
            </a:r>
            <a:br>
              <a:rPr lang="en-US" sz="3200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worst air quality = most stringent regulations…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4213" lvl="1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…prohibitory rules and associated requirements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4213" lvl="1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…BACT and offset thresholds</a:t>
            </a:r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018-E37D-475F-A9C8-9C49C21C999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049" y="842054"/>
            <a:ext cx="5180431" cy="558496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17769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louds in the sky&#10;&#10;Description automatically generated">
            <a:extLst>
              <a:ext uri="{FF2B5EF4-FFF2-40B4-BE49-F238E27FC236}">
                <a16:creationId xmlns:a16="http://schemas.microsoft.com/office/drawing/2014/main" id="{9C6D2338-F666-4648-9851-AB60536C2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1" y="0"/>
            <a:ext cx="1221366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68" y="162467"/>
            <a:ext cx="10964254" cy="830509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Air Permitting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41" y="1089863"/>
            <a:ext cx="11585500" cy="560567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Authority to Construct (ATC) permit, prior to constructing or operating</a:t>
            </a:r>
            <a:br>
              <a:rPr lang="en-US" sz="30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Different prohibitory rules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SJVAPCD Rule 4565 (Biosolids, Animal Manure, and Poultry Litter Operations) 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SJVAPCD Rule 4566 (Organic Material Composting Operations)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SCAQMD Rules 1133, 1133.1, 1133.2 and 1133.3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BAAQMD developing Reg 13-2 (Organics Handling) and 13-3 (Composting Operations)</a:t>
            </a:r>
            <a:b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New Source Review Rules </a:t>
            </a:r>
            <a:br>
              <a:rPr lang="en-US" sz="3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(SJVAPCD Rule 2201, SCAQMD Regulation XIII, BAAQMD Regulation 2 Rule 2, etc.)</a:t>
            </a:r>
            <a:endParaRPr lang="en-US" sz="30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 Available Control Technology (BACT)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Offsets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 Notice (30 day public comment period)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Ambient Air Quality Analysis (AAQA)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Risk Assessment (HRA)/Risk Management Review (RMR)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Major Source (Title V Federal requirements)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018-E37D-475F-A9C8-9C49C21C99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1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louds in the sky&#10;&#10;Description automatically generated">
            <a:extLst>
              <a:ext uri="{FF2B5EF4-FFF2-40B4-BE49-F238E27FC236}">
                <a16:creationId xmlns:a16="http://schemas.microsoft.com/office/drawing/2014/main" id="{73337780-1BEE-451E-A45A-CBCF87B3D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1" y="0"/>
            <a:ext cx="1221366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17" y="102243"/>
            <a:ext cx="10964254" cy="738489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Permitting Timelines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04" y="1016949"/>
            <a:ext cx="11601331" cy="575747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Pre-application Meetings (highly encouraged)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Preliminary Review</a:t>
            </a:r>
          </a:p>
          <a:p>
            <a:pPr lvl="1">
              <a:buFont typeface="Calibri" panose="020F0502020204030204" pitchFamily="34" charset="0"/>
              <a:buChar char="‐"/>
              <a:tabLst>
                <a:tab pos="4454525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Statutory timeline: 30 days to deem a project Complete/Incomplete</a:t>
            </a:r>
          </a:p>
          <a:p>
            <a:pPr lvl="1">
              <a:buFont typeface="Calibri" panose="020F0502020204030204" pitchFamily="34" charset="0"/>
              <a:buChar char="‐"/>
              <a:tabLst>
                <a:tab pos="4454525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Evaluates project proposal for necessary information to perform final analysis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Final Review/Engineering Analysis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Statutory timeline: 180 days from Complete/CEQA issuance date, to issue ATC, which ever is later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Perform emission calculations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Conduct HRA/RMR analysis (AAQA if public notice)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Determine compliance with NSR Rule: BACT, Offsets, Public Notice, etc.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Determine compliance with prohibitory rules: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Mitigation measures, monitoring, recordkeeping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Establish permit conditions to ensure compliance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Issue Authority to Construct permit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018-E37D-475F-A9C8-9C49C21C99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9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louds in the sky&#10;&#10;Description automatically generated">
            <a:extLst>
              <a:ext uri="{FF2B5EF4-FFF2-40B4-BE49-F238E27FC236}">
                <a16:creationId xmlns:a16="http://schemas.microsoft.com/office/drawing/2014/main" id="{C00A4108-9347-46E1-B389-4E25E309A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1" y="0"/>
            <a:ext cx="1221366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17" y="102243"/>
            <a:ext cx="10964254" cy="738489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Permitting Considerations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05" y="1469877"/>
            <a:ext cx="11305940" cy="52515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75 to 100 new or expanded compost facilities expected in California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Location of composting operation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composting site / Existing composting operation / At existing landfill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Uncontrolled VOC emission resulting from composting operations</a:t>
            </a:r>
          </a:p>
          <a:p>
            <a:pPr lvl="1">
              <a:buFont typeface="Calibri" panose="020F0502020204030204" pitchFamily="34" charset="0"/>
              <a:buChar char="‐"/>
              <a:tabLst>
                <a:tab pos="3602038" algn="l"/>
                <a:tab pos="4454525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Small Operation: 	10,000 tons/year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tpy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of compost = 26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tpy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VOC</a:t>
            </a:r>
          </a:p>
          <a:p>
            <a:pPr lvl="1">
              <a:buFont typeface="Calibri" panose="020F0502020204030204" pitchFamily="34" charset="0"/>
              <a:buChar char="‐"/>
              <a:tabLst>
                <a:tab pos="3602038" algn="l"/>
                <a:tab pos="4454525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Medium Operation: 	100,000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tpy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-compost = 260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tpy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VOC</a:t>
            </a:r>
          </a:p>
          <a:p>
            <a:pPr lvl="1">
              <a:buFont typeface="Calibri" panose="020F0502020204030204" pitchFamily="34" charset="0"/>
              <a:buChar char="‐"/>
              <a:tabLst>
                <a:tab pos="3602038" algn="l"/>
                <a:tab pos="4454525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Large Operation: 	500,000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tpy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-compost = 1,300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tpy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VOC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  <a:tabLst>
                <a:tab pos="3602038" algn="l"/>
                <a:tab pos="4454525" algn="l"/>
              </a:tabLst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  <a:tabLst>
                <a:tab pos="3602038" algn="l"/>
                <a:tab pos="4454525" algn="l"/>
              </a:tabLs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(cont’d next page)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018-E37D-475F-A9C8-9C49C21C99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louds in the sky&#10;&#10;Description automatically generated">
            <a:extLst>
              <a:ext uri="{FF2B5EF4-FFF2-40B4-BE49-F238E27FC236}">
                <a16:creationId xmlns:a16="http://schemas.microsoft.com/office/drawing/2014/main" id="{C00A4108-9347-46E1-B389-4E25E309A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366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17" y="102243"/>
            <a:ext cx="10964254" cy="738489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Permitting Considerations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04" y="1222049"/>
            <a:ext cx="11464599" cy="5499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(cont’d from previous page)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Prohibitory rule requirements/mitigation measures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228600"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Increased nuisance potential with the food waste receiving and processing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228600"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NSR: Installation of Best Available Control Technology (BACT) 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Enclosed system vented to a scrubber/carbon adsorption/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biofilter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(91-99% control)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Aerated Static Piles (ASPs) and vented to a thermal incineration/carbon adsorption/biofilter (80-90% control)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Positive ASPs with a cover (engineered cover, finished compost, or equivalent) (80% control)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Covered piles using finished compost or equivalent (56% control)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NSR: Offsets/Emission Reduction Credits (ERCs)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018-E37D-475F-A9C8-9C49C21C99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6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louds in the sky&#10;&#10;Description automatically generated">
            <a:extLst>
              <a:ext uri="{FF2B5EF4-FFF2-40B4-BE49-F238E27FC236}">
                <a16:creationId xmlns:a16="http://schemas.microsoft.com/office/drawing/2014/main" id="{38E6FC23-D08B-4551-8A05-FF46AA9C1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1" y="0"/>
            <a:ext cx="1221366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17" y="228790"/>
            <a:ext cx="10964254" cy="799561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Land Use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216" y="1321514"/>
            <a:ext cx="11357441" cy="5171359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California Environmental Quality Act (CEQA)/Land use approval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Generally City or County approval process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Existing facility versus new facility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Nuisance (odors, dust, etc.)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Stationary source and transportation emissions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Construction and operation emissions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 significant air quality impacts must be mitigated to the extent feasible 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Lengthy process – approval not certain</a:t>
            </a:r>
            <a:b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26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Air Districts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cannot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issue construction permits until CEQA has been satisfied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018-E37D-475F-A9C8-9C49C21C99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louds in the sky&#10;&#10;Description automatically generated">
            <a:extLst>
              <a:ext uri="{FF2B5EF4-FFF2-40B4-BE49-F238E27FC236}">
                <a16:creationId xmlns:a16="http://schemas.microsoft.com/office/drawing/2014/main" id="{69DF7B8B-A7D5-46C5-998A-38C8783D4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1" y="0"/>
            <a:ext cx="1221366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201082"/>
            <a:ext cx="11563927" cy="7995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Recap of Critical Composting Expansion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217" y="1321514"/>
            <a:ext cx="11308928" cy="533540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Timing of CEQA approval from land use agencies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local City/County, ASAP</a:t>
            </a:r>
            <a:b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State and Federal law require air districts to manage criteria pollutants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Composting offers many beneficial intentions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Yet composting operations are still a significant source of VOC emissions</a:t>
            </a:r>
            <a:b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Compliance with stringent permitting requirements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BACT – Installation of control technologies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Offsets – May require industry level approach</a:t>
            </a:r>
            <a:b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Contact your local air district ASAP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018-E37D-475F-A9C8-9C49C21C99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77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12514</TotalTime>
  <Words>1645</Words>
  <Application>Microsoft Macintosh PowerPoint</Application>
  <PresentationFormat>Widescreen</PresentationFormat>
  <Paragraphs>314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Additional Jurisdictional Insights</vt:lpstr>
      <vt:lpstr>Air Permitting Process</vt:lpstr>
      <vt:lpstr>Permitting Timelines</vt:lpstr>
      <vt:lpstr>Permitting Considerations (part 1)</vt:lpstr>
      <vt:lpstr>Permitting Considerations (part 2)</vt:lpstr>
      <vt:lpstr>Land Use Considerations</vt:lpstr>
      <vt:lpstr>Recap of Critical Composting Expansion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White</dc:creator>
  <cp:lastModifiedBy>Chad White</cp:lastModifiedBy>
  <cp:revision>164</cp:revision>
  <dcterms:created xsi:type="dcterms:W3CDTF">2019-07-02T19:11:09Z</dcterms:created>
  <dcterms:modified xsi:type="dcterms:W3CDTF">2019-11-14T16:25:40Z</dcterms:modified>
</cp:coreProperties>
</file>